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8" r:id="rId2"/>
  </p:sldMasterIdLst>
  <p:notesMasterIdLst>
    <p:notesMasterId r:id="rId134"/>
  </p:notesMasterIdLst>
  <p:handoutMasterIdLst>
    <p:handoutMasterId r:id="rId135"/>
  </p:handoutMasterIdLst>
  <p:sldIdLst>
    <p:sldId id="611" r:id="rId3"/>
    <p:sldId id="612" r:id="rId4"/>
    <p:sldId id="613" r:id="rId5"/>
    <p:sldId id="614" r:id="rId6"/>
    <p:sldId id="615" r:id="rId7"/>
    <p:sldId id="616" r:id="rId8"/>
    <p:sldId id="617" r:id="rId9"/>
    <p:sldId id="618" r:id="rId10"/>
    <p:sldId id="508" r:id="rId11"/>
    <p:sldId id="509" r:id="rId12"/>
    <p:sldId id="511" r:id="rId13"/>
    <p:sldId id="510" r:id="rId14"/>
    <p:sldId id="569" r:id="rId15"/>
    <p:sldId id="512" r:id="rId16"/>
    <p:sldId id="51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535" r:id="rId39"/>
    <p:sldId id="536" r:id="rId40"/>
    <p:sldId id="537" r:id="rId41"/>
    <p:sldId id="538" r:id="rId42"/>
    <p:sldId id="539" r:id="rId43"/>
    <p:sldId id="540" r:id="rId44"/>
    <p:sldId id="541" r:id="rId45"/>
    <p:sldId id="542" r:id="rId46"/>
    <p:sldId id="543" r:id="rId47"/>
    <p:sldId id="544" r:id="rId48"/>
    <p:sldId id="545" r:id="rId49"/>
    <p:sldId id="546" r:id="rId50"/>
    <p:sldId id="547" r:id="rId51"/>
    <p:sldId id="548" r:id="rId52"/>
    <p:sldId id="549" r:id="rId53"/>
    <p:sldId id="550" r:id="rId54"/>
    <p:sldId id="551" r:id="rId55"/>
    <p:sldId id="552" r:id="rId56"/>
    <p:sldId id="553" r:id="rId57"/>
    <p:sldId id="554" r:id="rId58"/>
    <p:sldId id="555" r:id="rId59"/>
    <p:sldId id="556" r:id="rId60"/>
    <p:sldId id="557" r:id="rId61"/>
    <p:sldId id="558" r:id="rId62"/>
    <p:sldId id="559" r:id="rId63"/>
    <p:sldId id="560" r:id="rId64"/>
    <p:sldId id="561" r:id="rId65"/>
    <p:sldId id="562" r:id="rId66"/>
    <p:sldId id="563" r:id="rId67"/>
    <p:sldId id="564" r:id="rId68"/>
    <p:sldId id="565" r:id="rId69"/>
    <p:sldId id="566" r:id="rId70"/>
    <p:sldId id="567" r:id="rId71"/>
    <p:sldId id="568" r:id="rId72"/>
    <p:sldId id="367" r:id="rId73"/>
    <p:sldId id="619" r:id="rId74"/>
    <p:sldId id="371" r:id="rId75"/>
    <p:sldId id="368" r:id="rId76"/>
    <p:sldId id="369" r:id="rId77"/>
    <p:sldId id="370" r:id="rId78"/>
    <p:sldId id="416" r:id="rId79"/>
    <p:sldId id="372" r:id="rId80"/>
    <p:sldId id="373" r:id="rId81"/>
    <p:sldId id="374" r:id="rId82"/>
    <p:sldId id="375" r:id="rId83"/>
    <p:sldId id="378" r:id="rId84"/>
    <p:sldId id="376" r:id="rId85"/>
    <p:sldId id="581" r:id="rId86"/>
    <p:sldId id="582" r:id="rId87"/>
    <p:sldId id="583" r:id="rId88"/>
    <p:sldId id="584" r:id="rId89"/>
    <p:sldId id="585" r:id="rId90"/>
    <p:sldId id="586" r:id="rId91"/>
    <p:sldId id="589" r:id="rId92"/>
    <p:sldId id="590" r:id="rId93"/>
    <p:sldId id="591" r:id="rId94"/>
    <p:sldId id="570" r:id="rId95"/>
    <p:sldId id="592" r:id="rId96"/>
    <p:sldId id="594" r:id="rId97"/>
    <p:sldId id="595" r:id="rId98"/>
    <p:sldId id="330" r:id="rId99"/>
    <p:sldId id="331" r:id="rId100"/>
    <p:sldId id="332" r:id="rId101"/>
    <p:sldId id="333" r:id="rId102"/>
    <p:sldId id="334" r:id="rId103"/>
    <p:sldId id="335" r:id="rId104"/>
    <p:sldId id="336"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425" r:id="rId118"/>
    <p:sldId id="401" r:id="rId119"/>
    <p:sldId id="403" r:id="rId120"/>
    <p:sldId id="402" r:id="rId121"/>
    <p:sldId id="339" r:id="rId122"/>
    <p:sldId id="338" r:id="rId123"/>
    <p:sldId id="341" r:id="rId124"/>
    <p:sldId id="342" r:id="rId125"/>
    <p:sldId id="404" r:id="rId126"/>
    <p:sldId id="343" r:id="rId127"/>
    <p:sldId id="344" r:id="rId128"/>
    <p:sldId id="345" r:id="rId129"/>
    <p:sldId id="347" r:id="rId130"/>
    <p:sldId id="348" r:id="rId131"/>
    <p:sldId id="405" r:id="rId132"/>
    <p:sldId id="406" r:id="rId133"/>
  </p:sldIdLst>
  <p:sldSz cx="9144000" cy="6858000" type="screen4x3"/>
  <p:notesSz cx="9345613" cy="7045325"/>
  <p:defaultTex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99"/>
    <a:srgbClr val="FF9933"/>
    <a:srgbClr val="FF5050"/>
    <a:srgbClr val="CCFFFF"/>
    <a:srgbClr val="EAEAEA"/>
    <a:srgbClr val="FF9999"/>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50" autoAdjust="0"/>
    <p:restoredTop sz="99332" autoAdjust="0"/>
  </p:normalViewPr>
  <p:slideViewPr>
    <p:cSldViewPr snapToGrid="0">
      <p:cViewPr>
        <p:scale>
          <a:sx n="75" d="100"/>
          <a:sy n="75" d="100"/>
        </p:scale>
        <p:origin x="-414" y="-54"/>
      </p:cViewPr>
      <p:guideLst>
        <p:guide orient="horz" pos="2166"/>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_rels/viewProps.xml.rels><?xml version="1.0" encoding="UTF-8" standalone="yes"?>
<Relationships xmlns="http://schemas.openxmlformats.org/package/2006/relationships"><Relationship Id="rId8" Type="http://schemas.openxmlformats.org/officeDocument/2006/relationships/slide" Target="slides/slide60.xml"/><Relationship Id="rId3" Type="http://schemas.openxmlformats.org/officeDocument/2006/relationships/slide" Target="slides/slide14.xml"/><Relationship Id="rId7" Type="http://schemas.openxmlformats.org/officeDocument/2006/relationships/slide" Target="slides/slide46.xml"/><Relationship Id="rId12" Type="http://schemas.openxmlformats.org/officeDocument/2006/relationships/slide" Target="slides/slide98.xml"/><Relationship Id="rId2" Type="http://schemas.openxmlformats.org/officeDocument/2006/relationships/slide" Target="slides/slide13.xml"/><Relationship Id="rId1" Type="http://schemas.openxmlformats.org/officeDocument/2006/relationships/slide" Target="slides/slide9.xml"/><Relationship Id="rId6" Type="http://schemas.openxmlformats.org/officeDocument/2006/relationships/slide" Target="slides/slide36.xml"/><Relationship Id="rId11" Type="http://schemas.openxmlformats.org/officeDocument/2006/relationships/slide" Target="slides/slide97.xml"/><Relationship Id="rId5" Type="http://schemas.openxmlformats.org/officeDocument/2006/relationships/slide" Target="slides/slide23.xml"/><Relationship Id="rId10" Type="http://schemas.openxmlformats.org/officeDocument/2006/relationships/slide" Target="slides/slide78.xml"/><Relationship Id="rId4" Type="http://schemas.openxmlformats.org/officeDocument/2006/relationships/slide" Target="slides/slide18.xml"/><Relationship Id="rId9"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49713" cy="352425"/>
          </a:xfrm>
          <a:prstGeom prst="rect">
            <a:avLst/>
          </a:prstGeom>
        </p:spPr>
        <p:txBody>
          <a:bodyPr vert="horz" lIns="93662" tIns="46831" rIns="93662" bIns="46831" rtlCol="0"/>
          <a:lstStyle>
            <a:lvl1pPr algn="l">
              <a:defRPr sz="1200"/>
            </a:lvl1pPr>
          </a:lstStyle>
          <a:p>
            <a:pPr>
              <a:defRPr/>
            </a:pPr>
            <a:endParaRPr lang="en-US"/>
          </a:p>
        </p:txBody>
      </p:sp>
      <p:sp>
        <p:nvSpPr>
          <p:cNvPr id="3" name="Date Placeholder 2"/>
          <p:cNvSpPr>
            <a:spLocks noGrp="1"/>
          </p:cNvSpPr>
          <p:nvPr>
            <p:ph type="dt" sz="quarter" idx="1"/>
          </p:nvPr>
        </p:nvSpPr>
        <p:spPr>
          <a:xfrm>
            <a:off x="5294313" y="0"/>
            <a:ext cx="4049712" cy="352425"/>
          </a:xfrm>
          <a:prstGeom prst="rect">
            <a:avLst/>
          </a:prstGeom>
        </p:spPr>
        <p:txBody>
          <a:bodyPr vert="horz" lIns="93662" tIns="46831" rIns="93662" bIns="46831" rtlCol="0"/>
          <a:lstStyle>
            <a:lvl1pPr algn="r">
              <a:defRPr sz="1200"/>
            </a:lvl1pPr>
          </a:lstStyle>
          <a:p>
            <a:pPr>
              <a:defRPr/>
            </a:pPr>
            <a:fld id="{84C159BD-491F-4F62-9E59-E2EC6F295A2E}" type="datetimeFigureOut">
              <a:rPr lang="en-US"/>
              <a:pPr>
                <a:defRPr/>
              </a:pPr>
              <a:t>3/31/2010</a:t>
            </a:fld>
            <a:endParaRPr lang="en-US"/>
          </a:p>
        </p:txBody>
      </p:sp>
      <p:sp>
        <p:nvSpPr>
          <p:cNvPr id="4" name="Footer Placeholder 3"/>
          <p:cNvSpPr>
            <a:spLocks noGrp="1"/>
          </p:cNvSpPr>
          <p:nvPr>
            <p:ph type="ftr" sz="quarter" idx="2"/>
          </p:nvPr>
        </p:nvSpPr>
        <p:spPr>
          <a:xfrm>
            <a:off x="0" y="6691313"/>
            <a:ext cx="4049713" cy="352425"/>
          </a:xfrm>
          <a:prstGeom prst="rect">
            <a:avLst/>
          </a:prstGeom>
        </p:spPr>
        <p:txBody>
          <a:bodyPr vert="horz" lIns="93662" tIns="46831" rIns="93662" bIns="4683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94313" y="6691313"/>
            <a:ext cx="4049712" cy="352425"/>
          </a:xfrm>
          <a:prstGeom prst="rect">
            <a:avLst/>
          </a:prstGeom>
        </p:spPr>
        <p:txBody>
          <a:bodyPr vert="horz" lIns="93662" tIns="46831" rIns="93662" bIns="46831" rtlCol="0" anchor="b"/>
          <a:lstStyle>
            <a:lvl1pPr algn="r">
              <a:defRPr sz="1200"/>
            </a:lvl1pPr>
          </a:lstStyle>
          <a:p>
            <a:pPr>
              <a:defRPr/>
            </a:pPr>
            <a:fld id="{BB8E2484-1A5F-4035-94EA-3AE050F43E3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4049713" cy="352425"/>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defRPr sz="1200"/>
            </a:lvl1pPr>
          </a:lstStyle>
          <a:p>
            <a:pPr>
              <a:defRPr/>
            </a:pPr>
            <a:endParaRPr lang="th-TH"/>
          </a:p>
        </p:txBody>
      </p:sp>
      <p:sp>
        <p:nvSpPr>
          <p:cNvPr id="122883" name="Rectangle 3"/>
          <p:cNvSpPr>
            <a:spLocks noGrp="1" noChangeArrowheads="1"/>
          </p:cNvSpPr>
          <p:nvPr>
            <p:ph type="dt" idx="1"/>
          </p:nvPr>
        </p:nvSpPr>
        <p:spPr bwMode="auto">
          <a:xfrm>
            <a:off x="5294313" y="0"/>
            <a:ext cx="4049712" cy="352425"/>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a:defRPr sz="1200"/>
            </a:lvl1pPr>
          </a:lstStyle>
          <a:p>
            <a:pPr>
              <a:defRPr/>
            </a:pPr>
            <a:endParaRPr lang="th-TH"/>
          </a:p>
        </p:txBody>
      </p:sp>
      <p:sp>
        <p:nvSpPr>
          <p:cNvPr id="142340" name="Rectangle 4"/>
          <p:cNvSpPr>
            <a:spLocks noRot="1" noChangeArrowheads="1" noTextEdit="1"/>
          </p:cNvSpPr>
          <p:nvPr>
            <p:ph type="sldImg" idx="2"/>
          </p:nvPr>
        </p:nvSpPr>
        <p:spPr bwMode="auto">
          <a:xfrm>
            <a:off x="2911475" y="528638"/>
            <a:ext cx="3522663" cy="2641600"/>
          </a:xfrm>
          <a:prstGeom prst="rect">
            <a:avLst/>
          </a:prstGeom>
          <a:noFill/>
          <a:ln w="9525">
            <a:solidFill>
              <a:srgbClr val="000000"/>
            </a:solidFill>
            <a:miter lim="800000"/>
            <a:headEnd/>
            <a:tailEnd/>
          </a:ln>
        </p:spPr>
      </p:sp>
      <p:sp>
        <p:nvSpPr>
          <p:cNvPr id="122885" name="Rectangle 5"/>
          <p:cNvSpPr>
            <a:spLocks noGrp="1" noChangeArrowheads="1"/>
          </p:cNvSpPr>
          <p:nvPr>
            <p:ph type="body" sz="quarter" idx="3"/>
          </p:nvPr>
        </p:nvSpPr>
        <p:spPr bwMode="auto">
          <a:xfrm>
            <a:off x="935038" y="3346450"/>
            <a:ext cx="7475537" cy="3170238"/>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886" name="Rectangle 6"/>
          <p:cNvSpPr>
            <a:spLocks noGrp="1" noChangeArrowheads="1"/>
          </p:cNvSpPr>
          <p:nvPr>
            <p:ph type="ftr" sz="quarter" idx="4"/>
          </p:nvPr>
        </p:nvSpPr>
        <p:spPr bwMode="auto">
          <a:xfrm>
            <a:off x="0" y="6691313"/>
            <a:ext cx="4049713" cy="352425"/>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defRPr sz="1200"/>
            </a:lvl1pPr>
          </a:lstStyle>
          <a:p>
            <a:pPr>
              <a:defRPr/>
            </a:pPr>
            <a:endParaRPr lang="th-TH"/>
          </a:p>
        </p:txBody>
      </p:sp>
      <p:sp>
        <p:nvSpPr>
          <p:cNvPr id="122887" name="Rectangle 7"/>
          <p:cNvSpPr>
            <a:spLocks noGrp="1" noChangeArrowheads="1"/>
          </p:cNvSpPr>
          <p:nvPr>
            <p:ph type="sldNum" sz="quarter" idx="5"/>
          </p:nvPr>
        </p:nvSpPr>
        <p:spPr bwMode="auto">
          <a:xfrm>
            <a:off x="5294313" y="6691313"/>
            <a:ext cx="4049712" cy="352425"/>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a:defRPr sz="1200"/>
            </a:lvl1pPr>
          </a:lstStyle>
          <a:p>
            <a:pPr>
              <a:defRPr/>
            </a:pPr>
            <a:fld id="{4577D877-3267-4C00-AD61-8B40EE118C74}" type="slidenum">
              <a:rPr lang="en-US"/>
              <a:pPr>
                <a:defRPr/>
              </a:pPr>
              <a:t>‹#›</a:t>
            </a:fld>
            <a:endParaRPr lang="th-T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ngsana New" pitchFamily="18" charset="-34"/>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ngsana New" pitchFamily="18" charset="-34"/>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ngsana New" pitchFamily="18" charset="-34"/>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ngsana New" pitchFamily="18" charset="-34"/>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D660C32-A4C9-45C3-B509-8D53E2F2ACCE}" type="slidenum">
              <a:rPr lang="en-US" smtClean="0"/>
              <a:pPr/>
              <a:t>74</a:t>
            </a:fld>
            <a:endParaRPr lang="th-TH"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8F75C96-A86B-4DD1-A343-C042FDF2DCF3}" type="slidenum">
              <a:rPr lang="en-GB" smtClean="0"/>
              <a:pPr/>
              <a:t>92</a:t>
            </a:fld>
            <a:endParaRPr lang="en-GB" smtClean="0"/>
          </a:p>
        </p:txBody>
      </p:sp>
      <p:sp>
        <p:nvSpPr>
          <p:cNvPr id="154627" name="Rectangle 2"/>
          <p:cNvSpPr>
            <a:spLocks noRot="1" noChangeArrowheads="1" noTextEdit="1"/>
          </p:cNvSpPr>
          <p:nvPr>
            <p:ph type="sldImg"/>
          </p:nvPr>
        </p:nvSpPr>
        <p:spPr>
          <a:xfrm>
            <a:off x="2900363" y="519113"/>
            <a:ext cx="3544887" cy="2657475"/>
          </a:xfrm>
          <a:ln/>
        </p:spPr>
      </p:sp>
      <p:sp>
        <p:nvSpPr>
          <p:cNvPr id="154628" name="Rectangle 3"/>
          <p:cNvSpPr>
            <a:spLocks noGrp="1" noChangeArrowheads="1"/>
          </p:cNvSpPr>
          <p:nvPr>
            <p:ph type="body" idx="1"/>
          </p:nvPr>
        </p:nvSpPr>
        <p:spPr>
          <a:xfrm>
            <a:off x="1217613" y="3349625"/>
            <a:ext cx="6910387" cy="3176588"/>
          </a:xfrm>
          <a:noFill/>
          <a:ln/>
        </p:spPr>
        <p:txBody>
          <a:bodyPr/>
          <a:lstStyle/>
          <a:p>
            <a:pPr eaLnBrk="1" hangingPunct="1"/>
            <a:r>
              <a:rPr lang="en-US" smtClean="0"/>
              <a:t>Unfold the glass box, see how the views align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F65A5D8-8242-4475-934E-AA4A68AD307F}" type="slidenum">
              <a:rPr lang="en-GB" smtClean="0"/>
              <a:pPr/>
              <a:t>93</a:t>
            </a:fld>
            <a:endParaRPr lang="en-GB" smtClean="0"/>
          </a:p>
        </p:txBody>
      </p:sp>
      <p:sp>
        <p:nvSpPr>
          <p:cNvPr id="155651" name="Rectangle 2"/>
          <p:cNvSpPr>
            <a:spLocks noRot="1" noChangeArrowheads="1" noTextEdit="1"/>
          </p:cNvSpPr>
          <p:nvPr>
            <p:ph type="sldImg"/>
          </p:nvPr>
        </p:nvSpPr>
        <p:spPr>
          <a:xfrm>
            <a:off x="2900363" y="519113"/>
            <a:ext cx="3544887" cy="2657475"/>
          </a:xfrm>
          <a:ln/>
        </p:spPr>
      </p:sp>
      <p:sp>
        <p:nvSpPr>
          <p:cNvPr id="155652" name="Rectangle 3"/>
          <p:cNvSpPr>
            <a:spLocks noGrp="1" noChangeArrowheads="1"/>
          </p:cNvSpPr>
          <p:nvPr>
            <p:ph type="body" idx="1"/>
          </p:nvPr>
        </p:nvSpPr>
        <p:spPr>
          <a:xfrm>
            <a:off x="1217613" y="3349625"/>
            <a:ext cx="6910387" cy="3176588"/>
          </a:xfrm>
          <a:noFill/>
          <a:ln/>
        </p:spPr>
        <p:txBody>
          <a:bodyPr/>
          <a:lstStyle/>
          <a:p>
            <a:r>
              <a:rPr lang="en-US" smtClean="0"/>
              <a:t>Instructor:</a:t>
            </a:r>
          </a:p>
          <a:p>
            <a:r>
              <a:rPr lang="en-US" smtClean="0"/>
              <a:t>Third angle projection is normally used in the US while Europe uses the First Angle projection.  Note the symbols at the bottom of each one which tell you which projection that you are viewing.</a:t>
            </a:r>
          </a:p>
          <a:p>
            <a:endParaRPr lang="en-US" smtClean="0"/>
          </a:p>
          <a:p>
            <a:r>
              <a:rPr lang="en-US" smtClean="0"/>
              <a:t>These can be confusing to students. We are only highlighting the fact that there are different ways to represent projections. It is not expected for students to fully understand the differences.</a:t>
            </a:r>
          </a:p>
          <a:p>
            <a:endParaRPr lang="en-US" smtClean="0"/>
          </a:p>
          <a:p>
            <a:r>
              <a:rPr lang="en-US" smtClean="0"/>
              <a:t>From </a:t>
            </a:r>
            <a:r>
              <a:rPr lang="en-US" i="1" smtClean="0"/>
              <a:t>Fundamentals of Graphic Communications </a:t>
            </a:r>
            <a:r>
              <a:rPr lang="en-US" smtClean="0"/>
              <a:t>by Bertoline, McGraw-Hill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B452C0EE-D00C-497B-A59C-DA78FDF50EAE}" type="slidenum">
              <a:rPr lang="en-GB" smtClean="0"/>
              <a:pPr/>
              <a:t>84</a:t>
            </a:fld>
            <a:endParaRPr lang="en-GB" smtClean="0"/>
          </a:p>
        </p:txBody>
      </p:sp>
      <p:sp>
        <p:nvSpPr>
          <p:cNvPr id="144387" name="Rectangle 2"/>
          <p:cNvSpPr>
            <a:spLocks noRot="1" noChangeArrowheads="1" noTextEdit="1"/>
          </p:cNvSpPr>
          <p:nvPr>
            <p:ph type="sldImg"/>
          </p:nvPr>
        </p:nvSpPr>
        <p:spPr>
          <a:xfrm>
            <a:off x="2900363" y="519113"/>
            <a:ext cx="3544887" cy="2657475"/>
          </a:xfrm>
          <a:ln/>
        </p:spPr>
      </p:sp>
      <p:sp>
        <p:nvSpPr>
          <p:cNvPr id="144388" name="Rectangle 3"/>
          <p:cNvSpPr>
            <a:spLocks noGrp="1" noChangeArrowheads="1"/>
          </p:cNvSpPr>
          <p:nvPr>
            <p:ph type="body" idx="1"/>
          </p:nvPr>
        </p:nvSpPr>
        <p:spPr>
          <a:xfrm>
            <a:off x="1217613" y="3349625"/>
            <a:ext cx="6910387" cy="3176588"/>
          </a:xfrm>
          <a:noFill/>
          <a:ln/>
        </p:spPr>
        <p:txBody>
          <a:bodyPr/>
          <a:lstStyle/>
          <a:p>
            <a:pPr eaLnBrk="1" hangingPunct="1"/>
            <a:r>
              <a:rPr lang="en-US" smtClean="0"/>
              <a:t>By definition for each element of a orthographic projection drawing you only present 2 of the three dimensions.   Think of it as an observer look at one face, what do they see.</a:t>
            </a:r>
          </a:p>
          <a:p>
            <a:pPr eaLnBrk="1" hangingPunct="1"/>
            <a:endParaRPr lang="en-US" smtClean="0"/>
          </a:p>
          <a:p>
            <a:pPr eaLnBrk="1" hangingPunct="1"/>
            <a:r>
              <a:rPr lang="en-US" smtClean="0"/>
              <a:t>Any orthographic projection drawing normal has three views… Front view, Top view and side view (Right or left side view)</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0F29F9C-00BD-4E70-8B58-2F1A44A17A0E}" type="slidenum">
              <a:rPr lang="en-GB" smtClean="0"/>
              <a:pPr/>
              <a:t>85</a:t>
            </a:fld>
            <a:endParaRPr lang="en-GB"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xfrm>
            <a:off x="1246188" y="3346450"/>
            <a:ext cx="6853237" cy="3170238"/>
          </a:xfrm>
          <a:noFill/>
          <a:ln/>
        </p:spPr>
        <p:txBody>
          <a:bodyPr/>
          <a:lstStyle/>
          <a:p>
            <a:pPr eaLnBrk="1" hangingPunct="1"/>
            <a:r>
              <a:rPr lang="en-US" sz="800" smtClean="0"/>
              <a:t>Although any face could be chosen to be the front, once front and two other face are selected all are determined.  There are really SIX PRINICPAL VIEWS as defined in the diagram.  </a:t>
            </a:r>
          </a:p>
          <a:p>
            <a:pPr eaLnBrk="1" hangingPunct="1"/>
            <a:endParaRPr lang="en-US" sz="800" smtClean="0"/>
          </a:p>
          <a:p>
            <a:pPr eaLnBrk="1" hangingPunct="1"/>
            <a:r>
              <a:rPr lang="en-US" sz="800" smtClean="0"/>
              <a:t>Generally do not need all six to fully describe the object. A conventional Engineering Drawing will normally have 2 to 3 views unless it required more views to describe the geometry/ profile.</a:t>
            </a:r>
          </a:p>
          <a:p>
            <a:pPr eaLnBrk="1" hangingPunct="1"/>
            <a:endParaRPr lang="en-US" sz="800" smtClean="0"/>
          </a:p>
          <a:p>
            <a:pPr eaLnBrk="1" hangingPunct="1"/>
            <a:r>
              <a:rPr lang="en-US" sz="800" smtClean="0"/>
              <a:t>We know which ones they are on the drawing, because we always present them in the same relationship to each other.  I.e.  Top above front,  right to right of front, etc. This convention is called as the Third angle method.. The other method in which the views can be placed is the First angle method in which the Top view is below front view, Right side view is on left side of front view. For this class we will be following the Third angle convention.</a:t>
            </a:r>
          </a:p>
          <a:p>
            <a:pPr eaLnBrk="1" hangingPunct="1"/>
            <a:endParaRPr lang="en-US" sz="800" smtClean="0"/>
          </a:p>
          <a:p>
            <a:pPr eaLnBrk="1" hangingPunct="1"/>
            <a:r>
              <a:rPr lang="en-US" sz="800" smtClean="0"/>
              <a:t>These are often called </a:t>
            </a:r>
            <a:r>
              <a:rPr lang="en-US" sz="800" b="1" smtClean="0"/>
              <a:t>orthographic projections</a:t>
            </a:r>
            <a:r>
              <a:rPr lang="en-US" sz="800" smtClean="0"/>
              <a:t> – because the line of sight is perpendicular to the principal view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8D67DC2-3919-4740-AECB-B7314DB99D14}" type="slidenum">
              <a:rPr lang="en-GB" smtClean="0"/>
              <a:pPr/>
              <a:t>86</a:t>
            </a:fld>
            <a:endParaRPr lang="en-GB"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xfrm>
            <a:off x="1246188" y="3346450"/>
            <a:ext cx="6853237" cy="3170238"/>
          </a:xfrm>
          <a:noFill/>
          <a:ln/>
        </p:spPr>
        <p:txBody>
          <a:bodyPr/>
          <a:lstStyle/>
          <a:p>
            <a:pPr eaLnBrk="1" hangingPunct="1"/>
            <a:r>
              <a:rPr lang="en-US" smtClean="0"/>
              <a:t>Pick the views which will help in describing the object with highest clarity.</a:t>
            </a:r>
          </a:p>
          <a:p>
            <a:pPr eaLnBrk="1" hangingPunct="1"/>
            <a:r>
              <a:rPr lang="en-US" smtClean="0"/>
              <a:t>Explain what is an auxiliary view. Explain that they are drawn to show specific features that are not clear in the Principal views.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44CD4DD-92FB-4320-9D39-82839E97134D}" type="slidenum">
              <a:rPr lang="en-GB" smtClean="0"/>
              <a:pPr/>
              <a:t>87</a:t>
            </a:fld>
            <a:endParaRPr lang="en-GB"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xfrm>
            <a:off x="1246188" y="3346450"/>
            <a:ext cx="6853237" cy="3170238"/>
          </a:xfrm>
          <a:noFill/>
          <a:ln/>
        </p:spPr>
        <p:txBody>
          <a:bodyPr/>
          <a:lstStyle/>
          <a:p>
            <a:pPr eaLnBrk="1" hangingPunct="1"/>
            <a:r>
              <a:rPr lang="en-US" sz="800" smtClean="0"/>
              <a:t>The Idea is to have them take an object from the table.</a:t>
            </a:r>
          </a:p>
          <a:p>
            <a:pPr eaLnBrk="1" hangingPunct="1"/>
            <a:endParaRPr lang="en-US" sz="800" smtClean="0"/>
          </a:p>
          <a:p>
            <a:pPr eaLnBrk="1" hangingPunct="1"/>
            <a:r>
              <a:rPr lang="en-US" sz="800" smtClean="0"/>
              <a:t>Declare front. FRONT View is the MOST DESCRIPTIVE VIEW OF THE OBJECT. The view that gives MORE INFORMATION ABOUT THE OBJECT. </a:t>
            </a:r>
          </a:p>
          <a:p>
            <a:pPr eaLnBrk="1" hangingPunct="1"/>
            <a:endParaRPr lang="en-US" sz="800" smtClean="0"/>
          </a:p>
          <a:p>
            <a:pPr eaLnBrk="1" hangingPunct="1"/>
            <a:r>
              <a:rPr lang="en-US" sz="800" smtClean="0"/>
              <a:t>Rotate 90 degrees “up” to get top view.</a:t>
            </a:r>
          </a:p>
          <a:p>
            <a:pPr eaLnBrk="1" hangingPunct="1"/>
            <a:endParaRPr lang="en-US" sz="800" smtClean="0"/>
          </a:p>
          <a:p>
            <a:pPr eaLnBrk="1" hangingPunct="1"/>
            <a:r>
              <a:rPr lang="en-US" sz="800" smtClean="0"/>
              <a:t>Rotate Back.</a:t>
            </a:r>
          </a:p>
          <a:p>
            <a:pPr eaLnBrk="1" hangingPunct="1"/>
            <a:endParaRPr lang="en-US" sz="800" smtClean="0"/>
          </a:p>
          <a:p>
            <a:pPr eaLnBrk="1" hangingPunct="1"/>
            <a:r>
              <a:rPr lang="en-US" sz="800" smtClean="0"/>
              <a:t>Rotate 90 degrees clockwise to get right side.</a:t>
            </a:r>
          </a:p>
          <a:p>
            <a:pPr eaLnBrk="1" hangingPunct="1"/>
            <a:endParaRPr lang="en-US" sz="800" smtClean="0"/>
          </a:p>
          <a:p>
            <a:pPr eaLnBrk="1" hangingPunct="1"/>
            <a:r>
              <a:rPr lang="en-US" sz="800" smtClean="0"/>
              <a:t>This give three principal views commonly used.</a:t>
            </a:r>
          </a:p>
          <a:p>
            <a:pPr eaLnBrk="1" hangingPunct="1"/>
            <a:endParaRPr lang="en-US" sz="800" smtClean="0"/>
          </a:p>
          <a:p>
            <a:pPr eaLnBrk="1" hangingPunct="1"/>
            <a:endParaRPr lang="en-US" sz="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AAA917D-EA76-4306-8E88-D5B730F8DDA2}" type="slidenum">
              <a:rPr lang="en-GB" smtClean="0"/>
              <a:pPr/>
              <a:t>88</a:t>
            </a:fld>
            <a:endParaRPr lang="en-GB"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xfrm>
            <a:off x="1246188" y="3346450"/>
            <a:ext cx="6853237" cy="3170238"/>
          </a:xfrm>
          <a:noFill/>
          <a:ln/>
        </p:spPr>
        <p:txBody>
          <a:bodyPr/>
          <a:lstStyle/>
          <a:p>
            <a:pPr eaLnBrk="1" hangingPunct="1">
              <a:buFontTx/>
              <a:buChar char="•"/>
            </a:pPr>
            <a:r>
              <a:rPr lang="en-US" smtClean="0"/>
              <a:t>At this point, give an introduction to Glass-box approach for developing orthographic projection drawings.</a:t>
            </a:r>
          </a:p>
          <a:p>
            <a:pPr eaLnBrk="1" hangingPunct="1"/>
            <a:r>
              <a:rPr lang="en-US" smtClean="0"/>
              <a:t>Student slides contain snapshots of the animation</a:t>
            </a:r>
            <a:endParaRPr lang="en-US" sz="1000" b="1" u="sng"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C5309BB2-63F3-4793-9665-5BACCF497C53}" type="slidenum">
              <a:rPr lang="en-GB" smtClean="0"/>
              <a:pPr/>
              <a:t>89</a:t>
            </a:fld>
            <a:endParaRPr lang="en-GB" smtClean="0"/>
          </a:p>
        </p:txBody>
      </p:sp>
      <p:sp>
        <p:nvSpPr>
          <p:cNvPr id="149507" name="Rectangle 2"/>
          <p:cNvSpPr>
            <a:spLocks noRot="1" noChangeArrowheads="1" noTextEdit="1"/>
          </p:cNvSpPr>
          <p:nvPr>
            <p:ph type="sldImg"/>
          </p:nvPr>
        </p:nvSpPr>
        <p:spPr>
          <a:xfrm>
            <a:off x="2900363" y="519113"/>
            <a:ext cx="3544887" cy="2657475"/>
          </a:xfrm>
          <a:ln/>
        </p:spPr>
      </p:sp>
      <p:sp>
        <p:nvSpPr>
          <p:cNvPr id="149508" name="Rectangle 3"/>
          <p:cNvSpPr>
            <a:spLocks noGrp="1" noChangeArrowheads="1"/>
          </p:cNvSpPr>
          <p:nvPr>
            <p:ph type="body" idx="1"/>
          </p:nvPr>
        </p:nvSpPr>
        <p:spPr>
          <a:xfrm>
            <a:off x="1217613" y="3349625"/>
            <a:ext cx="6910387" cy="3176588"/>
          </a:xfrm>
          <a:noFill/>
          <a:ln/>
        </p:spPr>
        <p:txBody>
          <a:bodyPr/>
          <a:lstStyle/>
          <a:p>
            <a:pPr eaLnBrk="1" hangingPunct="1"/>
            <a:r>
              <a:rPr lang="en-US" smtClean="0"/>
              <a:t>The object, whose orthographic projection needs to be drawn, is enclosed in a glass-box</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5F568AE3-9F3A-49B4-8432-079D2330EAE3}" type="slidenum">
              <a:rPr lang="en-GB" smtClean="0"/>
              <a:pPr/>
              <a:t>90</a:t>
            </a:fld>
            <a:endParaRPr lang="en-GB" smtClean="0"/>
          </a:p>
        </p:txBody>
      </p:sp>
      <p:sp>
        <p:nvSpPr>
          <p:cNvPr id="152579" name="Rectangle 2"/>
          <p:cNvSpPr>
            <a:spLocks noRot="1" noChangeArrowheads="1" noTextEdit="1"/>
          </p:cNvSpPr>
          <p:nvPr>
            <p:ph type="sldImg"/>
          </p:nvPr>
        </p:nvSpPr>
        <p:spPr>
          <a:xfrm>
            <a:off x="2900363" y="519113"/>
            <a:ext cx="3544887" cy="2657475"/>
          </a:xfrm>
          <a:ln/>
        </p:spPr>
      </p:sp>
      <p:sp>
        <p:nvSpPr>
          <p:cNvPr id="152580" name="Rectangle 3"/>
          <p:cNvSpPr>
            <a:spLocks noGrp="1" noChangeArrowheads="1"/>
          </p:cNvSpPr>
          <p:nvPr>
            <p:ph type="body" idx="1"/>
          </p:nvPr>
        </p:nvSpPr>
        <p:spPr>
          <a:xfrm>
            <a:off x="1217613" y="3349625"/>
            <a:ext cx="6910387" cy="3176588"/>
          </a:xfrm>
          <a:noFill/>
          <a:ln/>
        </p:spPr>
        <p:txBody>
          <a:bodyPr/>
          <a:lstStyle/>
          <a:p>
            <a:pPr eaLnBrk="1" hangingPunct="1"/>
            <a:r>
              <a:rPr lang="en-US" smtClean="0"/>
              <a:t>Project points on the right view of the glass-box, just as done for front and top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DD0E7E1-37CF-485C-B3F8-11202938F7FF}" type="slidenum">
              <a:rPr lang="en-GB" smtClean="0"/>
              <a:pPr/>
              <a:t>91</a:t>
            </a:fld>
            <a:endParaRPr lang="en-GB" smtClean="0"/>
          </a:p>
        </p:txBody>
      </p:sp>
      <p:sp>
        <p:nvSpPr>
          <p:cNvPr id="153603" name="Rectangle 2"/>
          <p:cNvSpPr>
            <a:spLocks noRot="1" noChangeArrowheads="1" noTextEdit="1"/>
          </p:cNvSpPr>
          <p:nvPr>
            <p:ph type="sldImg"/>
          </p:nvPr>
        </p:nvSpPr>
        <p:spPr>
          <a:xfrm>
            <a:off x="2900363" y="519113"/>
            <a:ext cx="3544887" cy="2657475"/>
          </a:xfrm>
          <a:ln/>
        </p:spPr>
      </p:sp>
      <p:sp>
        <p:nvSpPr>
          <p:cNvPr id="153604" name="Rectangle 3"/>
          <p:cNvSpPr>
            <a:spLocks noGrp="1" noChangeArrowheads="1"/>
          </p:cNvSpPr>
          <p:nvPr>
            <p:ph type="body" idx="1"/>
          </p:nvPr>
        </p:nvSpPr>
        <p:spPr>
          <a:xfrm>
            <a:off x="1217613" y="3349625"/>
            <a:ext cx="6910387" cy="3176588"/>
          </a:xfrm>
          <a:noFill/>
          <a:ln/>
        </p:spPr>
        <p:txBody>
          <a:bodyPr/>
          <a:lstStyle/>
          <a:p>
            <a:pPr eaLnBrk="1" hangingPunct="1"/>
            <a:r>
              <a:rPr lang="en-US" smtClean="0"/>
              <a:t>Unfold the glass box, see how the views align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4124C5AC-5670-4EC2-8960-0D11B30B0347}"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CEF3B05D-1535-4A85-ABA4-B93BECFC1857}"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254EA999-6C2F-4581-83E0-7B128A66A3B4}" type="slidenum">
              <a:rPr lang="en-US"/>
              <a:pPr>
                <a:defRPr/>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0CFE55AE-032F-4416-911A-62DF09FD8D4A}" type="slidenum">
              <a:rPr lang="en-US"/>
              <a:pPr>
                <a:defRPr/>
              </a:pPr>
              <a:t>‹#›</a:t>
            </a:fld>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5"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US"/>
          </a:p>
        </p:txBody>
      </p:sp>
      <p:sp>
        <p:nvSpPr>
          <p:cNvPr id="6"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8"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US"/>
          </a:p>
        </p:txBody>
      </p:sp>
      <p:sp>
        <p:nvSpPr>
          <p:cNvPr id="9"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US"/>
          </a:p>
        </p:txBody>
      </p:sp>
      <p:sp>
        <p:nvSpPr>
          <p:cNvPr id="10"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11"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sp>
        <p:nvSpPr>
          <p:cNvPr id="12" name="Freeform 10"/>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pic>
        <p:nvPicPr>
          <p:cNvPr id="13" name="Picture 11" descr="Facbanna"/>
          <p:cNvPicPr>
            <a:picLocks noChangeAspect="1" noChangeArrowheads="1"/>
          </p:cNvPicPr>
          <p:nvPr/>
        </p:nvPicPr>
        <p:blipFill>
          <a:blip r:embed="rId2"/>
          <a:srcRect/>
          <a:stretch>
            <a:fillRect/>
          </a:stretch>
        </p:blipFill>
        <p:spPr bwMode="invGray">
          <a:xfrm>
            <a:off x="3175" y="-3175"/>
            <a:ext cx="803275" cy="6858000"/>
          </a:xfrm>
          <a:prstGeom prst="rect">
            <a:avLst/>
          </a:prstGeom>
          <a:noFill/>
          <a:ln w="9525">
            <a:noFill/>
            <a:miter lim="800000"/>
            <a:headEnd/>
            <a:tailEnd/>
          </a:ln>
        </p:spPr>
      </p:pic>
      <p:sp>
        <p:nvSpPr>
          <p:cNvPr id="4108"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143000" y="6248400"/>
            <a:ext cx="1905000" cy="457200"/>
          </a:xfrm>
        </p:spPr>
        <p:txBody>
          <a:bodyPr/>
          <a:lstStyle>
            <a:lvl1pPr>
              <a:defRPr/>
            </a:lvl1pPr>
          </a:lstStyle>
          <a:p>
            <a:pPr>
              <a:defRPr/>
            </a:pPr>
            <a:endParaRPr lang="en-US"/>
          </a:p>
        </p:txBody>
      </p:sp>
      <p:sp>
        <p:nvSpPr>
          <p:cNvPr id="15" name="Rectangle 15"/>
          <p:cNvSpPr>
            <a:spLocks noGrp="1" noChangeArrowheads="1"/>
          </p:cNvSpPr>
          <p:nvPr>
            <p:ph type="ftr" sz="quarter" idx="11"/>
          </p:nvPr>
        </p:nvSpPr>
        <p:spPr>
          <a:xfrm>
            <a:off x="3581400" y="6248400"/>
            <a:ext cx="2895600" cy="457200"/>
          </a:xfrm>
        </p:spPr>
        <p:txBody>
          <a:bodyPr/>
          <a:lstStyle>
            <a:lvl1pPr>
              <a:defRPr/>
            </a:lvl1pPr>
          </a:lstStyle>
          <a:p>
            <a:pPr>
              <a:defRPr/>
            </a:pPr>
            <a:endParaRPr lang="en-US"/>
          </a:p>
        </p:txBody>
      </p:sp>
      <p:sp>
        <p:nvSpPr>
          <p:cNvPr id="16" name="Rectangle 16"/>
          <p:cNvSpPr>
            <a:spLocks noGrp="1" noChangeArrowheads="1"/>
          </p:cNvSpPr>
          <p:nvPr>
            <p:ph type="sldNum" sz="quarter" idx="12"/>
          </p:nvPr>
        </p:nvSpPr>
        <p:spPr>
          <a:xfrm>
            <a:off x="7010400" y="6248400"/>
            <a:ext cx="1905000" cy="457200"/>
          </a:xfrm>
        </p:spPr>
        <p:txBody>
          <a:bodyPr/>
          <a:lstStyle>
            <a:lvl1pPr>
              <a:defRPr/>
            </a:lvl1pPr>
          </a:lstStyle>
          <a:p>
            <a:pPr>
              <a:defRPr/>
            </a:pPr>
            <a:fld id="{3D4FE9D1-8203-4CD3-89B2-DB3803C46F97}"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C7BFC083-6187-412E-A5A1-C8FDEA53C0D1}"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50932D68-8BC7-4212-B19C-F50654739AE1}"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EE00D130-114F-4B11-8BF0-B9110F79756F}"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7"/>
          <p:cNvSpPr>
            <a:spLocks noGrp="1" noChangeArrowheads="1"/>
          </p:cNvSpPr>
          <p:nvPr>
            <p:ph type="dt" sz="half" idx="10"/>
          </p:nvPr>
        </p:nvSpPr>
        <p:spPr>
          <a:ln/>
        </p:spPr>
        <p:txBody>
          <a:bodyPr/>
          <a:lstStyle>
            <a:lvl1pPr>
              <a:defRPr/>
            </a:lvl1pPr>
          </a:lstStyle>
          <a:p>
            <a:pPr>
              <a:defRPr/>
            </a:pPr>
            <a:endParaRPr lang="en-US"/>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p>
        </p:txBody>
      </p:sp>
      <p:sp>
        <p:nvSpPr>
          <p:cNvPr id="9" name="Rectangle 1039"/>
          <p:cNvSpPr>
            <a:spLocks noGrp="1" noChangeArrowheads="1"/>
          </p:cNvSpPr>
          <p:nvPr>
            <p:ph type="sldNum" sz="quarter" idx="12"/>
          </p:nvPr>
        </p:nvSpPr>
        <p:spPr>
          <a:ln/>
        </p:spPr>
        <p:txBody>
          <a:bodyPr/>
          <a:lstStyle>
            <a:lvl1pPr>
              <a:defRPr/>
            </a:lvl1pPr>
          </a:lstStyle>
          <a:p>
            <a:pPr>
              <a:defRPr/>
            </a:pPr>
            <a:fld id="{AE132006-D108-49DD-B87D-4CC5C1247433}"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7"/>
          <p:cNvSpPr>
            <a:spLocks noGrp="1" noChangeArrowheads="1"/>
          </p:cNvSpPr>
          <p:nvPr>
            <p:ph type="dt" sz="half" idx="10"/>
          </p:nvPr>
        </p:nvSpPr>
        <p:spPr>
          <a:ln/>
        </p:spPr>
        <p:txBody>
          <a:bodyPr/>
          <a:lstStyle>
            <a:lvl1pPr>
              <a:defRPr/>
            </a:lvl1pPr>
          </a:lstStyle>
          <a:p>
            <a:pPr>
              <a:defRPr/>
            </a:pPr>
            <a:endParaRPr lang="en-US"/>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p>
        </p:txBody>
      </p:sp>
      <p:sp>
        <p:nvSpPr>
          <p:cNvPr id="5" name="Rectangle 1039"/>
          <p:cNvSpPr>
            <a:spLocks noGrp="1" noChangeArrowheads="1"/>
          </p:cNvSpPr>
          <p:nvPr>
            <p:ph type="sldNum" sz="quarter" idx="12"/>
          </p:nvPr>
        </p:nvSpPr>
        <p:spPr>
          <a:ln/>
        </p:spPr>
        <p:txBody>
          <a:bodyPr/>
          <a:lstStyle>
            <a:lvl1pPr>
              <a:defRPr/>
            </a:lvl1pPr>
          </a:lstStyle>
          <a:p>
            <a:pPr>
              <a:defRPr/>
            </a:pPr>
            <a:fld id="{1F32EDD0-2A36-4578-800D-5D97A40E18DA}"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p>
        </p:txBody>
      </p:sp>
      <p:sp>
        <p:nvSpPr>
          <p:cNvPr id="4" name="Rectangle 1039"/>
          <p:cNvSpPr>
            <a:spLocks noGrp="1" noChangeArrowheads="1"/>
          </p:cNvSpPr>
          <p:nvPr>
            <p:ph type="sldNum" sz="quarter" idx="12"/>
          </p:nvPr>
        </p:nvSpPr>
        <p:spPr>
          <a:ln/>
        </p:spPr>
        <p:txBody>
          <a:bodyPr/>
          <a:lstStyle>
            <a:lvl1pPr>
              <a:defRPr/>
            </a:lvl1pPr>
          </a:lstStyle>
          <a:p>
            <a:pPr>
              <a:defRPr/>
            </a:pPr>
            <a:fld id="{6D171C78-8F8D-4D7E-984D-0713AFD77F2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E51E26CE-C3B8-488F-9D74-BBDFE2C6D8BC}" type="slidenum">
              <a:rPr lang="en-US"/>
              <a:pPr>
                <a:defRPr/>
              </a:pPr>
              <a:t>‹#›</a:t>
            </a:fld>
            <a:endParaRPr lang="th-T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3869AF32-360C-4A69-A21B-B768A04996F7}"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p>
        </p:txBody>
      </p:sp>
      <p:sp>
        <p:nvSpPr>
          <p:cNvPr id="7" name="Rectangle 1039"/>
          <p:cNvSpPr>
            <a:spLocks noGrp="1" noChangeArrowheads="1"/>
          </p:cNvSpPr>
          <p:nvPr>
            <p:ph type="sldNum" sz="quarter" idx="12"/>
          </p:nvPr>
        </p:nvSpPr>
        <p:spPr>
          <a:ln/>
        </p:spPr>
        <p:txBody>
          <a:bodyPr/>
          <a:lstStyle>
            <a:lvl1pPr>
              <a:defRPr/>
            </a:lvl1pPr>
          </a:lstStyle>
          <a:p>
            <a:pPr>
              <a:defRPr/>
            </a:pPr>
            <a:fld id="{3EFBC48A-EB51-4442-8A74-097BB46D1C2B}"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C5A706D7-0336-4456-AF10-C5652E57DF1D}"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7"/>
          <p:cNvSpPr>
            <a:spLocks noGrp="1" noChangeArrowheads="1"/>
          </p:cNvSpPr>
          <p:nvPr>
            <p:ph type="dt" sz="half" idx="10"/>
          </p:nvPr>
        </p:nvSpPr>
        <p:spPr>
          <a:ln/>
        </p:spPr>
        <p:txBody>
          <a:bodyPr/>
          <a:lstStyle>
            <a:lvl1pPr>
              <a:defRPr/>
            </a:lvl1pPr>
          </a:lstStyle>
          <a:p>
            <a:pPr>
              <a:defRPr/>
            </a:pP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476D1061-AD99-4C67-8295-36849F7CCB55}"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332FFEDF-BA80-41F4-B3E7-745421E6F799}"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B2B89F59-BCA0-4F9C-B222-E0B1F28519F4}"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856F6D7F-6719-4288-A8F7-90C772304E8A}"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91D14630-C5A6-46A9-A5AD-63F7441FACA2}"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836EDA66-0644-4F50-9B64-0FBB83D810FB}"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6F06E613-C215-4DA2-9EC5-8287E804110F}"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EF0D7705-1D6C-410E-BA41-CE3C9DC50955}"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คลิกเพื่อแก้ไขลักษณะต้นแบบชื่อเรื่อง</a:t>
            </a:r>
            <a:endParaRPr lang="en-US" smtClean="0"/>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endParaRPr lang="en-US" smtClean="0"/>
          </a:p>
          <a:p>
            <a:pPr lvl="1"/>
            <a:r>
              <a:rPr lang="th-TH" smtClean="0"/>
              <a:t>ระดับที่สอง</a:t>
            </a:r>
            <a:endParaRPr lang="en-US" smtClean="0"/>
          </a:p>
          <a:p>
            <a:pPr lvl="2"/>
            <a:r>
              <a:rPr lang="th-TH" smtClean="0"/>
              <a:t>ระดับที่สาม</a:t>
            </a:r>
            <a:endParaRPr lang="en-US" smtClean="0"/>
          </a:p>
          <a:p>
            <a:pPr lvl="3"/>
            <a:r>
              <a:rPr lang="th-TH" smtClean="0"/>
              <a:t>ระดับที่สี่</a:t>
            </a:r>
            <a:endParaRPr lang="en-US" smtClean="0"/>
          </a:p>
          <a:p>
            <a:pPr lvl="4"/>
            <a:r>
              <a:rPr lang="th-TH" smtClean="0"/>
              <a:t>ระดับที่ห้า</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h-TH"/>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h-TH"/>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C6F6934-601B-4E54-ACE8-471DF2138617}"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2pPr>
      <a:lvl3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3pPr>
      <a:lvl4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4pPr>
      <a:lvl5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074" name="Freeform 1026"/>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3075" name="Freeform 1027"/>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US"/>
          </a:p>
        </p:txBody>
      </p:sp>
      <p:sp>
        <p:nvSpPr>
          <p:cNvPr id="3076" name="Freeform 1028"/>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US"/>
          </a:p>
        </p:txBody>
      </p:sp>
      <p:sp>
        <p:nvSpPr>
          <p:cNvPr id="3077" name="Freeform 1029"/>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3078" name="Freeform 1030"/>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US"/>
          </a:p>
        </p:txBody>
      </p:sp>
      <p:sp>
        <p:nvSpPr>
          <p:cNvPr id="3079" name="Freeform 1031"/>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US"/>
          </a:p>
        </p:txBody>
      </p:sp>
      <p:sp>
        <p:nvSpPr>
          <p:cNvPr id="3080" name="Freeform 1032"/>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3081" name="Freeform 1033"/>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pic>
        <p:nvPicPr>
          <p:cNvPr id="15370" name="Picture 1034" descr="Facbanna"/>
          <p:cNvPicPr>
            <a:picLocks noChangeAspect="1" noChangeArrowheads="1"/>
          </p:cNvPicPr>
          <p:nvPr/>
        </p:nvPicPr>
        <p:blipFill>
          <a:blip r:embed="rId13"/>
          <a:srcRect/>
          <a:stretch>
            <a:fillRect/>
          </a:stretch>
        </p:blipFill>
        <p:spPr bwMode="invGray">
          <a:xfrm>
            <a:off x="3175" y="-3175"/>
            <a:ext cx="803275" cy="6858000"/>
          </a:xfrm>
          <a:prstGeom prst="rect">
            <a:avLst/>
          </a:prstGeom>
          <a:noFill/>
          <a:ln w="9525">
            <a:noFill/>
            <a:miter lim="800000"/>
            <a:headEnd/>
            <a:tailEnd/>
          </a:ln>
        </p:spPr>
      </p:pic>
      <p:sp>
        <p:nvSpPr>
          <p:cNvPr id="15371" name="Rectangle 1035"/>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72" name="Rectangle 1036"/>
          <p:cNvSpPr>
            <a:spLocks noGrp="1" noChangeArrowheads="1"/>
          </p:cNvSpPr>
          <p:nvPr>
            <p:ph type="body" idx="1"/>
          </p:nvPr>
        </p:nvSpPr>
        <p:spPr bwMode="auto">
          <a:xfrm>
            <a:off x="1066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5" name="Rectangle 103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latin typeface="+mn-lt"/>
                <a:cs typeface="Times New Roman" pitchFamily="18" charset="0"/>
              </a:defRPr>
            </a:lvl1pPr>
          </a:lstStyle>
          <a:p>
            <a:pPr>
              <a:defRPr/>
            </a:pPr>
            <a:endParaRPr lang="en-US"/>
          </a:p>
        </p:txBody>
      </p:sp>
      <p:sp>
        <p:nvSpPr>
          <p:cNvPr id="3086" name="Rectangle 103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latin typeface="+mn-lt"/>
                <a:cs typeface="Times New Roman" pitchFamily="18" charset="0"/>
              </a:defRPr>
            </a:lvl1pPr>
          </a:lstStyle>
          <a:p>
            <a:pPr>
              <a:defRPr/>
            </a:pPr>
            <a:endParaRPr lang="en-US"/>
          </a:p>
        </p:txBody>
      </p:sp>
      <p:sp>
        <p:nvSpPr>
          <p:cNvPr id="3087" name="Rectangle 103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tx2"/>
                </a:solidFill>
                <a:latin typeface="+mn-lt"/>
                <a:cs typeface="Times New Roman" pitchFamily="18" charset="0"/>
              </a:defRPr>
            </a:lvl1pPr>
          </a:lstStyle>
          <a:p>
            <a:pPr>
              <a:defRPr/>
            </a:pPr>
            <a:fld id="{0DF7A3F1-99D1-45C8-9B0E-A0297C8891C1}"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4033"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Times New Roman" pitchFamily="18" charset="0"/>
        </a:defRPr>
      </a:lvl2pPr>
      <a:lvl3pPr algn="l" rtl="0" eaLnBrk="0" fontAlgn="base" hangingPunct="0">
        <a:spcBef>
          <a:spcPct val="0"/>
        </a:spcBef>
        <a:spcAft>
          <a:spcPct val="0"/>
        </a:spcAft>
        <a:defRPr sz="4400">
          <a:solidFill>
            <a:schemeClr val="tx2"/>
          </a:solidFill>
          <a:latin typeface="Arial" charset="0"/>
          <a:cs typeface="Times New Roman" pitchFamily="18" charset="0"/>
        </a:defRPr>
      </a:lvl3pPr>
      <a:lvl4pPr algn="l" rtl="0" eaLnBrk="0" fontAlgn="base" hangingPunct="0">
        <a:spcBef>
          <a:spcPct val="0"/>
        </a:spcBef>
        <a:spcAft>
          <a:spcPct val="0"/>
        </a:spcAft>
        <a:defRPr sz="4400">
          <a:solidFill>
            <a:schemeClr val="tx2"/>
          </a:solidFill>
          <a:latin typeface="Arial" charset="0"/>
          <a:cs typeface="Times New Roman" pitchFamily="18" charset="0"/>
        </a:defRPr>
      </a:lvl4pPr>
      <a:lvl5pPr algn="l" rtl="0" eaLnBrk="0" fontAlgn="base" hangingPunct="0">
        <a:spcBef>
          <a:spcPct val="0"/>
        </a:spcBef>
        <a:spcAft>
          <a:spcPct val="0"/>
        </a:spcAft>
        <a:defRPr sz="4400">
          <a:solidFill>
            <a:schemeClr val="tx2"/>
          </a:solidFill>
          <a:latin typeface="Arial" charset="0"/>
          <a:cs typeface="Times New Roman" pitchFamily="18" charset="0"/>
        </a:defRPr>
      </a:lvl5pPr>
      <a:lvl6pPr marL="457200" algn="l" rtl="0" fontAlgn="base">
        <a:spcBef>
          <a:spcPct val="0"/>
        </a:spcBef>
        <a:spcAft>
          <a:spcPct val="0"/>
        </a:spcAft>
        <a:defRPr sz="4400">
          <a:solidFill>
            <a:schemeClr val="tx2"/>
          </a:solidFill>
          <a:latin typeface="Arial" charset="0"/>
          <a:cs typeface="Times New Roman" pitchFamily="18" charset="0"/>
        </a:defRPr>
      </a:lvl6pPr>
      <a:lvl7pPr marL="914400" algn="l" rtl="0" fontAlgn="base">
        <a:spcBef>
          <a:spcPct val="0"/>
        </a:spcBef>
        <a:spcAft>
          <a:spcPct val="0"/>
        </a:spcAft>
        <a:defRPr sz="4400">
          <a:solidFill>
            <a:schemeClr val="tx2"/>
          </a:solidFill>
          <a:latin typeface="Arial" charset="0"/>
          <a:cs typeface="Times New Roman" pitchFamily="18" charset="0"/>
        </a:defRPr>
      </a:lvl7pPr>
      <a:lvl8pPr marL="1371600" algn="l" rtl="0" fontAlgn="base">
        <a:spcBef>
          <a:spcPct val="0"/>
        </a:spcBef>
        <a:spcAft>
          <a:spcPct val="0"/>
        </a:spcAft>
        <a:defRPr sz="4400">
          <a:solidFill>
            <a:schemeClr val="tx2"/>
          </a:solidFill>
          <a:latin typeface="Arial" charset="0"/>
          <a:cs typeface="Times New Roman" pitchFamily="18" charset="0"/>
        </a:defRPr>
      </a:lvl8pPr>
      <a:lvl9pPr marL="1828800" algn="l" rtl="0" fontAlgn="base">
        <a:spcBef>
          <a:spcPct val="0"/>
        </a:spcBef>
        <a:spcAft>
          <a:spcPct val="0"/>
        </a:spcAft>
        <a:defRPr sz="4400">
          <a:solidFill>
            <a:schemeClr val="tx2"/>
          </a:solidFill>
          <a:latin typeface="Arial" charset="0"/>
          <a:cs typeface="Times New Roman" pitchFamily="18"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311400" y="2679700"/>
            <a:ext cx="6324600" cy="1143000"/>
          </a:xfrm>
        </p:spPr>
        <p:txBody>
          <a:bodyPr/>
          <a:lstStyle/>
          <a:p>
            <a:pPr eaLnBrk="1" hangingPunct="1"/>
            <a:r>
              <a:rPr lang="en-US" b="1" u="sng" smtClean="0">
                <a:solidFill>
                  <a:srgbClr val="FF0000"/>
                </a:solidFill>
              </a:rPr>
              <a:t>Geometric Symbols</a:t>
            </a:r>
            <a:endParaRPr lang="en-US" sz="1600" b="1" u="sng"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30188"/>
            <a:ext cx="7772400" cy="884237"/>
          </a:xfrm>
        </p:spPr>
        <p:txBody>
          <a:bodyPr/>
          <a:lstStyle/>
          <a:p>
            <a:pPr eaLnBrk="1" hangingPunct="1"/>
            <a:r>
              <a:rPr lang="en-US" b="1" smtClean="0">
                <a:solidFill>
                  <a:srgbClr val="CC3300"/>
                </a:solidFill>
                <a:latin typeface="Arial" charset="0"/>
                <a:cs typeface="Arial" charset="0"/>
              </a:rPr>
              <a:t>LECTURE OBJECTIVES</a:t>
            </a:r>
          </a:p>
        </p:txBody>
      </p:sp>
      <p:grpSp>
        <p:nvGrpSpPr>
          <p:cNvPr id="2" name="Group 18"/>
          <p:cNvGrpSpPr>
            <a:grpSpLocks/>
          </p:cNvGrpSpPr>
          <p:nvPr/>
        </p:nvGrpSpPr>
        <p:grpSpPr bwMode="auto">
          <a:xfrm>
            <a:off x="804863" y="1552575"/>
            <a:ext cx="3159125" cy="701675"/>
            <a:chOff x="507" y="978"/>
            <a:chExt cx="1990" cy="442"/>
          </a:xfrm>
        </p:grpSpPr>
        <p:sp>
          <p:nvSpPr>
            <p:cNvPr id="25613" name="Text Box 5"/>
            <p:cNvSpPr txBox="1">
              <a:spLocks noChangeArrowheads="1"/>
            </p:cNvSpPr>
            <p:nvPr/>
          </p:nvSpPr>
          <p:spPr bwMode="auto">
            <a:xfrm>
              <a:off x="708" y="978"/>
              <a:ext cx="1789" cy="442"/>
            </a:xfrm>
            <a:prstGeom prst="rect">
              <a:avLst/>
            </a:prstGeom>
            <a:noFill/>
            <a:ln w="9525">
              <a:noFill/>
              <a:miter lim="800000"/>
              <a:headEnd/>
              <a:tailEnd/>
            </a:ln>
          </p:spPr>
          <p:txBody>
            <a:bodyPr wrap="none">
              <a:spAutoFit/>
            </a:bodyPr>
            <a:lstStyle/>
            <a:p>
              <a:r>
                <a:rPr lang="en-US" sz="4000">
                  <a:solidFill>
                    <a:srgbClr val="000000"/>
                  </a:solidFill>
                  <a:latin typeface="Arial" charset="0"/>
                </a:rPr>
                <a:t>Introduction</a:t>
              </a:r>
              <a:endParaRPr lang="th-TH" sz="4000">
                <a:solidFill>
                  <a:srgbClr val="000000"/>
                </a:solidFill>
                <a:latin typeface="Arial" charset="0"/>
              </a:endParaRPr>
            </a:p>
          </p:txBody>
        </p:sp>
        <p:sp>
          <p:nvSpPr>
            <p:cNvPr id="20489" name="Rectangle 9"/>
            <p:cNvSpPr>
              <a:spLocks noChangeArrowheads="1"/>
            </p:cNvSpPr>
            <p:nvPr/>
          </p:nvSpPr>
          <p:spPr bwMode="auto">
            <a:xfrm>
              <a:off x="507" y="1144"/>
              <a:ext cx="161" cy="161"/>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3" name="Group 19"/>
          <p:cNvGrpSpPr>
            <a:grpSpLocks/>
          </p:cNvGrpSpPr>
          <p:nvPr/>
        </p:nvGrpSpPr>
        <p:grpSpPr bwMode="auto">
          <a:xfrm>
            <a:off x="804863" y="2538413"/>
            <a:ext cx="6503987" cy="701675"/>
            <a:chOff x="507" y="1599"/>
            <a:chExt cx="4097" cy="442"/>
          </a:xfrm>
        </p:grpSpPr>
        <p:sp>
          <p:nvSpPr>
            <p:cNvPr id="25611" name="Text Box 6"/>
            <p:cNvSpPr txBox="1">
              <a:spLocks noChangeArrowheads="1"/>
            </p:cNvSpPr>
            <p:nvPr/>
          </p:nvSpPr>
          <p:spPr bwMode="auto">
            <a:xfrm>
              <a:off x="716" y="1599"/>
              <a:ext cx="3888" cy="442"/>
            </a:xfrm>
            <a:prstGeom prst="rect">
              <a:avLst/>
            </a:prstGeom>
            <a:noFill/>
            <a:ln w="9525">
              <a:noFill/>
              <a:miter lim="800000"/>
              <a:headEnd/>
              <a:tailEnd/>
            </a:ln>
          </p:spPr>
          <p:txBody>
            <a:bodyPr wrap="none">
              <a:spAutoFit/>
            </a:bodyPr>
            <a:lstStyle/>
            <a:p>
              <a:r>
                <a:rPr lang="en-US" sz="4000">
                  <a:solidFill>
                    <a:srgbClr val="000000"/>
                  </a:solidFill>
                  <a:latin typeface="Arial" charset="0"/>
                </a:rPr>
                <a:t>Dimensioning components</a:t>
              </a:r>
              <a:endParaRPr lang="th-TH" sz="4000">
                <a:solidFill>
                  <a:srgbClr val="000000"/>
                </a:solidFill>
                <a:latin typeface="Arial" charset="0"/>
              </a:endParaRPr>
            </a:p>
          </p:txBody>
        </p:sp>
        <p:sp>
          <p:nvSpPr>
            <p:cNvPr id="20490" name="Rectangle 10"/>
            <p:cNvSpPr>
              <a:spLocks noChangeArrowheads="1"/>
            </p:cNvSpPr>
            <p:nvPr/>
          </p:nvSpPr>
          <p:spPr bwMode="auto">
            <a:xfrm>
              <a:off x="507" y="1748"/>
              <a:ext cx="161" cy="161"/>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4" name="Group 20"/>
          <p:cNvGrpSpPr>
            <a:grpSpLocks/>
          </p:cNvGrpSpPr>
          <p:nvPr/>
        </p:nvGrpSpPr>
        <p:grpSpPr bwMode="auto">
          <a:xfrm>
            <a:off x="804863" y="3519488"/>
            <a:ext cx="7589837" cy="701675"/>
            <a:chOff x="507" y="2217"/>
            <a:chExt cx="4781" cy="442"/>
          </a:xfrm>
        </p:grpSpPr>
        <p:sp>
          <p:nvSpPr>
            <p:cNvPr id="25609" name="Text Box 7"/>
            <p:cNvSpPr txBox="1">
              <a:spLocks noChangeArrowheads="1"/>
            </p:cNvSpPr>
            <p:nvPr/>
          </p:nvSpPr>
          <p:spPr bwMode="auto">
            <a:xfrm>
              <a:off x="724" y="2217"/>
              <a:ext cx="4564" cy="442"/>
            </a:xfrm>
            <a:prstGeom prst="rect">
              <a:avLst/>
            </a:prstGeom>
            <a:noFill/>
            <a:ln w="9525">
              <a:noFill/>
              <a:miter lim="800000"/>
              <a:headEnd/>
              <a:tailEnd/>
            </a:ln>
          </p:spPr>
          <p:txBody>
            <a:bodyPr wrap="none">
              <a:spAutoFit/>
            </a:bodyPr>
            <a:lstStyle/>
            <a:p>
              <a:r>
                <a:rPr lang="en-US" sz="4000">
                  <a:solidFill>
                    <a:srgbClr val="000000"/>
                  </a:solidFill>
                  <a:latin typeface="Arial" charset="0"/>
                </a:rPr>
                <a:t>Dimensioning object’ s features</a:t>
              </a:r>
              <a:endParaRPr lang="th-TH" sz="4000">
                <a:solidFill>
                  <a:srgbClr val="000000"/>
                </a:solidFill>
                <a:latin typeface="Arial" charset="0"/>
              </a:endParaRPr>
            </a:p>
          </p:txBody>
        </p:sp>
        <p:sp>
          <p:nvSpPr>
            <p:cNvPr id="20491" name="Rectangle 11"/>
            <p:cNvSpPr>
              <a:spLocks noChangeArrowheads="1"/>
            </p:cNvSpPr>
            <p:nvPr/>
          </p:nvSpPr>
          <p:spPr bwMode="auto">
            <a:xfrm>
              <a:off x="507" y="2374"/>
              <a:ext cx="161" cy="162"/>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5" name="Group 21"/>
          <p:cNvGrpSpPr>
            <a:grpSpLocks/>
          </p:cNvGrpSpPr>
          <p:nvPr/>
        </p:nvGrpSpPr>
        <p:grpSpPr bwMode="auto">
          <a:xfrm>
            <a:off x="804863" y="4598988"/>
            <a:ext cx="6373812" cy="701675"/>
            <a:chOff x="507" y="2897"/>
            <a:chExt cx="4015" cy="442"/>
          </a:xfrm>
        </p:grpSpPr>
        <p:sp>
          <p:nvSpPr>
            <p:cNvPr id="25607" name="Text Box 8"/>
            <p:cNvSpPr txBox="1">
              <a:spLocks noChangeArrowheads="1"/>
            </p:cNvSpPr>
            <p:nvPr/>
          </p:nvSpPr>
          <p:spPr bwMode="auto">
            <a:xfrm>
              <a:off x="742" y="2897"/>
              <a:ext cx="3780" cy="442"/>
            </a:xfrm>
            <a:prstGeom prst="rect">
              <a:avLst/>
            </a:prstGeom>
            <a:noFill/>
            <a:ln w="9525">
              <a:noFill/>
              <a:miter lim="800000"/>
              <a:headEnd/>
              <a:tailEnd/>
            </a:ln>
          </p:spPr>
          <p:txBody>
            <a:bodyPr wrap="none">
              <a:spAutoFit/>
            </a:bodyPr>
            <a:lstStyle/>
            <a:p>
              <a:r>
                <a:rPr lang="en-US" sz="4000">
                  <a:solidFill>
                    <a:srgbClr val="000000"/>
                  </a:solidFill>
                  <a:latin typeface="Arial" charset="0"/>
                </a:rPr>
                <a:t>Placement of dimensions.</a:t>
              </a:r>
              <a:endParaRPr lang="th-TH" sz="4000">
                <a:solidFill>
                  <a:srgbClr val="000000"/>
                </a:solidFill>
                <a:latin typeface="Arial" charset="0"/>
              </a:endParaRPr>
            </a:p>
          </p:txBody>
        </p:sp>
        <p:sp>
          <p:nvSpPr>
            <p:cNvPr id="20492" name="Rectangle 12"/>
            <p:cNvSpPr>
              <a:spLocks noChangeArrowheads="1"/>
            </p:cNvSpPr>
            <p:nvPr/>
          </p:nvSpPr>
          <p:spPr bwMode="auto">
            <a:xfrm>
              <a:off x="507" y="3054"/>
              <a:ext cx="161" cy="162"/>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4"/>
          <p:cNvSpPr>
            <a:spLocks noChangeArrowheads="1"/>
          </p:cNvSpPr>
          <p:nvPr/>
        </p:nvSpPr>
        <p:spPr bwMode="auto">
          <a:xfrm>
            <a:off x="4422775" y="1628775"/>
            <a:ext cx="4533900" cy="4756150"/>
          </a:xfrm>
          <a:prstGeom prst="rect">
            <a:avLst/>
          </a:prstGeom>
          <a:solidFill>
            <a:srgbClr val="FFFF99"/>
          </a:solidFill>
          <a:ln w="9525">
            <a:noFill/>
            <a:miter lim="800000"/>
            <a:headEnd/>
            <a:tailEnd/>
          </a:ln>
        </p:spPr>
        <p:txBody>
          <a:bodyPr wrap="none" anchor="ctr"/>
          <a:lstStyle/>
          <a:p>
            <a:endParaRPr lang="en-US"/>
          </a:p>
        </p:txBody>
      </p:sp>
      <p:sp>
        <p:nvSpPr>
          <p:cNvPr id="116739" name="Rectangle 4"/>
          <p:cNvSpPr>
            <a:spLocks noGrp="1" noChangeArrowheads="1"/>
          </p:cNvSpPr>
          <p:nvPr>
            <p:ph type="title"/>
          </p:nvPr>
        </p:nvSpPr>
        <p:spPr>
          <a:xfrm>
            <a:off x="685800" y="0"/>
            <a:ext cx="7772400" cy="1143000"/>
          </a:xfrm>
        </p:spPr>
        <p:txBody>
          <a:bodyPr/>
          <a:lstStyle/>
          <a:p>
            <a:pPr eaLnBrk="1" hangingPunct="1"/>
            <a:r>
              <a:rPr lang="en-US" sz="4000" b="1" smtClean="0">
                <a:solidFill>
                  <a:schemeClr val="accent2"/>
                </a:solidFill>
                <a:latin typeface="Arial" charset="0"/>
                <a:cs typeface="Arial" charset="0"/>
              </a:rPr>
              <a:t>Lettering Standard</a:t>
            </a:r>
          </a:p>
        </p:txBody>
      </p:sp>
      <p:sp>
        <p:nvSpPr>
          <p:cNvPr id="116740" name="Text Box 5"/>
          <p:cNvSpPr txBox="1">
            <a:spLocks noChangeArrowheads="1"/>
          </p:cNvSpPr>
          <p:nvPr/>
        </p:nvSpPr>
        <p:spPr bwMode="auto">
          <a:xfrm>
            <a:off x="1238250" y="1108075"/>
            <a:ext cx="2235200" cy="457200"/>
          </a:xfrm>
          <a:prstGeom prst="rect">
            <a:avLst/>
          </a:prstGeom>
          <a:noFill/>
          <a:ln w="9525">
            <a:noFill/>
            <a:miter lim="800000"/>
            <a:headEnd/>
            <a:tailEnd/>
          </a:ln>
        </p:spPr>
        <p:txBody>
          <a:bodyPr wrap="none">
            <a:spAutoFit/>
          </a:bodyPr>
          <a:lstStyle/>
          <a:p>
            <a:r>
              <a:rPr lang="en-US" sz="2400" b="1">
                <a:latin typeface="Arial" charset="0"/>
                <a:cs typeface="Arial" charset="0"/>
              </a:rPr>
              <a:t>ANSI</a:t>
            </a:r>
            <a:r>
              <a:rPr lang="en-US" sz="2400">
                <a:latin typeface="Arial" charset="0"/>
                <a:cs typeface="Arial" charset="0"/>
              </a:rPr>
              <a:t> Standard</a:t>
            </a:r>
          </a:p>
        </p:txBody>
      </p:sp>
      <p:sp>
        <p:nvSpPr>
          <p:cNvPr id="116741" name="Text Box 7"/>
          <p:cNvSpPr txBox="1">
            <a:spLocks noChangeArrowheads="1"/>
          </p:cNvSpPr>
          <p:nvPr/>
        </p:nvSpPr>
        <p:spPr bwMode="auto">
          <a:xfrm>
            <a:off x="5775325" y="1117600"/>
            <a:ext cx="1893888" cy="457200"/>
          </a:xfrm>
          <a:prstGeom prst="rect">
            <a:avLst/>
          </a:prstGeom>
          <a:noFill/>
          <a:ln w="9525">
            <a:noFill/>
            <a:miter lim="800000"/>
            <a:headEnd/>
            <a:tailEnd/>
          </a:ln>
        </p:spPr>
        <p:txBody>
          <a:bodyPr wrap="none">
            <a:spAutoFit/>
          </a:bodyPr>
          <a:lstStyle/>
          <a:p>
            <a:r>
              <a:rPr lang="en-US" sz="2400" b="1">
                <a:latin typeface="Arial" charset="0"/>
                <a:cs typeface="Arial" charset="0"/>
              </a:rPr>
              <a:t>This course</a:t>
            </a:r>
            <a:endParaRPr lang="en-US" sz="2400">
              <a:latin typeface="Arial" charset="0"/>
              <a:cs typeface="Arial" charset="0"/>
            </a:endParaRPr>
          </a:p>
        </p:txBody>
      </p:sp>
      <p:grpSp>
        <p:nvGrpSpPr>
          <p:cNvPr id="2" name="Group 25"/>
          <p:cNvGrpSpPr>
            <a:grpSpLocks/>
          </p:cNvGrpSpPr>
          <p:nvPr/>
        </p:nvGrpSpPr>
        <p:grpSpPr bwMode="auto">
          <a:xfrm>
            <a:off x="449263" y="1635125"/>
            <a:ext cx="3802062" cy="1041400"/>
            <a:chOff x="283" y="1030"/>
            <a:chExt cx="2395" cy="656"/>
          </a:xfrm>
        </p:grpSpPr>
        <p:sp>
          <p:nvSpPr>
            <p:cNvPr id="116764" name="Text Box 6"/>
            <p:cNvSpPr txBox="1">
              <a:spLocks noChangeArrowheads="1"/>
            </p:cNvSpPr>
            <p:nvPr/>
          </p:nvSpPr>
          <p:spPr bwMode="auto">
            <a:xfrm>
              <a:off x="436" y="1030"/>
              <a:ext cx="2242" cy="656"/>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Use a Gothic text style,</a:t>
              </a:r>
            </a:p>
            <a:p>
              <a:pPr>
                <a:lnSpc>
                  <a:spcPct val="130000"/>
                </a:lnSpc>
              </a:pPr>
              <a:r>
                <a:rPr lang="en-US" sz="2400">
                  <a:latin typeface="Arial" charset="0"/>
                  <a:cs typeface="Arial" charset="0"/>
                </a:rPr>
                <a:t>either inclined or vertical.</a:t>
              </a:r>
            </a:p>
          </p:txBody>
        </p:sp>
        <p:sp>
          <p:nvSpPr>
            <p:cNvPr id="83977" name="Rectangle 9"/>
            <p:cNvSpPr>
              <a:spLocks noChangeArrowheads="1"/>
            </p:cNvSpPr>
            <p:nvPr/>
          </p:nvSpPr>
          <p:spPr bwMode="auto">
            <a:xfrm>
              <a:off x="283" y="1171"/>
              <a:ext cx="138" cy="138"/>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3" name="Group 27"/>
          <p:cNvGrpSpPr>
            <a:grpSpLocks/>
          </p:cNvGrpSpPr>
          <p:nvPr/>
        </p:nvGrpSpPr>
        <p:grpSpPr bwMode="auto">
          <a:xfrm>
            <a:off x="473075" y="2709863"/>
            <a:ext cx="3325813" cy="457200"/>
            <a:chOff x="298" y="1707"/>
            <a:chExt cx="2095" cy="288"/>
          </a:xfrm>
        </p:grpSpPr>
        <p:sp>
          <p:nvSpPr>
            <p:cNvPr id="116762" name="Text Box 8"/>
            <p:cNvSpPr txBox="1">
              <a:spLocks noChangeArrowheads="1"/>
            </p:cNvSpPr>
            <p:nvPr/>
          </p:nvSpPr>
          <p:spPr bwMode="auto">
            <a:xfrm>
              <a:off x="451" y="1707"/>
              <a:ext cx="1942" cy="288"/>
            </a:xfrm>
            <a:prstGeom prst="rect">
              <a:avLst/>
            </a:prstGeom>
            <a:noFill/>
            <a:ln w="9525">
              <a:noFill/>
              <a:miter lim="800000"/>
              <a:headEnd/>
              <a:tailEnd/>
            </a:ln>
          </p:spPr>
          <p:txBody>
            <a:bodyPr wrap="none">
              <a:spAutoFit/>
            </a:bodyPr>
            <a:lstStyle/>
            <a:p>
              <a:r>
                <a:rPr lang="en-US" sz="2400">
                  <a:latin typeface="Arial" charset="0"/>
                  <a:cs typeface="Arial" charset="0"/>
                </a:rPr>
                <a:t>Use all capital letters.</a:t>
              </a:r>
            </a:p>
          </p:txBody>
        </p:sp>
        <p:sp>
          <p:nvSpPr>
            <p:cNvPr id="83978" name="Rectangle 10"/>
            <p:cNvSpPr>
              <a:spLocks noChangeArrowheads="1"/>
            </p:cNvSpPr>
            <p:nvPr/>
          </p:nvSpPr>
          <p:spPr bwMode="auto">
            <a:xfrm>
              <a:off x="298" y="1784"/>
              <a:ext cx="138" cy="138"/>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4" name="Group 29"/>
          <p:cNvGrpSpPr>
            <a:grpSpLocks/>
          </p:cNvGrpSpPr>
          <p:nvPr/>
        </p:nvGrpSpPr>
        <p:grpSpPr bwMode="auto">
          <a:xfrm>
            <a:off x="482600" y="3579813"/>
            <a:ext cx="3000375" cy="1041400"/>
            <a:chOff x="304" y="2255"/>
            <a:chExt cx="1890" cy="656"/>
          </a:xfrm>
        </p:grpSpPr>
        <p:sp>
          <p:nvSpPr>
            <p:cNvPr id="116760" name="Text Box 11"/>
            <p:cNvSpPr txBox="1">
              <a:spLocks noChangeArrowheads="1"/>
            </p:cNvSpPr>
            <p:nvPr/>
          </p:nvSpPr>
          <p:spPr bwMode="auto">
            <a:xfrm>
              <a:off x="457" y="2255"/>
              <a:ext cx="1737" cy="656"/>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Use 3 mm for most</a:t>
              </a:r>
            </a:p>
            <a:p>
              <a:pPr>
                <a:lnSpc>
                  <a:spcPct val="130000"/>
                </a:lnSpc>
              </a:pPr>
              <a:r>
                <a:rPr lang="en-US" sz="2400">
                  <a:latin typeface="Arial" charset="0"/>
                  <a:cs typeface="Arial" charset="0"/>
                </a:rPr>
                <a:t>text height.</a:t>
              </a:r>
            </a:p>
          </p:txBody>
        </p:sp>
        <p:sp>
          <p:nvSpPr>
            <p:cNvPr id="83980" name="Rectangle 12"/>
            <p:cNvSpPr>
              <a:spLocks noChangeArrowheads="1"/>
            </p:cNvSpPr>
            <p:nvPr/>
          </p:nvSpPr>
          <p:spPr bwMode="auto">
            <a:xfrm>
              <a:off x="304" y="2380"/>
              <a:ext cx="138" cy="138"/>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5" name="Group 33"/>
          <p:cNvGrpSpPr>
            <a:grpSpLocks/>
          </p:cNvGrpSpPr>
          <p:nvPr/>
        </p:nvGrpSpPr>
        <p:grpSpPr bwMode="auto">
          <a:xfrm>
            <a:off x="481013" y="5154613"/>
            <a:ext cx="3243262" cy="1516062"/>
            <a:chOff x="303" y="3247"/>
            <a:chExt cx="2043" cy="955"/>
          </a:xfrm>
        </p:grpSpPr>
        <p:sp>
          <p:nvSpPr>
            <p:cNvPr id="116758" name="Text Box 13"/>
            <p:cNvSpPr txBox="1">
              <a:spLocks noChangeArrowheads="1"/>
            </p:cNvSpPr>
            <p:nvPr/>
          </p:nvSpPr>
          <p:spPr bwMode="auto">
            <a:xfrm>
              <a:off x="456" y="3247"/>
              <a:ext cx="1890" cy="955"/>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Space between lines</a:t>
              </a:r>
            </a:p>
            <a:p>
              <a:pPr>
                <a:lnSpc>
                  <a:spcPct val="130000"/>
                </a:lnSpc>
              </a:pPr>
              <a:r>
                <a:rPr lang="en-US" sz="2400">
                  <a:latin typeface="Arial" charset="0"/>
                  <a:cs typeface="Arial" charset="0"/>
                </a:rPr>
                <a:t>of text is </a:t>
              </a:r>
              <a:r>
                <a:rPr lang="en-US" sz="2400" b="1">
                  <a:latin typeface="Arial" charset="0"/>
                  <a:cs typeface="Arial" charset="0"/>
                </a:rPr>
                <a:t>at least</a:t>
              </a:r>
              <a:r>
                <a:rPr lang="en-US" sz="2400">
                  <a:latin typeface="Arial" charset="0"/>
                  <a:cs typeface="Arial" charset="0"/>
                </a:rPr>
                <a:t> 1/3</a:t>
              </a:r>
            </a:p>
            <a:p>
              <a:pPr>
                <a:lnSpc>
                  <a:spcPct val="130000"/>
                </a:lnSpc>
              </a:pPr>
              <a:r>
                <a:rPr lang="en-US" sz="2400">
                  <a:latin typeface="Arial" charset="0"/>
                  <a:cs typeface="Arial" charset="0"/>
                </a:rPr>
                <a:t>of text height.</a:t>
              </a:r>
            </a:p>
          </p:txBody>
        </p:sp>
        <p:sp>
          <p:nvSpPr>
            <p:cNvPr id="83982" name="Rectangle 14"/>
            <p:cNvSpPr>
              <a:spLocks noChangeArrowheads="1"/>
            </p:cNvSpPr>
            <p:nvPr/>
          </p:nvSpPr>
          <p:spPr bwMode="auto">
            <a:xfrm>
              <a:off x="303" y="3380"/>
              <a:ext cx="138" cy="138"/>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6" name="Group 32"/>
          <p:cNvGrpSpPr>
            <a:grpSpLocks/>
          </p:cNvGrpSpPr>
          <p:nvPr/>
        </p:nvGrpSpPr>
        <p:grpSpPr bwMode="auto">
          <a:xfrm>
            <a:off x="4562475" y="1633538"/>
            <a:ext cx="3992563" cy="1041400"/>
            <a:chOff x="2874" y="1029"/>
            <a:chExt cx="2515" cy="656"/>
          </a:xfrm>
        </p:grpSpPr>
        <p:sp>
          <p:nvSpPr>
            <p:cNvPr id="116756" name="Text Box 15"/>
            <p:cNvSpPr txBox="1">
              <a:spLocks noChangeArrowheads="1"/>
            </p:cNvSpPr>
            <p:nvPr/>
          </p:nvSpPr>
          <p:spPr bwMode="auto">
            <a:xfrm>
              <a:off x="3095" y="1029"/>
              <a:ext cx="2294" cy="656"/>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Use only a vertical Gothic</a:t>
              </a:r>
            </a:p>
            <a:p>
              <a:pPr>
                <a:lnSpc>
                  <a:spcPct val="130000"/>
                </a:lnSpc>
              </a:pPr>
              <a:r>
                <a:rPr lang="en-US" sz="2400">
                  <a:latin typeface="Arial" charset="0"/>
                  <a:cs typeface="Arial" charset="0"/>
                </a:rPr>
                <a:t>text style.</a:t>
              </a:r>
            </a:p>
          </p:txBody>
        </p:sp>
        <p:sp>
          <p:nvSpPr>
            <p:cNvPr id="83984" name="Rectangle 16"/>
            <p:cNvSpPr>
              <a:spLocks noChangeArrowheads="1"/>
            </p:cNvSpPr>
            <p:nvPr/>
          </p:nvSpPr>
          <p:spPr bwMode="auto">
            <a:xfrm>
              <a:off x="2874" y="1144"/>
              <a:ext cx="138" cy="138"/>
            </a:xfrm>
            <a:prstGeom prst="rect">
              <a:avLst/>
            </a:prstGeom>
            <a:solidFill>
              <a:srgbClr val="CC33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7" name="Group 31"/>
          <p:cNvGrpSpPr>
            <a:grpSpLocks/>
          </p:cNvGrpSpPr>
          <p:nvPr/>
        </p:nvGrpSpPr>
        <p:grpSpPr bwMode="auto">
          <a:xfrm>
            <a:off x="4559300" y="2632075"/>
            <a:ext cx="3316288" cy="1041400"/>
            <a:chOff x="2872" y="1658"/>
            <a:chExt cx="2089" cy="656"/>
          </a:xfrm>
        </p:grpSpPr>
        <p:sp>
          <p:nvSpPr>
            <p:cNvPr id="116754" name="Text Box 17"/>
            <p:cNvSpPr txBox="1">
              <a:spLocks noChangeArrowheads="1"/>
            </p:cNvSpPr>
            <p:nvPr/>
          </p:nvSpPr>
          <p:spPr bwMode="auto">
            <a:xfrm>
              <a:off x="3093" y="1658"/>
              <a:ext cx="1868" cy="656"/>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Use both capital and</a:t>
              </a:r>
            </a:p>
            <a:p>
              <a:pPr>
                <a:lnSpc>
                  <a:spcPct val="130000"/>
                </a:lnSpc>
              </a:pPr>
              <a:r>
                <a:rPr lang="en-US" sz="2400">
                  <a:latin typeface="Arial" charset="0"/>
                  <a:cs typeface="Arial" charset="0"/>
                </a:rPr>
                <a:t>lower-case letters.</a:t>
              </a:r>
            </a:p>
          </p:txBody>
        </p:sp>
        <p:sp>
          <p:nvSpPr>
            <p:cNvPr id="83986" name="Rectangle 18"/>
            <p:cNvSpPr>
              <a:spLocks noChangeArrowheads="1"/>
            </p:cNvSpPr>
            <p:nvPr/>
          </p:nvSpPr>
          <p:spPr bwMode="auto">
            <a:xfrm>
              <a:off x="2872" y="1773"/>
              <a:ext cx="138" cy="138"/>
            </a:xfrm>
            <a:prstGeom prst="rect">
              <a:avLst/>
            </a:prstGeom>
            <a:solidFill>
              <a:srgbClr val="CC33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8" name="Group 30"/>
          <p:cNvGrpSpPr>
            <a:grpSpLocks/>
          </p:cNvGrpSpPr>
          <p:nvPr/>
        </p:nvGrpSpPr>
        <p:grpSpPr bwMode="auto">
          <a:xfrm>
            <a:off x="4568825" y="3711575"/>
            <a:ext cx="4492625" cy="1516063"/>
            <a:chOff x="2878" y="2338"/>
            <a:chExt cx="2830" cy="955"/>
          </a:xfrm>
        </p:grpSpPr>
        <p:sp>
          <p:nvSpPr>
            <p:cNvPr id="116752" name="Text Box 19"/>
            <p:cNvSpPr txBox="1">
              <a:spLocks noChangeArrowheads="1"/>
            </p:cNvSpPr>
            <p:nvPr/>
          </p:nvSpPr>
          <p:spPr bwMode="auto">
            <a:xfrm>
              <a:off x="3099" y="2338"/>
              <a:ext cx="2609" cy="955"/>
            </a:xfrm>
            <a:prstGeom prst="rect">
              <a:avLst/>
            </a:prstGeom>
            <a:noFill/>
            <a:ln w="9525">
              <a:noFill/>
              <a:miter lim="800000"/>
              <a:headEnd/>
              <a:tailEnd/>
            </a:ln>
          </p:spPr>
          <p:txBody>
            <a:bodyPr>
              <a:spAutoFit/>
            </a:bodyPr>
            <a:lstStyle/>
            <a:p>
              <a:pPr>
                <a:lnSpc>
                  <a:spcPct val="130000"/>
                </a:lnSpc>
              </a:pPr>
              <a:r>
                <a:rPr lang="en-US" sz="2400">
                  <a:latin typeface="Arial" charset="0"/>
                  <a:cs typeface="Arial" charset="0"/>
                </a:rPr>
                <a:t>Same. For letters in title block it is recommend to use 5~8 mm text height</a:t>
              </a:r>
            </a:p>
          </p:txBody>
        </p:sp>
        <p:sp>
          <p:nvSpPr>
            <p:cNvPr id="83988" name="Rectangle 20"/>
            <p:cNvSpPr>
              <a:spLocks noChangeArrowheads="1"/>
            </p:cNvSpPr>
            <p:nvPr/>
          </p:nvSpPr>
          <p:spPr bwMode="auto">
            <a:xfrm>
              <a:off x="2878" y="2469"/>
              <a:ext cx="138" cy="138"/>
            </a:xfrm>
            <a:prstGeom prst="rect">
              <a:avLst/>
            </a:prstGeom>
            <a:solidFill>
              <a:srgbClr val="CC33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9" name="Group 34"/>
          <p:cNvGrpSpPr>
            <a:grpSpLocks/>
          </p:cNvGrpSpPr>
          <p:nvPr/>
        </p:nvGrpSpPr>
        <p:grpSpPr bwMode="auto">
          <a:xfrm>
            <a:off x="4579938" y="5187950"/>
            <a:ext cx="3043237" cy="1041400"/>
            <a:chOff x="2885" y="3268"/>
            <a:chExt cx="1917" cy="656"/>
          </a:xfrm>
        </p:grpSpPr>
        <p:sp>
          <p:nvSpPr>
            <p:cNvPr id="116750" name="Text Box 21"/>
            <p:cNvSpPr txBox="1">
              <a:spLocks noChangeArrowheads="1"/>
            </p:cNvSpPr>
            <p:nvPr/>
          </p:nvSpPr>
          <p:spPr bwMode="auto">
            <a:xfrm>
              <a:off x="3106" y="3268"/>
              <a:ext cx="1696" cy="656"/>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N/A.</a:t>
              </a:r>
              <a:br>
                <a:rPr lang="en-US" sz="2400">
                  <a:latin typeface="Arial" charset="0"/>
                  <a:cs typeface="Arial" charset="0"/>
                </a:rPr>
              </a:br>
              <a:r>
                <a:rPr lang="en-US" sz="2400">
                  <a:latin typeface="Arial" charset="0"/>
                  <a:cs typeface="Arial" charset="0"/>
                </a:rPr>
                <a:t>Follows ANSI rule.</a:t>
              </a:r>
            </a:p>
          </p:txBody>
        </p:sp>
        <p:sp>
          <p:nvSpPr>
            <p:cNvPr id="83990" name="Rectangle 22"/>
            <p:cNvSpPr>
              <a:spLocks noChangeArrowheads="1"/>
            </p:cNvSpPr>
            <p:nvPr/>
          </p:nvSpPr>
          <p:spPr bwMode="auto">
            <a:xfrm>
              <a:off x="2885" y="3389"/>
              <a:ext cx="138" cy="138"/>
            </a:xfrm>
            <a:prstGeom prst="rect">
              <a:avLst/>
            </a:prstGeom>
            <a:solidFill>
              <a:srgbClr val="CC33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48"/>
          <p:cNvSpPr>
            <a:spLocks noChangeArrowheads="1"/>
          </p:cNvSpPr>
          <p:nvPr/>
        </p:nvSpPr>
        <p:spPr bwMode="auto">
          <a:xfrm>
            <a:off x="457200" y="1206500"/>
            <a:ext cx="8305800" cy="2273300"/>
          </a:xfrm>
          <a:prstGeom prst="rect">
            <a:avLst/>
          </a:prstGeom>
          <a:solidFill>
            <a:srgbClr val="FFFF99"/>
          </a:solidFill>
          <a:ln w="9525">
            <a:noFill/>
            <a:miter lim="800000"/>
            <a:headEnd/>
            <a:tailEnd/>
          </a:ln>
        </p:spPr>
        <p:txBody>
          <a:bodyPr wrap="none" anchor="ctr"/>
          <a:lstStyle/>
          <a:p>
            <a:endParaRPr lang="en-US"/>
          </a:p>
        </p:txBody>
      </p:sp>
      <p:sp>
        <p:nvSpPr>
          <p:cNvPr id="117763" name="Rectangle 3"/>
          <p:cNvSpPr>
            <a:spLocks noGrp="1" noChangeArrowheads="1"/>
          </p:cNvSpPr>
          <p:nvPr>
            <p:ph type="title"/>
          </p:nvPr>
        </p:nvSpPr>
        <p:spPr>
          <a:xfrm>
            <a:off x="685800" y="0"/>
            <a:ext cx="7772400" cy="1143000"/>
          </a:xfrm>
        </p:spPr>
        <p:txBody>
          <a:bodyPr/>
          <a:lstStyle/>
          <a:p>
            <a:pPr eaLnBrk="1" hangingPunct="1"/>
            <a:r>
              <a:rPr lang="en-US" sz="4000" b="1" smtClean="0">
                <a:solidFill>
                  <a:schemeClr val="accent2"/>
                </a:solidFill>
                <a:latin typeface="Arial" charset="0"/>
                <a:cs typeface="Arial" charset="0"/>
              </a:rPr>
              <a:t>Basic Strokes</a:t>
            </a:r>
          </a:p>
        </p:txBody>
      </p:sp>
      <p:sp>
        <p:nvSpPr>
          <p:cNvPr id="117764" name="Line 4"/>
          <p:cNvSpPr>
            <a:spLocks noChangeShapeType="1"/>
          </p:cNvSpPr>
          <p:nvPr/>
        </p:nvSpPr>
        <p:spPr bwMode="auto">
          <a:xfrm>
            <a:off x="1219200" y="2160588"/>
            <a:ext cx="0" cy="1143000"/>
          </a:xfrm>
          <a:prstGeom prst="line">
            <a:avLst/>
          </a:prstGeom>
          <a:noFill/>
          <a:ln w="38100">
            <a:solidFill>
              <a:schemeClr val="tx1"/>
            </a:solidFill>
            <a:round/>
            <a:headEnd/>
            <a:tailEnd type="triangle" w="med" len="med"/>
          </a:ln>
        </p:spPr>
        <p:txBody>
          <a:bodyPr/>
          <a:lstStyle/>
          <a:p>
            <a:endParaRPr lang="en-US"/>
          </a:p>
        </p:txBody>
      </p:sp>
      <p:sp>
        <p:nvSpPr>
          <p:cNvPr id="117765" name="Text Box 5"/>
          <p:cNvSpPr txBox="1">
            <a:spLocks noChangeArrowheads="1"/>
          </p:cNvSpPr>
          <p:nvPr/>
        </p:nvSpPr>
        <p:spPr bwMode="auto">
          <a:xfrm>
            <a:off x="685800" y="1371600"/>
            <a:ext cx="1335088" cy="457200"/>
          </a:xfrm>
          <a:prstGeom prst="rect">
            <a:avLst/>
          </a:prstGeom>
          <a:solidFill>
            <a:srgbClr val="CCECFF"/>
          </a:solidFill>
          <a:ln w="9525">
            <a:noFill/>
            <a:miter lim="800000"/>
            <a:headEnd/>
            <a:tailEnd/>
          </a:ln>
          <a:effectLst>
            <a:prstShdw prst="shdw17" dist="17961" dir="2700000">
              <a:srgbClr val="7A8E99"/>
            </a:prstShdw>
          </a:effectLst>
        </p:spPr>
        <p:txBody>
          <a:bodyPr wrap="none">
            <a:spAutoFit/>
          </a:bodyPr>
          <a:lstStyle/>
          <a:p>
            <a:r>
              <a:rPr lang="en-US" sz="2400" b="1">
                <a:latin typeface="Arial" charset="0"/>
                <a:cs typeface="Arial" charset="0"/>
              </a:rPr>
              <a:t>Straight</a:t>
            </a:r>
          </a:p>
        </p:txBody>
      </p:sp>
      <p:sp>
        <p:nvSpPr>
          <p:cNvPr id="117766" name="Line 6"/>
          <p:cNvSpPr>
            <a:spLocks noChangeShapeType="1"/>
          </p:cNvSpPr>
          <p:nvPr/>
        </p:nvSpPr>
        <p:spPr bwMode="auto">
          <a:xfrm>
            <a:off x="2743200" y="2160588"/>
            <a:ext cx="457200" cy="1143000"/>
          </a:xfrm>
          <a:prstGeom prst="line">
            <a:avLst/>
          </a:prstGeom>
          <a:noFill/>
          <a:ln w="38100">
            <a:solidFill>
              <a:schemeClr val="tx1"/>
            </a:solidFill>
            <a:round/>
            <a:headEnd/>
            <a:tailEnd type="triangle" w="med" len="med"/>
          </a:ln>
        </p:spPr>
        <p:txBody>
          <a:bodyPr/>
          <a:lstStyle/>
          <a:p>
            <a:endParaRPr lang="en-US"/>
          </a:p>
        </p:txBody>
      </p:sp>
      <p:sp>
        <p:nvSpPr>
          <p:cNvPr id="117767" name="Line 7"/>
          <p:cNvSpPr>
            <a:spLocks noChangeShapeType="1"/>
          </p:cNvSpPr>
          <p:nvPr/>
        </p:nvSpPr>
        <p:spPr bwMode="auto">
          <a:xfrm flipH="1">
            <a:off x="3657600" y="2160588"/>
            <a:ext cx="533400" cy="1143000"/>
          </a:xfrm>
          <a:prstGeom prst="line">
            <a:avLst/>
          </a:prstGeom>
          <a:noFill/>
          <a:ln w="38100">
            <a:solidFill>
              <a:schemeClr val="tx1"/>
            </a:solidFill>
            <a:round/>
            <a:headEnd/>
            <a:tailEnd type="triangle" w="med" len="med"/>
          </a:ln>
        </p:spPr>
        <p:txBody>
          <a:bodyPr/>
          <a:lstStyle/>
          <a:p>
            <a:endParaRPr lang="en-US"/>
          </a:p>
        </p:txBody>
      </p:sp>
      <p:sp>
        <p:nvSpPr>
          <p:cNvPr id="117768" name="Text Box 8"/>
          <p:cNvSpPr txBox="1">
            <a:spLocks noChangeArrowheads="1"/>
          </p:cNvSpPr>
          <p:nvPr/>
        </p:nvSpPr>
        <p:spPr bwMode="auto">
          <a:xfrm>
            <a:off x="2819400" y="1371600"/>
            <a:ext cx="1284288" cy="457200"/>
          </a:xfrm>
          <a:prstGeom prst="rect">
            <a:avLst/>
          </a:prstGeom>
          <a:solidFill>
            <a:srgbClr val="CCECFF"/>
          </a:solidFill>
          <a:ln w="9525">
            <a:noFill/>
            <a:miter lim="800000"/>
            <a:headEnd/>
            <a:tailEnd/>
          </a:ln>
          <a:effectLst>
            <a:prstShdw prst="shdw17" dist="17961" dir="2700000">
              <a:srgbClr val="7A8E99"/>
            </a:prstShdw>
          </a:effectLst>
        </p:spPr>
        <p:txBody>
          <a:bodyPr wrap="none">
            <a:spAutoFit/>
          </a:bodyPr>
          <a:lstStyle/>
          <a:p>
            <a:r>
              <a:rPr lang="en-US" sz="2400" b="1">
                <a:latin typeface="Arial" charset="0"/>
                <a:cs typeface="Arial" charset="0"/>
              </a:rPr>
              <a:t>Slanted</a:t>
            </a:r>
          </a:p>
        </p:txBody>
      </p:sp>
      <p:sp>
        <p:nvSpPr>
          <p:cNvPr id="117769" name="Arc 9"/>
          <p:cNvSpPr>
            <a:spLocks/>
          </p:cNvSpPr>
          <p:nvPr/>
        </p:nvSpPr>
        <p:spPr bwMode="auto">
          <a:xfrm rot="7955034" flipV="1">
            <a:off x="7202487" y="2376488"/>
            <a:ext cx="811213" cy="890588"/>
          </a:xfrm>
          <a:custGeom>
            <a:avLst/>
            <a:gdLst>
              <a:gd name="T0" fmla="*/ 0 w 32853"/>
              <a:gd name="T1" fmla="*/ 2147483647 h 36085"/>
              <a:gd name="T2" fmla="*/ 2147483647 w 32853"/>
              <a:gd name="T3" fmla="*/ 2147483647 h 36085"/>
              <a:gd name="T4" fmla="*/ 2147483647 w 32853"/>
              <a:gd name="T5" fmla="*/ 2147483647 h 36085"/>
              <a:gd name="T6" fmla="*/ 0 60000 65536"/>
              <a:gd name="T7" fmla="*/ 0 60000 65536"/>
              <a:gd name="T8" fmla="*/ 0 60000 65536"/>
              <a:gd name="T9" fmla="*/ 0 w 32853"/>
              <a:gd name="T10" fmla="*/ 0 h 36085"/>
              <a:gd name="T11" fmla="*/ 32853 w 32853"/>
              <a:gd name="T12" fmla="*/ 36085 h 36085"/>
            </a:gdLst>
            <a:ahLst/>
            <a:cxnLst>
              <a:cxn ang="T6">
                <a:pos x="T0" y="T1"/>
              </a:cxn>
              <a:cxn ang="T7">
                <a:pos x="T2" y="T3"/>
              </a:cxn>
              <a:cxn ang="T8">
                <a:pos x="T4" y="T5"/>
              </a:cxn>
            </a:cxnLst>
            <a:rect l="T9" t="T10" r="T11" b="T12"/>
            <a:pathLst>
              <a:path w="32853" h="36085" fill="none" extrusionOk="0">
                <a:moveTo>
                  <a:pt x="-1" y="3162"/>
                </a:moveTo>
                <a:cubicBezTo>
                  <a:pt x="3388" y="1094"/>
                  <a:pt x="7282" y="-1"/>
                  <a:pt x="11253" y="0"/>
                </a:cubicBezTo>
                <a:cubicBezTo>
                  <a:pt x="23182" y="0"/>
                  <a:pt x="32853" y="9670"/>
                  <a:pt x="32853" y="21600"/>
                </a:cubicBezTo>
                <a:cubicBezTo>
                  <a:pt x="32853" y="26952"/>
                  <a:pt x="30865" y="32114"/>
                  <a:pt x="27276" y="36085"/>
                </a:cubicBezTo>
              </a:path>
              <a:path w="32853" h="36085" stroke="0" extrusionOk="0">
                <a:moveTo>
                  <a:pt x="-1" y="3162"/>
                </a:moveTo>
                <a:cubicBezTo>
                  <a:pt x="3388" y="1094"/>
                  <a:pt x="7282" y="-1"/>
                  <a:pt x="11253" y="0"/>
                </a:cubicBezTo>
                <a:cubicBezTo>
                  <a:pt x="23182" y="0"/>
                  <a:pt x="32853" y="9670"/>
                  <a:pt x="32853" y="21600"/>
                </a:cubicBezTo>
                <a:cubicBezTo>
                  <a:pt x="32853" y="26952"/>
                  <a:pt x="30865" y="32114"/>
                  <a:pt x="27276" y="36085"/>
                </a:cubicBezTo>
                <a:lnTo>
                  <a:pt x="11253" y="21600"/>
                </a:lnTo>
                <a:close/>
              </a:path>
            </a:pathLst>
          </a:custGeom>
          <a:noFill/>
          <a:ln w="38100">
            <a:solidFill>
              <a:schemeClr val="tx1"/>
            </a:solidFill>
            <a:round/>
            <a:headEnd/>
            <a:tailEnd type="triangle" w="med" len="med"/>
          </a:ln>
        </p:spPr>
        <p:txBody>
          <a:bodyPr wrap="none" anchor="ctr"/>
          <a:lstStyle/>
          <a:p>
            <a:endParaRPr lang="en-US"/>
          </a:p>
        </p:txBody>
      </p:sp>
      <p:sp>
        <p:nvSpPr>
          <p:cNvPr id="117770" name="Arc 10"/>
          <p:cNvSpPr>
            <a:spLocks/>
          </p:cNvSpPr>
          <p:nvPr/>
        </p:nvSpPr>
        <p:spPr bwMode="auto">
          <a:xfrm rot="-7955034" flipH="1" flipV="1">
            <a:off x="7759700" y="2376488"/>
            <a:ext cx="811213" cy="890587"/>
          </a:xfrm>
          <a:custGeom>
            <a:avLst/>
            <a:gdLst>
              <a:gd name="T0" fmla="*/ 0 w 32853"/>
              <a:gd name="T1" fmla="*/ 2147483647 h 36085"/>
              <a:gd name="T2" fmla="*/ 2147483647 w 32853"/>
              <a:gd name="T3" fmla="*/ 2147483647 h 36085"/>
              <a:gd name="T4" fmla="*/ 2147483647 w 32853"/>
              <a:gd name="T5" fmla="*/ 2147483647 h 36085"/>
              <a:gd name="T6" fmla="*/ 0 60000 65536"/>
              <a:gd name="T7" fmla="*/ 0 60000 65536"/>
              <a:gd name="T8" fmla="*/ 0 60000 65536"/>
              <a:gd name="T9" fmla="*/ 0 w 32853"/>
              <a:gd name="T10" fmla="*/ 0 h 36085"/>
              <a:gd name="T11" fmla="*/ 32853 w 32853"/>
              <a:gd name="T12" fmla="*/ 36085 h 36085"/>
            </a:gdLst>
            <a:ahLst/>
            <a:cxnLst>
              <a:cxn ang="T6">
                <a:pos x="T0" y="T1"/>
              </a:cxn>
              <a:cxn ang="T7">
                <a:pos x="T2" y="T3"/>
              </a:cxn>
              <a:cxn ang="T8">
                <a:pos x="T4" y="T5"/>
              </a:cxn>
            </a:cxnLst>
            <a:rect l="T9" t="T10" r="T11" b="T12"/>
            <a:pathLst>
              <a:path w="32853" h="36085" fill="none" extrusionOk="0">
                <a:moveTo>
                  <a:pt x="-1" y="3162"/>
                </a:moveTo>
                <a:cubicBezTo>
                  <a:pt x="3388" y="1094"/>
                  <a:pt x="7282" y="-1"/>
                  <a:pt x="11253" y="0"/>
                </a:cubicBezTo>
                <a:cubicBezTo>
                  <a:pt x="23182" y="0"/>
                  <a:pt x="32853" y="9670"/>
                  <a:pt x="32853" y="21600"/>
                </a:cubicBezTo>
                <a:cubicBezTo>
                  <a:pt x="32853" y="26952"/>
                  <a:pt x="30865" y="32114"/>
                  <a:pt x="27276" y="36085"/>
                </a:cubicBezTo>
              </a:path>
              <a:path w="32853" h="36085" stroke="0" extrusionOk="0">
                <a:moveTo>
                  <a:pt x="-1" y="3162"/>
                </a:moveTo>
                <a:cubicBezTo>
                  <a:pt x="3388" y="1094"/>
                  <a:pt x="7282" y="-1"/>
                  <a:pt x="11253" y="0"/>
                </a:cubicBezTo>
                <a:cubicBezTo>
                  <a:pt x="23182" y="0"/>
                  <a:pt x="32853" y="9670"/>
                  <a:pt x="32853" y="21600"/>
                </a:cubicBezTo>
                <a:cubicBezTo>
                  <a:pt x="32853" y="26952"/>
                  <a:pt x="30865" y="32114"/>
                  <a:pt x="27276" y="36085"/>
                </a:cubicBezTo>
                <a:lnTo>
                  <a:pt x="11253" y="21600"/>
                </a:lnTo>
                <a:close/>
              </a:path>
            </a:pathLst>
          </a:custGeom>
          <a:noFill/>
          <a:ln w="38100">
            <a:solidFill>
              <a:schemeClr val="tx1"/>
            </a:solidFill>
            <a:round/>
            <a:headEnd/>
            <a:tailEnd type="triangle" w="med" len="med"/>
          </a:ln>
        </p:spPr>
        <p:txBody>
          <a:bodyPr wrap="none" anchor="ctr"/>
          <a:lstStyle/>
          <a:p>
            <a:endParaRPr lang="en-US"/>
          </a:p>
        </p:txBody>
      </p:sp>
      <p:sp>
        <p:nvSpPr>
          <p:cNvPr id="117771" name="Text Box 11"/>
          <p:cNvSpPr txBox="1">
            <a:spLocks noChangeArrowheads="1"/>
          </p:cNvSpPr>
          <p:nvPr/>
        </p:nvSpPr>
        <p:spPr bwMode="auto">
          <a:xfrm>
            <a:off x="7289800" y="1371600"/>
            <a:ext cx="1235075" cy="457200"/>
          </a:xfrm>
          <a:prstGeom prst="rect">
            <a:avLst/>
          </a:prstGeom>
          <a:solidFill>
            <a:srgbClr val="CCECFF"/>
          </a:solidFill>
          <a:ln w="9525">
            <a:noFill/>
            <a:miter lim="800000"/>
            <a:headEnd/>
            <a:tailEnd/>
          </a:ln>
          <a:effectLst>
            <a:prstShdw prst="shdw17" dist="17961" dir="2700000">
              <a:srgbClr val="7A8E99"/>
            </a:prstShdw>
          </a:effectLst>
        </p:spPr>
        <p:txBody>
          <a:bodyPr wrap="none">
            <a:spAutoFit/>
          </a:bodyPr>
          <a:lstStyle/>
          <a:p>
            <a:r>
              <a:rPr lang="en-US" sz="2400" b="1">
                <a:latin typeface="Arial" charset="0"/>
                <a:cs typeface="Arial" charset="0"/>
              </a:rPr>
              <a:t>Curved</a:t>
            </a:r>
          </a:p>
        </p:txBody>
      </p:sp>
      <p:sp>
        <p:nvSpPr>
          <p:cNvPr id="117772" name="Line 12"/>
          <p:cNvSpPr>
            <a:spLocks noChangeShapeType="1"/>
          </p:cNvSpPr>
          <p:nvPr/>
        </p:nvSpPr>
        <p:spPr bwMode="auto">
          <a:xfrm>
            <a:off x="5105400" y="2617788"/>
            <a:ext cx="1219200" cy="0"/>
          </a:xfrm>
          <a:prstGeom prst="line">
            <a:avLst/>
          </a:prstGeom>
          <a:noFill/>
          <a:ln w="38100">
            <a:solidFill>
              <a:schemeClr val="tx1"/>
            </a:solidFill>
            <a:round/>
            <a:headEnd/>
            <a:tailEnd type="triangle" w="med" len="med"/>
          </a:ln>
        </p:spPr>
        <p:txBody>
          <a:bodyPr/>
          <a:lstStyle/>
          <a:p>
            <a:endParaRPr lang="en-US"/>
          </a:p>
        </p:txBody>
      </p:sp>
      <p:sp>
        <p:nvSpPr>
          <p:cNvPr id="117773" name="Text Box 13"/>
          <p:cNvSpPr txBox="1">
            <a:spLocks noChangeArrowheads="1"/>
          </p:cNvSpPr>
          <p:nvPr/>
        </p:nvSpPr>
        <p:spPr bwMode="auto">
          <a:xfrm>
            <a:off x="4849813" y="1371600"/>
            <a:ext cx="1673225" cy="457200"/>
          </a:xfrm>
          <a:prstGeom prst="rect">
            <a:avLst/>
          </a:prstGeom>
          <a:solidFill>
            <a:srgbClr val="CCECFF"/>
          </a:solidFill>
          <a:ln w="9525">
            <a:noFill/>
            <a:miter lim="800000"/>
            <a:headEnd/>
            <a:tailEnd/>
          </a:ln>
          <a:effectLst>
            <a:prstShdw prst="shdw17" dist="17961" dir="2700000">
              <a:srgbClr val="7A8E99"/>
            </a:prstShdw>
          </a:effectLst>
        </p:spPr>
        <p:txBody>
          <a:bodyPr wrap="none">
            <a:spAutoFit/>
          </a:bodyPr>
          <a:lstStyle/>
          <a:p>
            <a:r>
              <a:rPr lang="en-US" sz="2400" b="1">
                <a:latin typeface="Arial" charset="0"/>
                <a:cs typeface="Arial" charset="0"/>
              </a:rPr>
              <a:t>Horizontal</a:t>
            </a:r>
          </a:p>
        </p:txBody>
      </p:sp>
      <p:sp>
        <p:nvSpPr>
          <p:cNvPr id="117774" name="Line 14"/>
          <p:cNvSpPr>
            <a:spLocks noChangeShapeType="1"/>
          </p:cNvSpPr>
          <p:nvPr/>
        </p:nvSpPr>
        <p:spPr bwMode="auto">
          <a:xfrm>
            <a:off x="2146300" y="4648200"/>
            <a:ext cx="1588" cy="1524000"/>
          </a:xfrm>
          <a:prstGeom prst="line">
            <a:avLst/>
          </a:prstGeom>
          <a:noFill/>
          <a:ln w="57150">
            <a:solidFill>
              <a:schemeClr val="tx1"/>
            </a:solidFill>
            <a:round/>
            <a:headEnd/>
            <a:tailEnd/>
          </a:ln>
        </p:spPr>
        <p:txBody>
          <a:bodyPr/>
          <a:lstStyle/>
          <a:p>
            <a:endParaRPr lang="en-US"/>
          </a:p>
        </p:txBody>
      </p:sp>
      <p:sp>
        <p:nvSpPr>
          <p:cNvPr id="117775" name="Line 15"/>
          <p:cNvSpPr>
            <a:spLocks noChangeShapeType="1"/>
          </p:cNvSpPr>
          <p:nvPr/>
        </p:nvSpPr>
        <p:spPr bwMode="auto">
          <a:xfrm flipH="1">
            <a:off x="3590925" y="4648200"/>
            <a:ext cx="749300" cy="1511300"/>
          </a:xfrm>
          <a:prstGeom prst="line">
            <a:avLst/>
          </a:prstGeom>
          <a:noFill/>
          <a:ln w="57150">
            <a:solidFill>
              <a:schemeClr val="tx1"/>
            </a:solidFill>
            <a:round/>
            <a:headEnd/>
            <a:tailEnd/>
          </a:ln>
        </p:spPr>
        <p:txBody>
          <a:bodyPr/>
          <a:lstStyle/>
          <a:p>
            <a:endParaRPr lang="en-US"/>
          </a:p>
        </p:txBody>
      </p:sp>
      <p:sp>
        <p:nvSpPr>
          <p:cNvPr id="117776" name="Line 16"/>
          <p:cNvSpPr>
            <a:spLocks noChangeShapeType="1"/>
          </p:cNvSpPr>
          <p:nvPr/>
        </p:nvSpPr>
        <p:spPr bwMode="auto">
          <a:xfrm>
            <a:off x="4327525" y="4660900"/>
            <a:ext cx="787400" cy="1511300"/>
          </a:xfrm>
          <a:prstGeom prst="line">
            <a:avLst/>
          </a:prstGeom>
          <a:noFill/>
          <a:ln w="57150">
            <a:solidFill>
              <a:schemeClr val="tx1"/>
            </a:solidFill>
            <a:round/>
            <a:headEnd/>
            <a:tailEnd/>
          </a:ln>
        </p:spPr>
        <p:txBody>
          <a:bodyPr/>
          <a:lstStyle/>
          <a:p>
            <a:endParaRPr lang="en-US"/>
          </a:p>
        </p:txBody>
      </p:sp>
      <p:sp>
        <p:nvSpPr>
          <p:cNvPr id="117777" name="Line 17"/>
          <p:cNvSpPr>
            <a:spLocks noChangeShapeType="1"/>
          </p:cNvSpPr>
          <p:nvPr/>
        </p:nvSpPr>
        <p:spPr bwMode="auto">
          <a:xfrm>
            <a:off x="3844925" y="5661025"/>
            <a:ext cx="990600" cy="0"/>
          </a:xfrm>
          <a:prstGeom prst="line">
            <a:avLst/>
          </a:prstGeom>
          <a:noFill/>
          <a:ln w="57150">
            <a:solidFill>
              <a:schemeClr val="tx1"/>
            </a:solidFill>
            <a:round/>
            <a:headEnd/>
            <a:tailEnd/>
          </a:ln>
        </p:spPr>
        <p:txBody>
          <a:bodyPr/>
          <a:lstStyle/>
          <a:p>
            <a:endParaRPr lang="en-US"/>
          </a:p>
        </p:txBody>
      </p:sp>
      <p:sp>
        <p:nvSpPr>
          <p:cNvPr id="117778" name="Line 18"/>
          <p:cNvSpPr>
            <a:spLocks noChangeShapeType="1"/>
          </p:cNvSpPr>
          <p:nvPr/>
        </p:nvSpPr>
        <p:spPr bwMode="auto">
          <a:xfrm>
            <a:off x="1993900" y="5041900"/>
            <a:ext cx="1588" cy="965200"/>
          </a:xfrm>
          <a:prstGeom prst="line">
            <a:avLst/>
          </a:prstGeom>
          <a:noFill/>
          <a:ln w="19050">
            <a:solidFill>
              <a:schemeClr val="tx1"/>
            </a:solidFill>
            <a:round/>
            <a:headEnd/>
            <a:tailEnd type="stealth" w="med" len="med"/>
          </a:ln>
        </p:spPr>
        <p:txBody>
          <a:bodyPr/>
          <a:lstStyle/>
          <a:p>
            <a:endParaRPr lang="en-US"/>
          </a:p>
        </p:txBody>
      </p:sp>
      <p:sp>
        <p:nvSpPr>
          <p:cNvPr id="117779" name="Text Box 19"/>
          <p:cNvSpPr txBox="1">
            <a:spLocks noChangeArrowheads="1"/>
          </p:cNvSpPr>
          <p:nvPr/>
        </p:nvSpPr>
        <p:spPr bwMode="auto">
          <a:xfrm>
            <a:off x="1838325" y="465931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1</a:t>
            </a:r>
          </a:p>
        </p:txBody>
      </p:sp>
      <p:sp>
        <p:nvSpPr>
          <p:cNvPr id="117780" name="Line 20"/>
          <p:cNvSpPr>
            <a:spLocks noChangeShapeType="1"/>
          </p:cNvSpPr>
          <p:nvPr/>
        </p:nvSpPr>
        <p:spPr bwMode="auto">
          <a:xfrm flipH="1">
            <a:off x="3514725" y="4991100"/>
            <a:ext cx="482600" cy="977900"/>
          </a:xfrm>
          <a:prstGeom prst="line">
            <a:avLst/>
          </a:prstGeom>
          <a:noFill/>
          <a:ln w="19050">
            <a:solidFill>
              <a:schemeClr val="tx1"/>
            </a:solidFill>
            <a:round/>
            <a:headEnd/>
            <a:tailEnd type="stealth" w="med" len="med"/>
          </a:ln>
        </p:spPr>
        <p:txBody>
          <a:bodyPr/>
          <a:lstStyle/>
          <a:p>
            <a:endParaRPr lang="en-US"/>
          </a:p>
        </p:txBody>
      </p:sp>
      <p:sp>
        <p:nvSpPr>
          <p:cNvPr id="117781" name="Line 21"/>
          <p:cNvSpPr>
            <a:spLocks noChangeShapeType="1"/>
          </p:cNvSpPr>
          <p:nvPr/>
        </p:nvSpPr>
        <p:spPr bwMode="auto">
          <a:xfrm>
            <a:off x="4683125" y="4991100"/>
            <a:ext cx="482600" cy="977900"/>
          </a:xfrm>
          <a:prstGeom prst="line">
            <a:avLst/>
          </a:prstGeom>
          <a:noFill/>
          <a:ln w="19050">
            <a:solidFill>
              <a:schemeClr val="tx1"/>
            </a:solidFill>
            <a:round/>
            <a:headEnd/>
            <a:tailEnd type="stealth" w="med" len="med"/>
          </a:ln>
        </p:spPr>
        <p:txBody>
          <a:bodyPr/>
          <a:lstStyle/>
          <a:p>
            <a:endParaRPr lang="en-US"/>
          </a:p>
        </p:txBody>
      </p:sp>
      <p:sp>
        <p:nvSpPr>
          <p:cNvPr id="117782" name="Line 22"/>
          <p:cNvSpPr>
            <a:spLocks noChangeShapeType="1"/>
          </p:cNvSpPr>
          <p:nvPr/>
        </p:nvSpPr>
        <p:spPr bwMode="auto">
          <a:xfrm>
            <a:off x="4035425" y="5803900"/>
            <a:ext cx="622300" cy="0"/>
          </a:xfrm>
          <a:prstGeom prst="line">
            <a:avLst/>
          </a:prstGeom>
          <a:noFill/>
          <a:ln w="19050">
            <a:solidFill>
              <a:schemeClr val="tx1"/>
            </a:solidFill>
            <a:round/>
            <a:headEnd/>
            <a:tailEnd type="stealth" w="med" len="med"/>
          </a:ln>
        </p:spPr>
        <p:txBody>
          <a:bodyPr/>
          <a:lstStyle/>
          <a:p>
            <a:endParaRPr lang="en-US"/>
          </a:p>
        </p:txBody>
      </p:sp>
      <p:sp>
        <p:nvSpPr>
          <p:cNvPr id="117783" name="Text Box 23"/>
          <p:cNvSpPr txBox="1">
            <a:spLocks noChangeArrowheads="1"/>
          </p:cNvSpPr>
          <p:nvPr/>
        </p:nvSpPr>
        <p:spPr bwMode="auto">
          <a:xfrm>
            <a:off x="3905250" y="467201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1</a:t>
            </a:r>
          </a:p>
        </p:txBody>
      </p:sp>
      <p:sp>
        <p:nvSpPr>
          <p:cNvPr id="117784" name="Text Box 24"/>
          <p:cNvSpPr txBox="1">
            <a:spLocks noChangeArrowheads="1"/>
          </p:cNvSpPr>
          <p:nvPr/>
        </p:nvSpPr>
        <p:spPr bwMode="auto">
          <a:xfrm>
            <a:off x="4476750" y="465931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2</a:t>
            </a:r>
          </a:p>
        </p:txBody>
      </p:sp>
      <p:sp>
        <p:nvSpPr>
          <p:cNvPr id="117785" name="Text Box 25"/>
          <p:cNvSpPr txBox="1">
            <a:spLocks noChangeArrowheads="1"/>
          </p:cNvSpPr>
          <p:nvPr/>
        </p:nvSpPr>
        <p:spPr bwMode="auto">
          <a:xfrm>
            <a:off x="4146550" y="575151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3</a:t>
            </a:r>
          </a:p>
        </p:txBody>
      </p:sp>
      <p:sp>
        <p:nvSpPr>
          <p:cNvPr id="117786" name="Text Box 26"/>
          <p:cNvSpPr txBox="1">
            <a:spLocks noChangeArrowheads="1"/>
          </p:cNvSpPr>
          <p:nvPr/>
        </p:nvSpPr>
        <p:spPr bwMode="auto">
          <a:xfrm>
            <a:off x="631825" y="3836988"/>
            <a:ext cx="4827588" cy="457200"/>
          </a:xfrm>
          <a:prstGeom prst="rect">
            <a:avLst/>
          </a:prstGeom>
          <a:noFill/>
          <a:ln w="9525">
            <a:noFill/>
            <a:miter lim="800000"/>
            <a:headEnd/>
            <a:tailEnd/>
          </a:ln>
        </p:spPr>
        <p:txBody>
          <a:bodyPr wrap="none">
            <a:spAutoFit/>
          </a:bodyPr>
          <a:lstStyle/>
          <a:p>
            <a:r>
              <a:rPr lang="en-US" sz="2400" b="1">
                <a:solidFill>
                  <a:srgbClr val="0033CC"/>
                </a:solidFill>
                <a:latin typeface="Arial" charset="0"/>
                <a:cs typeface="Arial" charset="0"/>
              </a:rPr>
              <a:t>Examples : </a:t>
            </a:r>
            <a:r>
              <a:rPr lang="en-US" sz="2000" i="1">
                <a:latin typeface="Arial" charset="0"/>
                <a:cs typeface="Arial" charset="0"/>
              </a:rPr>
              <a:t>Application of basic stroke</a:t>
            </a:r>
          </a:p>
        </p:txBody>
      </p:sp>
      <p:sp>
        <p:nvSpPr>
          <p:cNvPr id="117787" name="Text Box 27"/>
          <p:cNvSpPr txBox="1">
            <a:spLocks noChangeArrowheads="1"/>
          </p:cNvSpPr>
          <p:nvPr/>
        </p:nvSpPr>
        <p:spPr bwMode="auto">
          <a:xfrm>
            <a:off x="669925" y="4583113"/>
            <a:ext cx="1055688" cy="396875"/>
          </a:xfrm>
          <a:prstGeom prst="rect">
            <a:avLst/>
          </a:prstGeom>
          <a:noFill/>
          <a:ln w="9525">
            <a:noFill/>
            <a:miter lim="800000"/>
            <a:headEnd/>
            <a:tailEnd/>
          </a:ln>
        </p:spPr>
        <p:txBody>
          <a:bodyPr wrap="none">
            <a:spAutoFit/>
          </a:bodyPr>
          <a:lstStyle/>
          <a:p>
            <a:r>
              <a:rPr lang="en-US" sz="2000">
                <a:latin typeface="Arial" charset="0"/>
                <a:cs typeface="Arial" charset="0"/>
              </a:rPr>
              <a:t>“</a:t>
            </a:r>
            <a:r>
              <a:rPr lang="en-US" sz="2000" b="1">
                <a:latin typeface="Arial" charset="0"/>
                <a:cs typeface="Arial" charset="0"/>
              </a:rPr>
              <a:t>I</a:t>
            </a:r>
            <a:r>
              <a:rPr lang="en-US" sz="2000">
                <a:latin typeface="Arial" charset="0"/>
                <a:cs typeface="Arial" charset="0"/>
              </a:rPr>
              <a:t>” letter</a:t>
            </a:r>
          </a:p>
        </p:txBody>
      </p:sp>
      <p:sp>
        <p:nvSpPr>
          <p:cNvPr id="117788" name="Text Box 28"/>
          <p:cNvSpPr txBox="1">
            <a:spLocks noChangeArrowheads="1"/>
          </p:cNvSpPr>
          <p:nvPr/>
        </p:nvSpPr>
        <p:spPr bwMode="auto">
          <a:xfrm>
            <a:off x="2762250" y="4595813"/>
            <a:ext cx="1169988" cy="396875"/>
          </a:xfrm>
          <a:prstGeom prst="rect">
            <a:avLst/>
          </a:prstGeom>
          <a:noFill/>
          <a:ln w="9525">
            <a:noFill/>
            <a:miter lim="800000"/>
            <a:headEnd/>
            <a:tailEnd/>
          </a:ln>
        </p:spPr>
        <p:txBody>
          <a:bodyPr wrap="none">
            <a:spAutoFit/>
          </a:bodyPr>
          <a:lstStyle/>
          <a:p>
            <a:r>
              <a:rPr lang="en-US" sz="2000">
                <a:latin typeface="Arial" charset="0"/>
                <a:cs typeface="Arial" charset="0"/>
              </a:rPr>
              <a:t>“</a:t>
            </a:r>
            <a:r>
              <a:rPr lang="en-US" sz="2000" b="1">
                <a:latin typeface="Arial" charset="0"/>
                <a:cs typeface="Arial" charset="0"/>
              </a:rPr>
              <a:t>A</a:t>
            </a:r>
            <a:r>
              <a:rPr lang="en-US" sz="2000">
                <a:latin typeface="Arial" charset="0"/>
                <a:cs typeface="Arial" charset="0"/>
              </a:rPr>
              <a:t>” letter</a:t>
            </a:r>
          </a:p>
        </p:txBody>
      </p:sp>
      <p:sp>
        <p:nvSpPr>
          <p:cNvPr id="117789" name="Line 29"/>
          <p:cNvSpPr>
            <a:spLocks noChangeShapeType="1"/>
          </p:cNvSpPr>
          <p:nvPr/>
        </p:nvSpPr>
        <p:spPr bwMode="auto">
          <a:xfrm>
            <a:off x="6746875" y="4686300"/>
            <a:ext cx="1588" cy="1425575"/>
          </a:xfrm>
          <a:prstGeom prst="line">
            <a:avLst/>
          </a:prstGeom>
          <a:noFill/>
          <a:ln w="57150">
            <a:solidFill>
              <a:schemeClr val="tx1"/>
            </a:solidFill>
            <a:round/>
            <a:headEnd/>
            <a:tailEnd/>
          </a:ln>
        </p:spPr>
        <p:txBody>
          <a:bodyPr/>
          <a:lstStyle/>
          <a:p>
            <a:endParaRPr lang="en-US"/>
          </a:p>
        </p:txBody>
      </p:sp>
      <p:sp>
        <p:nvSpPr>
          <p:cNvPr id="117790" name="Line 30"/>
          <p:cNvSpPr>
            <a:spLocks noChangeShapeType="1"/>
          </p:cNvSpPr>
          <p:nvPr/>
        </p:nvSpPr>
        <p:spPr bwMode="auto">
          <a:xfrm>
            <a:off x="6734175" y="6099175"/>
            <a:ext cx="847725" cy="0"/>
          </a:xfrm>
          <a:prstGeom prst="line">
            <a:avLst/>
          </a:prstGeom>
          <a:noFill/>
          <a:ln w="57150">
            <a:solidFill>
              <a:schemeClr val="tx1"/>
            </a:solidFill>
            <a:round/>
            <a:headEnd/>
            <a:tailEnd/>
          </a:ln>
        </p:spPr>
        <p:txBody>
          <a:bodyPr/>
          <a:lstStyle/>
          <a:p>
            <a:endParaRPr lang="en-US"/>
          </a:p>
        </p:txBody>
      </p:sp>
      <p:sp>
        <p:nvSpPr>
          <p:cNvPr id="117791" name="Line 31"/>
          <p:cNvSpPr>
            <a:spLocks noChangeShapeType="1"/>
          </p:cNvSpPr>
          <p:nvPr/>
        </p:nvSpPr>
        <p:spPr bwMode="auto">
          <a:xfrm>
            <a:off x="6734175" y="5397500"/>
            <a:ext cx="850900" cy="0"/>
          </a:xfrm>
          <a:prstGeom prst="line">
            <a:avLst/>
          </a:prstGeom>
          <a:noFill/>
          <a:ln w="57150">
            <a:solidFill>
              <a:schemeClr val="tx1"/>
            </a:solidFill>
            <a:round/>
            <a:headEnd/>
            <a:tailEnd/>
          </a:ln>
        </p:spPr>
        <p:txBody>
          <a:bodyPr/>
          <a:lstStyle/>
          <a:p>
            <a:endParaRPr lang="en-US"/>
          </a:p>
        </p:txBody>
      </p:sp>
      <p:sp>
        <p:nvSpPr>
          <p:cNvPr id="117792" name="Line 32"/>
          <p:cNvSpPr>
            <a:spLocks noChangeShapeType="1"/>
          </p:cNvSpPr>
          <p:nvPr/>
        </p:nvSpPr>
        <p:spPr bwMode="auto">
          <a:xfrm>
            <a:off x="6734175" y="4686300"/>
            <a:ext cx="736600" cy="0"/>
          </a:xfrm>
          <a:prstGeom prst="line">
            <a:avLst/>
          </a:prstGeom>
          <a:noFill/>
          <a:ln w="57150">
            <a:solidFill>
              <a:schemeClr val="tx1"/>
            </a:solidFill>
            <a:round/>
            <a:headEnd/>
            <a:tailEnd/>
          </a:ln>
        </p:spPr>
        <p:txBody>
          <a:bodyPr/>
          <a:lstStyle/>
          <a:p>
            <a:endParaRPr lang="en-US"/>
          </a:p>
        </p:txBody>
      </p:sp>
      <p:sp>
        <p:nvSpPr>
          <p:cNvPr id="117793" name="Arc 33"/>
          <p:cNvSpPr>
            <a:spLocks/>
          </p:cNvSpPr>
          <p:nvPr/>
        </p:nvSpPr>
        <p:spPr bwMode="auto">
          <a:xfrm>
            <a:off x="7445375" y="4683125"/>
            <a:ext cx="342900" cy="714375"/>
          </a:xfrm>
          <a:custGeom>
            <a:avLst/>
            <a:gdLst>
              <a:gd name="T0" fmla="*/ 0 w 21600"/>
              <a:gd name="T1" fmla="*/ 0 h 43186"/>
              <a:gd name="T2" fmla="*/ 2147483647 w 21600"/>
              <a:gd name="T3" fmla="*/ 2147483647 h 43186"/>
              <a:gd name="T4" fmla="*/ 0 w 21600"/>
              <a:gd name="T5" fmla="*/ 2147483647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1" y="0"/>
                </a:moveTo>
                <a:cubicBezTo>
                  <a:pt x="11929" y="0"/>
                  <a:pt x="21600" y="9670"/>
                  <a:pt x="21600" y="21600"/>
                </a:cubicBezTo>
                <a:cubicBezTo>
                  <a:pt x="21600" y="33229"/>
                  <a:pt x="12392" y="42771"/>
                  <a:pt x="771" y="43186"/>
                </a:cubicBezTo>
              </a:path>
              <a:path w="21600" h="43186" stroke="0" extrusionOk="0">
                <a:moveTo>
                  <a:pt x="-1" y="0"/>
                </a:moveTo>
                <a:cubicBezTo>
                  <a:pt x="11929" y="0"/>
                  <a:pt x="21600" y="9670"/>
                  <a:pt x="21600" y="21600"/>
                </a:cubicBezTo>
                <a:cubicBezTo>
                  <a:pt x="21600" y="33229"/>
                  <a:pt x="12392" y="42771"/>
                  <a:pt x="771" y="43186"/>
                </a:cubicBezTo>
                <a:lnTo>
                  <a:pt x="0" y="21600"/>
                </a:lnTo>
                <a:close/>
              </a:path>
            </a:pathLst>
          </a:custGeom>
          <a:noFill/>
          <a:ln w="57150">
            <a:solidFill>
              <a:schemeClr val="tx1"/>
            </a:solidFill>
            <a:round/>
            <a:headEnd/>
            <a:tailEnd/>
          </a:ln>
        </p:spPr>
        <p:txBody>
          <a:bodyPr wrap="none" anchor="ctr"/>
          <a:lstStyle/>
          <a:p>
            <a:endParaRPr lang="en-US"/>
          </a:p>
        </p:txBody>
      </p:sp>
      <p:sp>
        <p:nvSpPr>
          <p:cNvPr id="117794" name="Arc 34"/>
          <p:cNvSpPr>
            <a:spLocks/>
          </p:cNvSpPr>
          <p:nvPr/>
        </p:nvSpPr>
        <p:spPr bwMode="auto">
          <a:xfrm>
            <a:off x="7569200" y="5387975"/>
            <a:ext cx="342900" cy="714375"/>
          </a:xfrm>
          <a:custGeom>
            <a:avLst/>
            <a:gdLst>
              <a:gd name="T0" fmla="*/ 0 w 21600"/>
              <a:gd name="T1" fmla="*/ 0 h 43186"/>
              <a:gd name="T2" fmla="*/ 2147483647 w 21600"/>
              <a:gd name="T3" fmla="*/ 2147483647 h 43186"/>
              <a:gd name="T4" fmla="*/ 0 w 21600"/>
              <a:gd name="T5" fmla="*/ 2147483647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1" y="0"/>
                </a:moveTo>
                <a:cubicBezTo>
                  <a:pt x="11929" y="0"/>
                  <a:pt x="21600" y="9670"/>
                  <a:pt x="21600" y="21600"/>
                </a:cubicBezTo>
                <a:cubicBezTo>
                  <a:pt x="21600" y="33229"/>
                  <a:pt x="12392" y="42771"/>
                  <a:pt x="771" y="43186"/>
                </a:cubicBezTo>
              </a:path>
              <a:path w="21600" h="43186" stroke="0" extrusionOk="0">
                <a:moveTo>
                  <a:pt x="-1" y="0"/>
                </a:moveTo>
                <a:cubicBezTo>
                  <a:pt x="11929" y="0"/>
                  <a:pt x="21600" y="9670"/>
                  <a:pt x="21600" y="21600"/>
                </a:cubicBezTo>
                <a:cubicBezTo>
                  <a:pt x="21600" y="33229"/>
                  <a:pt x="12392" y="42771"/>
                  <a:pt x="771" y="43186"/>
                </a:cubicBezTo>
                <a:lnTo>
                  <a:pt x="0" y="21600"/>
                </a:lnTo>
                <a:close/>
              </a:path>
            </a:pathLst>
          </a:custGeom>
          <a:noFill/>
          <a:ln w="57150">
            <a:solidFill>
              <a:schemeClr val="tx1"/>
            </a:solidFill>
            <a:round/>
            <a:headEnd/>
            <a:tailEnd/>
          </a:ln>
        </p:spPr>
        <p:txBody>
          <a:bodyPr wrap="none" anchor="ctr"/>
          <a:lstStyle/>
          <a:p>
            <a:endParaRPr lang="en-US"/>
          </a:p>
        </p:txBody>
      </p:sp>
      <p:sp>
        <p:nvSpPr>
          <p:cNvPr id="117795" name="Line 35"/>
          <p:cNvSpPr>
            <a:spLocks noChangeShapeType="1"/>
          </p:cNvSpPr>
          <p:nvPr/>
        </p:nvSpPr>
        <p:spPr bwMode="auto">
          <a:xfrm>
            <a:off x="6581775" y="4889500"/>
            <a:ext cx="1588" cy="990600"/>
          </a:xfrm>
          <a:prstGeom prst="line">
            <a:avLst/>
          </a:prstGeom>
          <a:noFill/>
          <a:ln w="19050">
            <a:solidFill>
              <a:schemeClr val="tx1"/>
            </a:solidFill>
            <a:round/>
            <a:headEnd/>
            <a:tailEnd type="stealth" w="med" len="med"/>
          </a:ln>
        </p:spPr>
        <p:txBody>
          <a:bodyPr/>
          <a:lstStyle/>
          <a:p>
            <a:endParaRPr lang="en-US"/>
          </a:p>
        </p:txBody>
      </p:sp>
      <p:sp>
        <p:nvSpPr>
          <p:cNvPr id="117796" name="Line 36"/>
          <p:cNvSpPr>
            <a:spLocks noChangeShapeType="1"/>
          </p:cNvSpPr>
          <p:nvPr/>
        </p:nvSpPr>
        <p:spPr bwMode="auto">
          <a:xfrm>
            <a:off x="6924675" y="6242050"/>
            <a:ext cx="609600" cy="0"/>
          </a:xfrm>
          <a:prstGeom prst="line">
            <a:avLst/>
          </a:prstGeom>
          <a:noFill/>
          <a:ln w="19050">
            <a:solidFill>
              <a:schemeClr val="tx1"/>
            </a:solidFill>
            <a:round/>
            <a:headEnd/>
            <a:tailEnd type="stealth" w="med" len="med"/>
          </a:ln>
        </p:spPr>
        <p:txBody>
          <a:bodyPr/>
          <a:lstStyle/>
          <a:p>
            <a:endParaRPr lang="en-US"/>
          </a:p>
        </p:txBody>
      </p:sp>
      <p:sp>
        <p:nvSpPr>
          <p:cNvPr id="117797" name="Text Box 37"/>
          <p:cNvSpPr txBox="1">
            <a:spLocks noChangeArrowheads="1"/>
          </p:cNvSpPr>
          <p:nvPr/>
        </p:nvSpPr>
        <p:spPr bwMode="auto">
          <a:xfrm>
            <a:off x="6410325" y="457676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1</a:t>
            </a:r>
          </a:p>
        </p:txBody>
      </p:sp>
      <p:sp>
        <p:nvSpPr>
          <p:cNvPr id="117798" name="Text Box 38"/>
          <p:cNvSpPr txBox="1">
            <a:spLocks noChangeArrowheads="1"/>
          </p:cNvSpPr>
          <p:nvPr/>
        </p:nvSpPr>
        <p:spPr bwMode="auto">
          <a:xfrm>
            <a:off x="6657975" y="604996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2</a:t>
            </a:r>
          </a:p>
        </p:txBody>
      </p:sp>
      <p:sp>
        <p:nvSpPr>
          <p:cNvPr id="117799" name="Text Box 39"/>
          <p:cNvSpPr txBox="1">
            <a:spLocks noChangeArrowheads="1"/>
          </p:cNvSpPr>
          <p:nvPr/>
        </p:nvSpPr>
        <p:spPr bwMode="auto">
          <a:xfrm>
            <a:off x="6689725" y="537051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3</a:t>
            </a:r>
          </a:p>
        </p:txBody>
      </p:sp>
      <p:sp>
        <p:nvSpPr>
          <p:cNvPr id="117800" name="Line 40"/>
          <p:cNvSpPr>
            <a:spLocks noChangeShapeType="1"/>
          </p:cNvSpPr>
          <p:nvPr/>
        </p:nvSpPr>
        <p:spPr bwMode="auto">
          <a:xfrm>
            <a:off x="6924675" y="5537200"/>
            <a:ext cx="609600" cy="0"/>
          </a:xfrm>
          <a:prstGeom prst="line">
            <a:avLst/>
          </a:prstGeom>
          <a:noFill/>
          <a:ln w="19050">
            <a:solidFill>
              <a:schemeClr val="tx1"/>
            </a:solidFill>
            <a:round/>
            <a:headEnd/>
            <a:tailEnd type="stealth" w="med" len="med"/>
          </a:ln>
        </p:spPr>
        <p:txBody>
          <a:bodyPr/>
          <a:lstStyle/>
          <a:p>
            <a:endParaRPr lang="en-US"/>
          </a:p>
        </p:txBody>
      </p:sp>
      <p:sp>
        <p:nvSpPr>
          <p:cNvPr id="117801" name="Text Box 41"/>
          <p:cNvSpPr txBox="1">
            <a:spLocks noChangeArrowheads="1"/>
          </p:cNvSpPr>
          <p:nvPr/>
        </p:nvSpPr>
        <p:spPr bwMode="auto">
          <a:xfrm>
            <a:off x="6651625" y="437991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4</a:t>
            </a:r>
          </a:p>
        </p:txBody>
      </p:sp>
      <p:sp>
        <p:nvSpPr>
          <p:cNvPr id="117802" name="Line 42"/>
          <p:cNvSpPr>
            <a:spLocks noChangeShapeType="1"/>
          </p:cNvSpPr>
          <p:nvPr/>
        </p:nvSpPr>
        <p:spPr bwMode="auto">
          <a:xfrm>
            <a:off x="6886575" y="4546600"/>
            <a:ext cx="609600" cy="0"/>
          </a:xfrm>
          <a:prstGeom prst="line">
            <a:avLst/>
          </a:prstGeom>
          <a:noFill/>
          <a:ln w="19050">
            <a:solidFill>
              <a:schemeClr val="tx1"/>
            </a:solidFill>
            <a:round/>
            <a:headEnd/>
            <a:tailEnd type="stealth" w="med" len="med"/>
          </a:ln>
        </p:spPr>
        <p:txBody>
          <a:bodyPr/>
          <a:lstStyle/>
          <a:p>
            <a:endParaRPr lang="en-US"/>
          </a:p>
        </p:txBody>
      </p:sp>
      <p:sp>
        <p:nvSpPr>
          <p:cNvPr id="117803" name="Arc 43"/>
          <p:cNvSpPr>
            <a:spLocks/>
          </p:cNvSpPr>
          <p:nvPr/>
        </p:nvSpPr>
        <p:spPr bwMode="auto">
          <a:xfrm>
            <a:off x="7473950" y="4551363"/>
            <a:ext cx="498475" cy="812800"/>
          </a:xfrm>
          <a:custGeom>
            <a:avLst/>
            <a:gdLst>
              <a:gd name="T0" fmla="*/ 2147483647 w 21600"/>
              <a:gd name="T1" fmla="*/ 0 h 35030"/>
              <a:gd name="T2" fmla="*/ 2147483647 w 21600"/>
              <a:gd name="T3" fmla="*/ 2147483647 h 35030"/>
              <a:gd name="T4" fmla="*/ 0 w 21600"/>
              <a:gd name="T5" fmla="*/ 2147483647 h 35030"/>
              <a:gd name="T6" fmla="*/ 0 60000 65536"/>
              <a:gd name="T7" fmla="*/ 0 60000 65536"/>
              <a:gd name="T8" fmla="*/ 0 60000 65536"/>
              <a:gd name="T9" fmla="*/ 0 w 21600"/>
              <a:gd name="T10" fmla="*/ 0 h 35030"/>
              <a:gd name="T11" fmla="*/ 21600 w 21600"/>
              <a:gd name="T12" fmla="*/ 35030 h 35030"/>
            </a:gdLst>
            <a:ahLst/>
            <a:cxnLst>
              <a:cxn ang="T6">
                <a:pos x="T0" y="T1"/>
              </a:cxn>
              <a:cxn ang="T7">
                <a:pos x="T2" y="T3"/>
              </a:cxn>
              <a:cxn ang="T8">
                <a:pos x="T4" y="T5"/>
              </a:cxn>
            </a:cxnLst>
            <a:rect l="T9" t="T10" r="T11" b="T12"/>
            <a:pathLst>
              <a:path w="21600" h="35030" fill="none" extrusionOk="0">
                <a:moveTo>
                  <a:pt x="3049" y="0"/>
                </a:moveTo>
                <a:cubicBezTo>
                  <a:pt x="13693" y="1518"/>
                  <a:pt x="21600" y="10632"/>
                  <a:pt x="21600" y="21384"/>
                </a:cubicBezTo>
                <a:cubicBezTo>
                  <a:pt x="21600" y="26356"/>
                  <a:pt x="19884" y="31176"/>
                  <a:pt x="16743" y="35030"/>
                </a:cubicBezTo>
              </a:path>
              <a:path w="21600" h="35030" stroke="0" extrusionOk="0">
                <a:moveTo>
                  <a:pt x="3049" y="0"/>
                </a:moveTo>
                <a:cubicBezTo>
                  <a:pt x="13693" y="1518"/>
                  <a:pt x="21600" y="10632"/>
                  <a:pt x="21600" y="21384"/>
                </a:cubicBezTo>
                <a:cubicBezTo>
                  <a:pt x="21600" y="26356"/>
                  <a:pt x="19884" y="31176"/>
                  <a:pt x="16743" y="35030"/>
                </a:cubicBezTo>
                <a:lnTo>
                  <a:pt x="0" y="21384"/>
                </a:lnTo>
                <a:close/>
              </a:path>
            </a:pathLst>
          </a:custGeom>
          <a:noFill/>
          <a:ln w="19050">
            <a:solidFill>
              <a:schemeClr val="tx1"/>
            </a:solidFill>
            <a:round/>
            <a:headEnd/>
            <a:tailEnd type="stealth" w="med" len="med"/>
          </a:ln>
        </p:spPr>
        <p:txBody>
          <a:bodyPr wrap="none" anchor="ctr"/>
          <a:lstStyle/>
          <a:p>
            <a:endParaRPr lang="en-US"/>
          </a:p>
        </p:txBody>
      </p:sp>
      <p:sp>
        <p:nvSpPr>
          <p:cNvPr id="117804" name="Arc 44"/>
          <p:cNvSpPr>
            <a:spLocks/>
          </p:cNvSpPr>
          <p:nvPr/>
        </p:nvSpPr>
        <p:spPr bwMode="auto">
          <a:xfrm flipV="1">
            <a:off x="7550150" y="5437188"/>
            <a:ext cx="498475" cy="812800"/>
          </a:xfrm>
          <a:custGeom>
            <a:avLst/>
            <a:gdLst>
              <a:gd name="T0" fmla="*/ 2147483647 w 21600"/>
              <a:gd name="T1" fmla="*/ 0 h 35030"/>
              <a:gd name="T2" fmla="*/ 2147483647 w 21600"/>
              <a:gd name="T3" fmla="*/ 2147483647 h 35030"/>
              <a:gd name="T4" fmla="*/ 0 w 21600"/>
              <a:gd name="T5" fmla="*/ 2147483647 h 35030"/>
              <a:gd name="T6" fmla="*/ 0 60000 65536"/>
              <a:gd name="T7" fmla="*/ 0 60000 65536"/>
              <a:gd name="T8" fmla="*/ 0 60000 65536"/>
              <a:gd name="T9" fmla="*/ 0 w 21600"/>
              <a:gd name="T10" fmla="*/ 0 h 35030"/>
              <a:gd name="T11" fmla="*/ 21600 w 21600"/>
              <a:gd name="T12" fmla="*/ 35030 h 35030"/>
            </a:gdLst>
            <a:ahLst/>
            <a:cxnLst>
              <a:cxn ang="T6">
                <a:pos x="T0" y="T1"/>
              </a:cxn>
              <a:cxn ang="T7">
                <a:pos x="T2" y="T3"/>
              </a:cxn>
              <a:cxn ang="T8">
                <a:pos x="T4" y="T5"/>
              </a:cxn>
            </a:cxnLst>
            <a:rect l="T9" t="T10" r="T11" b="T12"/>
            <a:pathLst>
              <a:path w="21600" h="35030" fill="none" extrusionOk="0">
                <a:moveTo>
                  <a:pt x="3049" y="0"/>
                </a:moveTo>
                <a:cubicBezTo>
                  <a:pt x="13693" y="1518"/>
                  <a:pt x="21600" y="10632"/>
                  <a:pt x="21600" y="21384"/>
                </a:cubicBezTo>
                <a:cubicBezTo>
                  <a:pt x="21600" y="26356"/>
                  <a:pt x="19884" y="31176"/>
                  <a:pt x="16743" y="35030"/>
                </a:cubicBezTo>
              </a:path>
              <a:path w="21600" h="35030" stroke="0" extrusionOk="0">
                <a:moveTo>
                  <a:pt x="3049" y="0"/>
                </a:moveTo>
                <a:cubicBezTo>
                  <a:pt x="13693" y="1518"/>
                  <a:pt x="21600" y="10632"/>
                  <a:pt x="21600" y="21384"/>
                </a:cubicBezTo>
                <a:cubicBezTo>
                  <a:pt x="21600" y="26356"/>
                  <a:pt x="19884" y="31176"/>
                  <a:pt x="16743" y="35030"/>
                </a:cubicBezTo>
                <a:lnTo>
                  <a:pt x="0" y="21384"/>
                </a:lnTo>
                <a:close/>
              </a:path>
            </a:pathLst>
          </a:custGeom>
          <a:noFill/>
          <a:ln w="19050">
            <a:solidFill>
              <a:schemeClr val="tx1"/>
            </a:solidFill>
            <a:round/>
            <a:headEnd type="stealth" w="med" len="med"/>
            <a:tailEnd/>
          </a:ln>
        </p:spPr>
        <p:txBody>
          <a:bodyPr wrap="none" anchor="ctr"/>
          <a:lstStyle/>
          <a:p>
            <a:endParaRPr lang="en-US"/>
          </a:p>
        </p:txBody>
      </p:sp>
      <p:sp>
        <p:nvSpPr>
          <p:cNvPr id="117805" name="Text Box 45"/>
          <p:cNvSpPr txBox="1">
            <a:spLocks noChangeArrowheads="1"/>
          </p:cNvSpPr>
          <p:nvPr/>
        </p:nvSpPr>
        <p:spPr bwMode="auto">
          <a:xfrm>
            <a:off x="7689850" y="4379913"/>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5</a:t>
            </a:r>
          </a:p>
        </p:txBody>
      </p:sp>
      <p:sp>
        <p:nvSpPr>
          <p:cNvPr id="117806" name="Text Box 46"/>
          <p:cNvSpPr txBox="1">
            <a:spLocks noChangeArrowheads="1"/>
          </p:cNvSpPr>
          <p:nvPr/>
        </p:nvSpPr>
        <p:spPr bwMode="auto">
          <a:xfrm>
            <a:off x="7947025" y="5265738"/>
            <a:ext cx="311150" cy="366712"/>
          </a:xfrm>
          <a:prstGeom prst="rect">
            <a:avLst/>
          </a:prstGeom>
          <a:noFill/>
          <a:ln w="9525">
            <a:noFill/>
            <a:miter lim="800000"/>
            <a:headEnd/>
            <a:tailEnd/>
          </a:ln>
        </p:spPr>
        <p:txBody>
          <a:bodyPr wrap="none">
            <a:spAutoFit/>
          </a:bodyPr>
          <a:lstStyle/>
          <a:p>
            <a:r>
              <a:rPr lang="en-US" sz="1800">
                <a:latin typeface="Arial" charset="0"/>
                <a:cs typeface="Arial" charset="0"/>
              </a:rPr>
              <a:t>6</a:t>
            </a:r>
          </a:p>
        </p:txBody>
      </p:sp>
      <p:sp>
        <p:nvSpPr>
          <p:cNvPr id="117807" name="Text Box 47"/>
          <p:cNvSpPr txBox="1">
            <a:spLocks noChangeArrowheads="1"/>
          </p:cNvSpPr>
          <p:nvPr/>
        </p:nvSpPr>
        <p:spPr bwMode="auto">
          <a:xfrm>
            <a:off x="5267325" y="4605338"/>
            <a:ext cx="1169988" cy="396875"/>
          </a:xfrm>
          <a:prstGeom prst="rect">
            <a:avLst/>
          </a:prstGeom>
          <a:noFill/>
          <a:ln w="9525">
            <a:noFill/>
            <a:miter lim="800000"/>
            <a:headEnd/>
            <a:tailEnd/>
          </a:ln>
        </p:spPr>
        <p:txBody>
          <a:bodyPr wrap="none">
            <a:spAutoFit/>
          </a:bodyPr>
          <a:lstStyle/>
          <a:p>
            <a:r>
              <a:rPr lang="en-US" sz="2000">
                <a:latin typeface="Arial" charset="0"/>
                <a:cs typeface="Arial" charset="0"/>
              </a:rPr>
              <a:t>“</a:t>
            </a:r>
            <a:r>
              <a:rPr lang="en-US" sz="2000" b="1">
                <a:latin typeface="Arial" charset="0"/>
                <a:cs typeface="Arial" charset="0"/>
              </a:rPr>
              <a:t>B</a:t>
            </a:r>
            <a:r>
              <a:rPr lang="en-US" sz="2000">
                <a:latin typeface="Arial" charset="0"/>
                <a:cs typeface="Arial" charset="0"/>
              </a:rPr>
              <a:t>” letter</a:t>
            </a:r>
          </a:p>
        </p:txBody>
      </p:sp>
    </p:spTree>
  </p:cSld>
  <p:clrMapOvr>
    <a:masterClrMapping/>
  </p:clrMapOvr>
  <p:transition>
    <p:cover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609600" y="185738"/>
            <a:ext cx="8045450" cy="762000"/>
          </a:xfrm>
          <a:prstGeom prst="rect">
            <a:avLst/>
          </a:prstGeom>
          <a:noFill/>
          <a:ln w="9525">
            <a:noFill/>
            <a:miter lim="800000"/>
            <a:headEnd/>
            <a:tailEnd/>
          </a:ln>
        </p:spPr>
        <p:txBody>
          <a:bodyPr wrap="none">
            <a:spAutoFit/>
          </a:bodyPr>
          <a:lstStyle/>
          <a:p>
            <a:r>
              <a:rPr lang="en-US" b="1">
                <a:solidFill>
                  <a:schemeClr val="bg1"/>
                </a:solidFill>
                <a:latin typeface="Arial" charset="0"/>
                <a:cs typeface="Arial" charset="0"/>
              </a:rPr>
              <a:t>Suggested Strokes Sequence</a:t>
            </a:r>
          </a:p>
        </p:txBody>
      </p:sp>
      <p:pic>
        <p:nvPicPr>
          <p:cNvPr id="118787" name="Picture 3" descr="bertoline_fig1_81A"/>
          <p:cNvPicPr>
            <a:picLocks noChangeAspect="1" noChangeArrowheads="1"/>
          </p:cNvPicPr>
          <p:nvPr/>
        </p:nvPicPr>
        <p:blipFill>
          <a:blip r:embed="rId2"/>
          <a:srcRect/>
          <a:stretch>
            <a:fillRect/>
          </a:stretch>
        </p:blipFill>
        <p:spPr bwMode="auto">
          <a:xfrm>
            <a:off x="1784350" y="1006475"/>
            <a:ext cx="7199313" cy="5680075"/>
          </a:xfrm>
          <a:prstGeom prst="rect">
            <a:avLst/>
          </a:prstGeom>
          <a:noFill/>
          <a:ln w="9525">
            <a:noFill/>
            <a:miter lim="800000"/>
            <a:headEnd/>
            <a:tailEnd/>
          </a:ln>
        </p:spPr>
      </p:pic>
      <p:sp>
        <p:nvSpPr>
          <p:cNvPr id="118788" name="Text Box 4"/>
          <p:cNvSpPr txBox="1">
            <a:spLocks noChangeArrowheads="1"/>
          </p:cNvSpPr>
          <p:nvPr/>
        </p:nvSpPr>
        <p:spPr bwMode="auto">
          <a:xfrm>
            <a:off x="122238" y="1343025"/>
            <a:ext cx="1795462" cy="968375"/>
          </a:xfrm>
          <a:prstGeom prst="rect">
            <a:avLst/>
          </a:prstGeom>
          <a:noFill/>
          <a:ln w="9525">
            <a:noFill/>
            <a:miter lim="800000"/>
            <a:headEnd/>
            <a:tailEnd/>
          </a:ln>
        </p:spPr>
        <p:txBody>
          <a:bodyPr wrap="none">
            <a:spAutoFit/>
          </a:bodyPr>
          <a:lstStyle/>
          <a:p>
            <a:pPr>
              <a:lnSpc>
                <a:spcPct val="120000"/>
              </a:lnSpc>
            </a:pPr>
            <a:r>
              <a:rPr lang="en-US" sz="2400">
                <a:latin typeface="Arial" charset="0"/>
                <a:cs typeface="Arial" charset="0"/>
              </a:rPr>
              <a:t>Straight line</a:t>
            </a:r>
          </a:p>
          <a:p>
            <a:pPr>
              <a:lnSpc>
                <a:spcPct val="120000"/>
              </a:lnSpc>
            </a:pPr>
            <a:r>
              <a:rPr lang="en-US" sz="2400">
                <a:latin typeface="Arial" charset="0"/>
                <a:cs typeface="Arial" charset="0"/>
              </a:rPr>
              <a:t>letters</a:t>
            </a:r>
          </a:p>
        </p:txBody>
      </p:sp>
      <p:sp>
        <p:nvSpPr>
          <p:cNvPr id="118789" name="Text Box 5"/>
          <p:cNvSpPr txBox="1">
            <a:spLocks noChangeArrowheads="1"/>
          </p:cNvSpPr>
          <p:nvPr/>
        </p:nvSpPr>
        <p:spPr bwMode="auto">
          <a:xfrm>
            <a:off x="101600" y="3397250"/>
            <a:ext cx="1728788" cy="968375"/>
          </a:xfrm>
          <a:prstGeom prst="rect">
            <a:avLst/>
          </a:prstGeom>
          <a:noFill/>
          <a:ln w="9525">
            <a:noFill/>
            <a:miter lim="800000"/>
            <a:headEnd/>
            <a:tailEnd/>
          </a:ln>
        </p:spPr>
        <p:txBody>
          <a:bodyPr wrap="none">
            <a:spAutoFit/>
          </a:bodyPr>
          <a:lstStyle/>
          <a:p>
            <a:pPr>
              <a:lnSpc>
                <a:spcPct val="120000"/>
              </a:lnSpc>
            </a:pPr>
            <a:r>
              <a:rPr lang="en-US" sz="2400">
                <a:latin typeface="Arial" charset="0"/>
                <a:cs typeface="Arial" charset="0"/>
              </a:rPr>
              <a:t>Curved line</a:t>
            </a:r>
          </a:p>
          <a:p>
            <a:pPr>
              <a:lnSpc>
                <a:spcPct val="120000"/>
              </a:lnSpc>
            </a:pPr>
            <a:r>
              <a:rPr lang="en-US" sz="2400">
                <a:latin typeface="Arial" charset="0"/>
                <a:cs typeface="Arial" charset="0"/>
              </a:rPr>
              <a:t>letters</a:t>
            </a:r>
          </a:p>
        </p:txBody>
      </p:sp>
      <p:sp>
        <p:nvSpPr>
          <p:cNvPr id="118790" name="Text Box 6"/>
          <p:cNvSpPr txBox="1">
            <a:spLocks noChangeArrowheads="1"/>
          </p:cNvSpPr>
          <p:nvPr/>
        </p:nvSpPr>
        <p:spPr bwMode="auto">
          <a:xfrm>
            <a:off x="142875" y="4562475"/>
            <a:ext cx="1728788" cy="1406525"/>
          </a:xfrm>
          <a:prstGeom prst="rect">
            <a:avLst/>
          </a:prstGeom>
          <a:noFill/>
          <a:ln w="9525">
            <a:noFill/>
            <a:miter lim="800000"/>
            <a:headEnd/>
            <a:tailEnd/>
          </a:ln>
        </p:spPr>
        <p:txBody>
          <a:bodyPr wrap="none">
            <a:spAutoFit/>
          </a:bodyPr>
          <a:lstStyle/>
          <a:p>
            <a:pPr>
              <a:lnSpc>
                <a:spcPct val="120000"/>
              </a:lnSpc>
            </a:pPr>
            <a:r>
              <a:rPr lang="en-US" sz="2400">
                <a:latin typeface="Arial" charset="0"/>
                <a:cs typeface="Arial" charset="0"/>
              </a:rPr>
              <a:t>Curved line</a:t>
            </a:r>
          </a:p>
          <a:p>
            <a:pPr>
              <a:lnSpc>
                <a:spcPct val="120000"/>
              </a:lnSpc>
            </a:pPr>
            <a:r>
              <a:rPr lang="en-US" sz="2400">
                <a:latin typeface="Arial" charset="0"/>
                <a:cs typeface="Arial" charset="0"/>
              </a:rPr>
              <a:t>letters &amp;</a:t>
            </a:r>
          </a:p>
          <a:p>
            <a:pPr>
              <a:lnSpc>
                <a:spcPct val="120000"/>
              </a:lnSpc>
            </a:pPr>
            <a:r>
              <a:rPr lang="en-US" sz="2400">
                <a:latin typeface="Arial" charset="0"/>
                <a:cs typeface="Arial" charset="0"/>
              </a:rPr>
              <a:t>Numerals</a:t>
            </a:r>
          </a:p>
        </p:txBody>
      </p:sp>
      <p:sp>
        <p:nvSpPr>
          <p:cNvPr id="118791" name="Text Box 7"/>
          <p:cNvSpPr txBox="1">
            <a:spLocks noChangeArrowheads="1"/>
          </p:cNvSpPr>
          <p:nvPr/>
        </p:nvSpPr>
        <p:spPr bwMode="auto">
          <a:xfrm>
            <a:off x="846138" y="195263"/>
            <a:ext cx="7585075" cy="701675"/>
          </a:xfrm>
          <a:prstGeom prst="rect">
            <a:avLst/>
          </a:prstGeom>
          <a:noFill/>
          <a:ln w="9525">
            <a:noFill/>
            <a:miter lim="800000"/>
            <a:headEnd/>
            <a:tailEnd/>
          </a:ln>
        </p:spPr>
        <p:txBody>
          <a:bodyPr wrap="none">
            <a:spAutoFit/>
          </a:bodyPr>
          <a:lstStyle/>
          <a:p>
            <a:r>
              <a:rPr lang="en-US" sz="4000" b="1">
                <a:solidFill>
                  <a:srgbClr val="0033CC"/>
                </a:solidFill>
                <a:latin typeface="Arial" charset="0"/>
                <a:cs typeface="Arial" charset="0"/>
              </a:rPr>
              <a:t>Upper-case letters &amp; Numerals</a:t>
            </a:r>
          </a:p>
        </p:txBody>
      </p:sp>
    </p:spTree>
  </p:cSld>
  <p:clrMapOvr>
    <a:masterClrMapping/>
  </p:clrMapOvr>
  <p:transition>
    <p:cover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9810" name="Picture 3" descr="Giesecke_fig3_13"/>
          <p:cNvPicPr>
            <a:picLocks noChangeAspect="1" noChangeArrowheads="1"/>
          </p:cNvPicPr>
          <p:nvPr/>
        </p:nvPicPr>
        <p:blipFill>
          <a:blip r:embed="rId2"/>
          <a:srcRect/>
          <a:stretch>
            <a:fillRect/>
          </a:stretch>
        </p:blipFill>
        <p:spPr bwMode="auto">
          <a:xfrm>
            <a:off x="0" y="1266825"/>
            <a:ext cx="9144000" cy="3221038"/>
          </a:xfrm>
          <a:prstGeom prst="rect">
            <a:avLst/>
          </a:prstGeom>
          <a:noFill/>
          <a:ln w="9525">
            <a:noFill/>
            <a:miter lim="800000"/>
            <a:headEnd/>
            <a:tailEnd/>
          </a:ln>
        </p:spPr>
      </p:pic>
      <p:sp>
        <p:nvSpPr>
          <p:cNvPr id="119811" name="Text Box 4"/>
          <p:cNvSpPr txBox="1">
            <a:spLocks noChangeArrowheads="1"/>
          </p:cNvSpPr>
          <p:nvPr/>
        </p:nvSpPr>
        <p:spPr bwMode="auto">
          <a:xfrm>
            <a:off x="796925" y="5130800"/>
            <a:ext cx="7894638" cy="1114425"/>
          </a:xfrm>
          <a:prstGeom prst="rect">
            <a:avLst/>
          </a:prstGeom>
          <a:noFill/>
          <a:ln w="9525">
            <a:noFill/>
            <a:miter lim="800000"/>
            <a:headEnd/>
            <a:tailEnd/>
          </a:ln>
        </p:spPr>
        <p:txBody>
          <a:bodyPr wrap="none">
            <a:spAutoFit/>
          </a:bodyPr>
          <a:lstStyle/>
          <a:p>
            <a:pPr>
              <a:lnSpc>
                <a:spcPct val="140000"/>
              </a:lnSpc>
            </a:pPr>
            <a:r>
              <a:rPr lang="en-US" sz="2400">
                <a:latin typeface="Arial" charset="0"/>
                <a:cs typeface="Arial" charset="0"/>
              </a:rPr>
              <a:t>The text’ s body height is about </a:t>
            </a:r>
            <a:r>
              <a:rPr lang="en-US" sz="2400">
                <a:solidFill>
                  <a:schemeClr val="accent2"/>
                </a:solidFill>
                <a:latin typeface="Arial" charset="0"/>
                <a:cs typeface="Arial" charset="0"/>
              </a:rPr>
              <a:t>2/3</a:t>
            </a:r>
            <a:r>
              <a:rPr lang="en-US" sz="2400">
                <a:latin typeface="Arial" charset="0"/>
                <a:cs typeface="Arial" charset="0"/>
              </a:rPr>
              <a:t> the height of a capital</a:t>
            </a:r>
            <a:br>
              <a:rPr lang="en-US" sz="2400">
                <a:latin typeface="Arial" charset="0"/>
                <a:cs typeface="Arial" charset="0"/>
              </a:rPr>
            </a:br>
            <a:r>
              <a:rPr lang="en-US" sz="2400">
                <a:latin typeface="Arial" charset="0"/>
                <a:cs typeface="Arial" charset="0"/>
              </a:rPr>
              <a:t>letter.</a:t>
            </a:r>
          </a:p>
        </p:txBody>
      </p:sp>
      <p:sp>
        <p:nvSpPr>
          <p:cNvPr id="87045" name="Rectangle 5"/>
          <p:cNvSpPr>
            <a:spLocks noChangeArrowheads="1"/>
          </p:cNvSpPr>
          <p:nvPr/>
        </p:nvSpPr>
        <p:spPr bwMode="auto">
          <a:xfrm>
            <a:off x="503238" y="5357813"/>
            <a:ext cx="204787" cy="204787"/>
          </a:xfrm>
          <a:prstGeom prst="rect">
            <a:avLst/>
          </a:prstGeom>
          <a:solidFill>
            <a:srgbClr val="0033CC"/>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13" name="Text Box 6"/>
          <p:cNvSpPr txBox="1">
            <a:spLocks noChangeArrowheads="1"/>
          </p:cNvSpPr>
          <p:nvPr/>
        </p:nvSpPr>
        <p:spPr bwMode="auto">
          <a:xfrm>
            <a:off x="609600" y="185738"/>
            <a:ext cx="8045450" cy="762000"/>
          </a:xfrm>
          <a:prstGeom prst="rect">
            <a:avLst/>
          </a:prstGeom>
          <a:noFill/>
          <a:ln w="9525">
            <a:noFill/>
            <a:miter lim="800000"/>
            <a:headEnd/>
            <a:tailEnd/>
          </a:ln>
        </p:spPr>
        <p:txBody>
          <a:bodyPr wrap="none">
            <a:spAutoFit/>
          </a:bodyPr>
          <a:lstStyle/>
          <a:p>
            <a:r>
              <a:rPr lang="en-US" b="1">
                <a:solidFill>
                  <a:schemeClr val="bg1"/>
                </a:solidFill>
                <a:latin typeface="Arial" charset="0"/>
                <a:cs typeface="Arial" charset="0"/>
              </a:rPr>
              <a:t>Suggested Strokes Sequence</a:t>
            </a:r>
          </a:p>
        </p:txBody>
      </p:sp>
      <p:sp>
        <p:nvSpPr>
          <p:cNvPr id="119814" name="Text Box 8"/>
          <p:cNvSpPr txBox="1">
            <a:spLocks noChangeArrowheads="1"/>
          </p:cNvSpPr>
          <p:nvPr/>
        </p:nvSpPr>
        <p:spPr bwMode="auto">
          <a:xfrm>
            <a:off x="2090738" y="195263"/>
            <a:ext cx="4648200" cy="701675"/>
          </a:xfrm>
          <a:prstGeom prst="rect">
            <a:avLst/>
          </a:prstGeom>
          <a:noFill/>
          <a:ln w="9525">
            <a:noFill/>
            <a:miter lim="800000"/>
            <a:headEnd/>
            <a:tailEnd/>
          </a:ln>
        </p:spPr>
        <p:txBody>
          <a:bodyPr wrap="none">
            <a:spAutoFit/>
          </a:bodyPr>
          <a:lstStyle/>
          <a:p>
            <a:r>
              <a:rPr lang="en-US" sz="4000" b="1">
                <a:solidFill>
                  <a:srgbClr val="0033CC"/>
                </a:solidFill>
                <a:latin typeface="Arial" charset="0"/>
                <a:cs typeface="Arial" charset="0"/>
              </a:rPr>
              <a:t>Lower-case letters</a:t>
            </a:r>
          </a:p>
        </p:txBody>
      </p:sp>
    </p:spTree>
  </p:cSld>
  <p:clrMapOvr>
    <a:masterClrMapping/>
  </p:clrMapOvr>
  <p:transition>
    <p:cover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98500" y="0"/>
            <a:ext cx="7772400" cy="1143000"/>
          </a:xfrm>
        </p:spPr>
        <p:txBody>
          <a:bodyPr/>
          <a:lstStyle/>
          <a:p>
            <a:pPr eaLnBrk="1" hangingPunct="1"/>
            <a:r>
              <a:rPr lang="en-US" sz="4000" b="1" smtClean="0">
                <a:solidFill>
                  <a:srgbClr val="0033CC"/>
                </a:solidFill>
                <a:latin typeface="Arial" charset="0"/>
              </a:rPr>
              <a:t>Stroke Sequence</a:t>
            </a:r>
          </a:p>
        </p:txBody>
      </p:sp>
      <p:sp>
        <p:nvSpPr>
          <p:cNvPr id="148513" name="Text Box 33"/>
          <p:cNvSpPr txBox="1">
            <a:spLocks noChangeArrowheads="1"/>
          </p:cNvSpPr>
          <p:nvPr/>
        </p:nvSpPr>
        <p:spPr bwMode="auto">
          <a:xfrm>
            <a:off x="542925" y="11064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I</a:t>
            </a:r>
          </a:p>
        </p:txBody>
      </p:sp>
      <p:sp>
        <p:nvSpPr>
          <p:cNvPr id="148514" name="Text Box 34"/>
          <p:cNvSpPr txBox="1">
            <a:spLocks noChangeArrowheads="1"/>
          </p:cNvSpPr>
          <p:nvPr/>
        </p:nvSpPr>
        <p:spPr bwMode="auto">
          <a:xfrm>
            <a:off x="2613025" y="10937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L</a:t>
            </a:r>
          </a:p>
        </p:txBody>
      </p:sp>
      <p:grpSp>
        <p:nvGrpSpPr>
          <p:cNvPr id="2" name="Group 32"/>
          <p:cNvGrpSpPr>
            <a:grpSpLocks/>
          </p:cNvGrpSpPr>
          <p:nvPr/>
        </p:nvGrpSpPr>
        <p:grpSpPr bwMode="auto">
          <a:xfrm>
            <a:off x="555625" y="1860550"/>
            <a:ext cx="1828800" cy="1836738"/>
            <a:chOff x="294" y="1068"/>
            <a:chExt cx="2305" cy="2310"/>
          </a:xfrm>
        </p:grpSpPr>
        <p:sp>
          <p:nvSpPr>
            <p:cNvPr id="120897" name="Rectangle 3"/>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0898" name="Line 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0899" name="Line 1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0900" name="Line 1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0901" name="Line 1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0902" name="Line 1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0903" name="Line 1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48516" name="Line 36"/>
          <p:cNvSpPr>
            <a:spLocks noChangeShapeType="1"/>
          </p:cNvSpPr>
          <p:nvPr/>
        </p:nvSpPr>
        <p:spPr bwMode="auto">
          <a:xfrm>
            <a:off x="1465263" y="1863725"/>
            <a:ext cx="0" cy="1831975"/>
          </a:xfrm>
          <a:prstGeom prst="line">
            <a:avLst/>
          </a:prstGeom>
          <a:noFill/>
          <a:ln w="76200">
            <a:solidFill>
              <a:srgbClr val="0033CC"/>
            </a:solidFill>
            <a:round/>
            <a:headEnd/>
            <a:tailEnd/>
          </a:ln>
        </p:spPr>
        <p:txBody>
          <a:bodyPr/>
          <a:lstStyle/>
          <a:p>
            <a:endParaRPr lang="en-US"/>
          </a:p>
        </p:txBody>
      </p:sp>
      <p:grpSp>
        <p:nvGrpSpPr>
          <p:cNvPr id="3" name="Group 16"/>
          <p:cNvGrpSpPr>
            <a:grpSpLocks/>
          </p:cNvGrpSpPr>
          <p:nvPr/>
        </p:nvGrpSpPr>
        <p:grpSpPr bwMode="auto">
          <a:xfrm>
            <a:off x="2627313" y="1860550"/>
            <a:ext cx="1825625" cy="1836738"/>
            <a:chOff x="294" y="1068"/>
            <a:chExt cx="2305" cy="2310"/>
          </a:xfrm>
        </p:grpSpPr>
        <p:sp>
          <p:nvSpPr>
            <p:cNvPr id="120890" name="Rectangle 1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0891" name="Line 1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0892" name="Line 1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0893" name="Line 2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0894" name="Line 2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0895" name="Line 2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0896" name="Line 2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48517" name="Line 37"/>
          <p:cNvSpPr>
            <a:spLocks noChangeShapeType="1"/>
          </p:cNvSpPr>
          <p:nvPr/>
        </p:nvSpPr>
        <p:spPr bwMode="auto">
          <a:xfrm>
            <a:off x="2628900" y="1863725"/>
            <a:ext cx="0" cy="1825625"/>
          </a:xfrm>
          <a:prstGeom prst="line">
            <a:avLst/>
          </a:prstGeom>
          <a:noFill/>
          <a:ln w="76200">
            <a:solidFill>
              <a:srgbClr val="0033CC"/>
            </a:solidFill>
            <a:round/>
            <a:headEnd/>
            <a:tailEnd/>
          </a:ln>
        </p:spPr>
        <p:txBody>
          <a:bodyPr/>
          <a:lstStyle/>
          <a:p>
            <a:endParaRPr lang="en-US"/>
          </a:p>
        </p:txBody>
      </p:sp>
      <p:sp>
        <p:nvSpPr>
          <p:cNvPr id="148518" name="Line 38"/>
          <p:cNvSpPr>
            <a:spLocks noChangeShapeType="1"/>
          </p:cNvSpPr>
          <p:nvPr/>
        </p:nvSpPr>
        <p:spPr bwMode="auto">
          <a:xfrm>
            <a:off x="2590800" y="3695700"/>
            <a:ext cx="1400175" cy="0"/>
          </a:xfrm>
          <a:prstGeom prst="line">
            <a:avLst/>
          </a:prstGeom>
          <a:noFill/>
          <a:ln w="76200">
            <a:solidFill>
              <a:schemeClr val="accent2"/>
            </a:solidFill>
            <a:round/>
            <a:headEnd/>
            <a:tailEnd/>
          </a:ln>
        </p:spPr>
        <p:txBody>
          <a:bodyPr/>
          <a:lstStyle/>
          <a:p>
            <a:endParaRPr lang="en-US"/>
          </a:p>
        </p:txBody>
      </p:sp>
      <p:sp>
        <p:nvSpPr>
          <p:cNvPr id="148522" name="Text Box 42"/>
          <p:cNvSpPr txBox="1">
            <a:spLocks noChangeArrowheads="1"/>
          </p:cNvSpPr>
          <p:nvPr/>
        </p:nvSpPr>
        <p:spPr bwMode="auto">
          <a:xfrm>
            <a:off x="4721225" y="1055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T</a:t>
            </a:r>
          </a:p>
        </p:txBody>
      </p:sp>
      <p:grpSp>
        <p:nvGrpSpPr>
          <p:cNvPr id="4" name="Group 44"/>
          <p:cNvGrpSpPr>
            <a:grpSpLocks/>
          </p:cNvGrpSpPr>
          <p:nvPr/>
        </p:nvGrpSpPr>
        <p:grpSpPr bwMode="auto">
          <a:xfrm>
            <a:off x="4722813" y="1860550"/>
            <a:ext cx="1825625" cy="1836738"/>
            <a:chOff x="294" y="1068"/>
            <a:chExt cx="2305" cy="2310"/>
          </a:xfrm>
        </p:grpSpPr>
        <p:sp>
          <p:nvSpPr>
            <p:cNvPr id="120883" name="Rectangle 4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0884" name="Line 4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0885" name="Line 4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0886" name="Line 4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0887" name="Line 4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0888" name="Line 5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0889" name="Line 5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48532" name="Line 52"/>
          <p:cNvSpPr>
            <a:spLocks noChangeShapeType="1"/>
          </p:cNvSpPr>
          <p:nvPr/>
        </p:nvSpPr>
        <p:spPr bwMode="auto">
          <a:xfrm>
            <a:off x="5473700" y="1838325"/>
            <a:ext cx="0" cy="1851025"/>
          </a:xfrm>
          <a:prstGeom prst="line">
            <a:avLst/>
          </a:prstGeom>
          <a:noFill/>
          <a:ln w="76200">
            <a:solidFill>
              <a:srgbClr val="0033CC"/>
            </a:solidFill>
            <a:round/>
            <a:headEnd/>
            <a:tailEnd/>
          </a:ln>
        </p:spPr>
        <p:txBody>
          <a:bodyPr/>
          <a:lstStyle/>
          <a:p>
            <a:endParaRPr lang="en-US"/>
          </a:p>
        </p:txBody>
      </p:sp>
      <p:sp>
        <p:nvSpPr>
          <p:cNvPr id="148533" name="Line 53"/>
          <p:cNvSpPr>
            <a:spLocks noChangeShapeType="1"/>
          </p:cNvSpPr>
          <p:nvPr/>
        </p:nvSpPr>
        <p:spPr bwMode="auto">
          <a:xfrm>
            <a:off x="4724400" y="1866900"/>
            <a:ext cx="1514475" cy="0"/>
          </a:xfrm>
          <a:prstGeom prst="line">
            <a:avLst/>
          </a:prstGeom>
          <a:noFill/>
          <a:ln w="76200">
            <a:solidFill>
              <a:schemeClr val="accent2"/>
            </a:solidFill>
            <a:round/>
            <a:headEnd/>
            <a:tailEnd/>
          </a:ln>
        </p:spPr>
        <p:txBody>
          <a:bodyPr/>
          <a:lstStyle/>
          <a:p>
            <a:endParaRPr lang="en-US"/>
          </a:p>
        </p:txBody>
      </p:sp>
      <p:sp>
        <p:nvSpPr>
          <p:cNvPr id="148536" name="Text Box 56"/>
          <p:cNvSpPr txBox="1">
            <a:spLocks noChangeArrowheads="1"/>
          </p:cNvSpPr>
          <p:nvPr/>
        </p:nvSpPr>
        <p:spPr bwMode="auto">
          <a:xfrm>
            <a:off x="6804025" y="10810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F</a:t>
            </a:r>
          </a:p>
        </p:txBody>
      </p:sp>
      <p:sp>
        <p:nvSpPr>
          <p:cNvPr id="148537" name="Text Box 57"/>
          <p:cNvSpPr txBox="1">
            <a:spLocks noChangeArrowheads="1"/>
          </p:cNvSpPr>
          <p:nvPr/>
        </p:nvSpPr>
        <p:spPr bwMode="auto">
          <a:xfrm>
            <a:off x="517525" y="39131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E</a:t>
            </a:r>
          </a:p>
        </p:txBody>
      </p:sp>
      <p:grpSp>
        <p:nvGrpSpPr>
          <p:cNvPr id="5" name="Group 58"/>
          <p:cNvGrpSpPr>
            <a:grpSpLocks/>
          </p:cNvGrpSpPr>
          <p:nvPr/>
        </p:nvGrpSpPr>
        <p:grpSpPr bwMode="auto">
          <a:xfrm>
            <a:off x="6842125" y="1860550"/>
            <a:ext cx="1828800" cy="1836738"/>
            <a:chOff x="294" y="1068"/>
            <a:chExt cx="2305" cy="2310"/>
          </a:xfrm>
        </p:grpSpPr>
        <p:sp>
          <p:nvSpPr>
            <p:cNvPr id="120876" name="Rectangle 5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0877" name="Line 6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0878" name="Line 6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0879" name="Line 6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0880" name="Line 6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0881" name="Line 6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0882" name="Line 6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48546" name="Line 66"/>
          <p:cNvSpPr>
            <a:spLocks noChangeShapeType="1"/>
          </p:cNvSpPr>
          <p:nvPr/>
        </p:nvSpPr>
        <p:spPr bwMode="auto">
          <a:xfrm>
            <a:off x="6837363" y="1838325"/>
            <a:ext cx="0" cy="1857375"/>
          </a:xfrm>
          <a:prstGeom prst="line">
            <a:avLst/>
          </a:prstGeom>
          <a:noFill/>
          <a:ln w="76200">
            <a:solidFill>
              <a:srgbClr val="0033CC"/>
            </a:solidFill>
            <a:round/>
            <a:headEnd/>
            <a:tailEnd/>
          </a:ln>
        </p:spPr>
        <p:txBody>
          <a:bodyPr/>
          <a:lstStyle/>
          <a:p>
            <a:endParaRPr lang="en-US"/>
          </a:p>
        </p:txBody>
      </p:sp>
      <p:grpSp>
        <p:nvGrpSpPr>
          <p:cNvPr id="6" name="Group 67"/>
          <p:cNvGrpSpPr>
            <a:grpSpLocks/>
          </p:cNvGrpSpPr>
          <p:nvPr/>
        </p:nvGrpSpPr>
        <p:grpSpPr bwMode="auto">
          <a:xfrm>
            <a:off x="557213" y="4718050"/>
            <a:ext cx="1825625" cy="1836738"/>
            <a:chOff x="294" y="1068"/>
            <a:chExt cx="2305" cy="2310"/>
          </a:xfrm>
        </p:grpSpPr>
        <p:sp>
          <p:nvSpPr>
            <p:cNvPr id="120869" name="Rectangle 6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0870" name="Line 6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0871" name="Line 7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0872" name="Line 7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0873" name="Line 7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0874" name="Line 7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0875" name="Line 7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48555" name="Line 75"/>
          <p:cNvSpPr>
            <a:spLocks noChangeShapeType="1"/>
          </p:cNvSpPr>
          <p:nvPr/>
        </p:nvSpPr>
        <p:spPr bwMode="auto">
          <a:xfrm>
            <a:off x="558800" y="4721225"/>
            <a:ext cx="0" cy="1825625"/>
          </a:xfrm>
          <a:prstGeom prst="line">
            <a:avLst/>
          </a:prstGeom>
          <a:noFill/>
          <a:ln w="76200">
            <a:solidFill>
              <a:srgbClr val="0033CC"/>
            </a:solidFill>
            <a:round/>
            <a:headEnd/>
            <a:tailEnd/>
          </a:ln>
        </p:spPr>
        <p:txBody>
          <a:bodyPr/>
          <a:lstStyle/>
          <a:p>
            <a:endParaRPr lang="en-US"/>
          </a:p>
        </p:txBody>
      </p:sp>
      <p:sp>
        <p:nvSpPr>
          <p:cNvPr id="148557" name="Text Box 77"/>
          <p:cNvSpPr txBox="1">
            <a:spLocks noChangeArrowheads="1"/>
          </p:cNvSpPr>
          <p:nvPr/>
        </p:nvSpPr>
        <p:spPr bwMode="auto">
          <a:xfrm>
            <a:off x="2587625" y="39258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H</a:t>
            </a:r>
          </a:p>
        </p:txBody>
      </p:sp>
      <p:grpSp>
        <p:nvGrpSpPr>
          <p:cNvPr id="7" name="Group 78"/>
          <p:cNvGrpSpPr>
            <a:grpSpLocks/>
          </p:cNvGrpSpPr>
          <p:nvPr/>
        </p:nvGrpSpPr>
        <p:grpSpPr bwMode="auto">
          <a:xfrm>
            <a:off x="2614613" y="4718050"/>
            <a:ext cx="1825625" cy="1836738"/>
            <a:chOff x="294" y="1068"/>
            <a:chExt cx="2305" cy="2310"/>
          </a:xfrm>
        </p:grpSpPr>
        <p:sp>
          <p:nvSpPr>
            <p:cNvPr id="120862" name="Rectangle 7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0863" name="Line 8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0864" name="Line 8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0865" name="Line 8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0866" name="Line 8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0867" name="Line 8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0868" name="Line 8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48566" name="Line 86"/>
          <p:cNvSpPr>
            <a:spLocks noChangeShapeType="1"/>
          </p:cNvSpPr>
          <p:nvPr/>
        </p:nvSpPr>
        <p:spPr bwMode="auto">
          <a:xfrm>
            <a:off x="2616200" y="4695825"/>
            <a:ext cx="0" cy="1851025"/>
          </a:xfrm>
          <a:prstGeom prst="line">
            <a:avLst/>
          </a:prstGeom>
          <a:noFill/>
          <a:ln w="76200">
            <a:solidFill>
              <a:srgbClr val="0033CC"/>
            </a:solidFill>
            <a:round/>
            <a:headEnd/>
            <a:tailEnd/>
          </a:ln>
        </p:spPr>
        <p:txBody>
          <a:bodyPr/>
          <a:lstStyle/>
          <a:p>
            <a:endParaRPr lang="en-US"/>
          </a:p>
        </p:txBody>
      </p:sp>
      <p:sp>
        <p:nvSpPr>
          <p:cNvPr id="148569" name="Line 89"/>
          <p:cNvSpPr>
            <a:spLocks noChangeShapeType="1"/>
          </p:cNvSpPr>
          <p:nvPr/>
        </p:nvSpPr>
        <p:spPr bwMode="auto">
          <a:xfrm>
            <a:off x="6807200" y="1866900"/>
            <a:ext cx="1333500" cy="0"/>
          </a:xfrm>
          <a:prstGeom prst="line">
            <a:avLst/>
          </a:prstGeom>
          <a:noFill/>
          <a:ln w="76200">
            <a:solidFill>
              <a:schemeClr val="accent2"/>
            </a:solidFill>
            <a:round/>
            <a:headEnd/>
            <a:tailEnd/>
          </a:ln>
        </p:spPr>
        <p:txBody>
          <a:bodyPr/>
          <a:lstStyle/>
          <a:p>
            <a:endParaRPr lang="en-US"/>
          </a:p>
        </p:txBody>
      </p:sp>
      <p:sp>
        <p:nvSpPr>
          <p:cNvPr id="148570" name="Line 90"/>
          <p:cNvSpPr>
            <a:spLocks noChangeShapeType="1"/>
          </p:cNvSpPr>
          <p:nvPr/>
        </p:nvSpPr>
        <p:spPr bwMode="auto">
          <a:xfrm>
            <a:off x="6819900" y="2781300"/>
            <a:ext cx="1244600" cy="0"/>
          </a:xfrm>
          <a:prstGeom prst="line">
            <a:avLst/>
          </a:prstGeom>
          <a:noFill/>
          <a:ln w="76200">
            <a:solidFill>
              <a:schemeClr val="accent2"/>
            </a:solidFill>
            <a:round/>
            <a:headEnd/>
            <a:tailEnd/>
          </a:ln>
        </p:spPr>
        <p:txBody>
          <a:bodyPr/>
          <a:lstStyle/>
          <a:p>
            <a:endParaRPr lang="en-US"/>
          </a:p>
        </p:txBody>
      </p:sp>
      <p:sp>
        <p:nvSpPr>
          <p:cNvPr id="148571" name="Line 91"/>
          <p:cNvSpPr>
            <a:spLocks noChangeShapeType="1"/>
          </p:cNvSpPr>
          <p:nvPr/>
        </p:nvSpPr>
        <p:spPr bwMode="auto">
          <a:xfrm>
            <a:off x="520700" y="4724400"/>
            <a:ext cx="1333500" cy="0"/>
          </a:xfrm>
          <a:prstGeom prst="line">
            <a:avLst/>
          </a:prstGeom>
          <a:noFill/>
          <a:ln w="76200">
            <a:solidFill>
              <a:schemeClr val="accent2"/>
            </a:solidFill>
            <a:round/>
            <a:headEnd/>
            <a:tailEnd/>
          </a:ln>
        </p:spPr>
        <p:txBody>
          <a:bodyPr/>
          <a:lstStyle/>
          <a:p>
            <a:endParaRPr lang="en-US"/>
          </a:p>
        </p:txBody>
      </p:sp>
      <p:sp>
        <p:nvSpPr>
          <p:cNvPr id="148572" name="Line 92"/>
          <p:cNvSpPr>
            <a:spLocks noChangeShapeType="1"/>
          </p:cNvSpPr>
          <p:nvPr/>
        </p:nvSpPr>
        <p:spPr bwMode="auto">
          <a:xfrm>
            <a:off x="520700" y="6540500"/>
            <a:ext cx="1333500" cy="0"/>
          </a:xfrm>
          <a:prstGeom prst="line">
            <a:avLst/>
          </a:prstGeom>
          <a:noFill/>
          <a:ln w="76200">
            <a:solidFill>
              <a:schemeClr val="accent2"/>
            </a:solidFill>
            <a:round/>
            <a:headEnd/>
            <a:tailEnd/>
          </a:ln>
        </p:spPr>
        <p:txBody>
          <a:bodyPr/>
          <a:lstStyle/>
          <a:p>
            <a:endParaRPr lang="en-US"/>
          </a:p>
        </p:txBody>
      </p:sp>
      <p:sp>
        <p:nvSpPr>
          <p:cNvPr id="148573" name="Line 93"/>
          <p:cNvSpPr>
            <a:spLocks noChangeShapeType="1"/>
          </p:cNvSpPr>
          <p:nvPr/>
        </p:nvSpPr>
        <p:spPr bwMode="auto">
          <a:xfrm>
            <a:off x="533400" y="5626100"/>
            <a:ext cx="1244600" cy="0"/>
          </a:xfrm>
          <a:prstGeom prst="line">
            <a:avLst/>
          </a:prstGeom>
          <a:noFill/>
          <a:ln w="76200">
            <a:solidFill>
              <a:schemeClr val="accent2"/>
            </a:solidFill>
            <a:round/>
            <a:headEnd/>
            <a:tailEnd/>
          </a:ln>
        </p:spPr>
        <p:txBody>
          <a:bodyPr/>
          <a:lstStyle/>
          <a:p>
            <a:endParaRPr lang="en-US"/>
          </a:p>
        </p:txBody>
      </p:sp>
      <p:sp>
        <p:nvSpPr>
          <p:cNvPr id="148574" name="Line 94"/>
          <p:cNvSpPr>
            <a:spLocks noChangeShapeType="1"/>
          </p:cNvSpPr>
          <p:nvPr/>
        </p:nvSpPr>
        <p:spPr bwMode="auto">
          <a:xfrm>
            <a:off x="3975100" y="4695825"/>
            <a:ext cx="0" cy="1851025"/>
          </a:xfrm>
          <a:prstGeom prst="line">
            <a:avLst/>
          </a:prstGeom>
          <a:noFill/>
          <a:ln w="76200">
            <a:solidFill>
              <a:srgbClr val="0033CC"/>
            </a:solidFill>
            <a:round/>
            <a:headEnd/>
            <a:tailEnd/>
          </a:ln>
        </p:spPr>
        <p:txBody>
          <a:bodyPr/>
          <a:lstStyle/>
          <a:p>
            <a:endParaRPr lang="en-US"/>
          </a:p>
        </p:txBody>
      </p:sp>
      <p:sp>
        <p:nvSpPr>
          <p:cNvPr id="148575" name="Line 95"/>
          <p:cNvSpPr>
            <a:spLocks noChangeShapeType="1"/>
          </p:cNvSpPr>
          <p:nvPr/>
        </p:nvSpPr>
        <p:spPr bwMode="auto">
          <a:xfrm>
            <a:off x="2616200" y="5626100"/>
            <a:ext cx="1358900" cy="0"/>
          </a:xfrm>
          <a:prstGeom prst="line">
            <a:avLst/>
          </a:prstGeom>
          <a:noFill/>
          <a:ln w="76200">
            <a:solidFill>
              <a:schemeClr val="accent2"/>
            </a:solidFill>
            <a:round/>
            <a:headEnd/>
            <a:tailEnd/>
          </a:ln>
        </p:spPr>
        <p:txBody>
          <a:bodyP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513"/>
                                        </p:tgtEl>
                                        <p:attrNameLst>
                                          <p:attrName>style.visibility</p:attrName>
                                        </p:attrNameLst>
                                      </p:cBhvr>
                                      <p:to>
                                        <p:strVal val="visible"/>
                                      </p:to>
                                    </p:set>
                                    <p:animEffect transition="in" filter="dissolve">
                                      <p:cBhvr>
                                        <p:cTn id="7" dur="500"/>
                                        <p:tgtEl>
                                          <p:spTgt spid="1485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8514"/>
                                        </p:tgtEl>
                                        <p:attrNameLst>
                                          <p:attrName>style.visibility</p:attrName>
                                        </p:attrNameLst>
                                      </p:cBhvr>
                                      <p:to>
                                        <p:strVal val="visible"/>
                                      </p:to>
                                    </p:set>
                                    <p:animEffect transition="in" filter="dissolve">
                                      <p:cBhvr>
                                        <p:cTn id="11" dur="500"/>
                                        <p:tgtEl>
                                          <p:spTgt spid="1485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8522"/>
                                        </p:tgtEl>
                                        <p:attrNameLst>
                                          <p:attrName>style.visibility</p:attrName>
                                        </p:attrNameLst>
                                      </p:cBhvr>
                                      <p:to>
                                        <p:strVal val="visible"/>
                                      </p:to>
                                    </p:set>
                                    <p:animEffect transition="in" filter="dissolve">
                                      <p:cBhvr>
                                        <p:cTn id="15" dur="500"/>
                                        <p:tgtEl>
                                          <p:spTgt spid="14852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8536"/>
                                        </p:tgtEl>
                                        <p:attrNameLst>
                                          <p:attrName>style.visibility</p:attrName>
                                        </p:attrNameLst>
                                      </p:cBhvr>
                                      <p:to>
                                        <p:strVal val="visible"/>
                                      </p:to>
                                    </p:set>
                                    <p:animEffect transition="in" filter="dissolve">
                                      <p:cBhvr>
                                        <p:cTn id="19" dur="500"/>
                                        <p:tgtEl>
                                          <p:spTgt spid="14853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48537"/>
                                        </p:tgtEl>
                                        <p:attrNameLst>
                                          <p:attrName>style.visibility</p:attrName>
                                        </p:attrNameLst>
                                      </p:cBhvr>
                                      <p:to>
                                        <p:strVal val="visible"/>
                                      </p:to>
                                    </p:set>
                                    <p:animEffect transition="in" filter="dissolve">
                                      <p:cBhvr>
                                        <p:cTn id="23" dur="500"/>
                                        <p:tgtEl>
                                          <p:spTgt spid="14853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8557"/>
                                        </p:tgtEl>
                                        <p:attrNameLst>
                                          <p:attrName>style.visibility</p:attrName>
                                        </p:attrNameLst>
                                      </p:cBhvr>
                                      <p:to>
                                        <p:strVal val="visible"/>
                                      </p:to>
                                    </p:set>
                                    <p:animEffect transition="in" filter="dissolve">
                                      <p:cBhvr>
                                        <p:cTn id="27" dur="500"/>
                                        <p:tgtEl>
                                          <p:spTgt spid="148557"/>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48516"/>
                                        </p:tgtEl>
                                        <p:attrNameLst>
                                          <p:attrName>style.visibility</p:attrName>
                                        </p:attrNameLst>
                                      </p:cBhvr>
                                      <p:to>
                                        <p:strVal val="visible"/>
                                      </p:to>
                                    </p:set>
                                    <p:animEffect transition="in" filter="wipe(up)">
                                      <p:cBhvr>
                                        <p:cTn id="56" dur="2000"/>
                                        <p:tgtEl>
                                          <p:spTgt spid="1485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48517"/>
                                        </p:tgtEl>
                                        <p:attrNameLst>
                                          <p:attrName>style.visibility</p:attrName>
                                        </p:attrNameLst>
                                      </p:cBhvr>
                                      <p:to>
                                        <p:strVal val="visible"/>
                                      </p:to>
                                    </p:set>
                                    <p:animEffect transition="in" filter="wipe(up)">
                                      <p:cBhvr>
                                        <p:cTn id="61" dur="2000"/>
                                        <p:tgtEl>
                                          <p:spTgt spid="148517"/>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48518"/>
                                        </p:tgtEl>
                                        <p:attrNameLst>
                                          <p:attrName>style.visibility</p:attrName>
                                        </p:attrNameLst>
                                      </p:cBhvr>
                                      <p:to>
                                        <p:strVal val="visible"/>
                                      </p:to>
                                    </p:set>
                                    <p:animEffect transition="in" filter="wipe(left)">
                                      <p:cBhvr>
                                        <p:cTn id="65" dur="2000"/>
                                        <p:tgtEl>
                                          <p:spTgt spid="1485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48533"/>
                                        </p:tgtEl>
                                        <p:attrNameLst>
                                          <p:attrName>style.visibility</p:attrName>
                                        </p:attrNameLst>
                                      </p:cBhvr>
                                      <p:to>
                                        <p:strVal val="visible"/>
                                      </p:to>
                                    </p:set>
                                    <p:animEffect transition="in" filter="wipe(left)">
                                      <p:cBhvr>
                                        <p:cTn id="70" dur="2000"/>
                                        <p:tgtEl>
                                          <p:spTgt spid="148533"/>
                                        </p:tgtEl>
                                      </p:cBhvr>
                                    </p:animEffect>
                                  </p:childTnLst>
                                </p:cTn>
                              </p:par>
                            </p:childTnLst>
                          </p:cTn>
                        </p:par>
                        <p:par>
                          <p:cTn id="71" fill="hold">
                            <p:stCondLst>
                              <p:cond delay="2000"/>
                            </p:stCondLst>
                            <p:childTnLst>
                              <p:par>
                                <p:cTn id="72" presetID="22" presetClass="entr" presetSubtype="1" fill="hold" grpId="0" nodeType="afterEffect">
                                  <p:stCondLst>
                                    <p:cond delay="0"/>
                                  </p:stCondLst>
                                  <p:childTnLst>
                                    <p:set>
                                      <p:cBhvr>
                                        <p:cTn id="73" dur="1" fill="hold">
                                          <p:stCondLst>
                                            <p:cond delay="0"/>
                                          </p:stCondLst>
                                        </p:cTn>
                                        <p:tgtEl>
                                          <p:spTgt spid="148532"/>
                                        </p:tgtEl>
                                        <p:attrNameLst>
                                          <p:attrName>style.visibility</p:attrName>
                                        </p:attrNameLst>
                                      </p:cBhvr>
                                      <p:to>
                                        <p:strVal val="visible"/>
                                      </p:to>
                                    </p:set>
                                    <p:animEffect transition="in" filter="wipe(up)">
                                      <p:cBhvr>
                                        <p:cTn id="74" dur="2000"/>
                                        <p:tgtEl>
                                          <p:spTgt spid="1485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48546"/>
                                        </p:tgtEl>
                                        <p:attrNameLst>
                                          <p:attrName>style.visibility</p:attrName>
                                        </p:attrNameLst>
                                      </p:cBhvr>
                                      <p:to>
                                        <p:strVal val="visible"/>
                                      </p:to>
                                    </p:set>
                                    <p:animEffect transition="in" filter="wipe(up)">
                                      <p:cBhvr>
                                        <p:cTn id="79" dur="2000"/>
                                        <p:tgtEl>
                                          <p:spTgt spid="148546"/>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148569"/>
                                        </p:tgtEl>
                                        <p:attrNameLst>
                                          <p:attrName>style.visibility</p:attrName>
                                        </p:attrNameLst>
                                      </p:cBhvr>
                                      <p:to>
                                        <p:strVal val="visible"/>
                                      </p:to>
                                    </p:set>
                                    <p:animEffect transition="in" filter="wipe(left)">
                                      <p:cBhvr>
                                        <p:cTn id="83" dur="2000"/>
                                        <p:tgtEl>
                                          <p:spTgt spid="148569"/>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148570"/>
                                        </p:tgtEl>
                                        <p:attrNameLst>
                                          <p:attrName>style.visibility</p:attrName>
                                        </p:attrNameLst>
                                      </p:cBhvr>
                                      <p:to>
                                        <p:strVal val="visible"/>
                                      </p:to>
                                    </p:set>
                                    <p:animEffect transition="in" filter="wipe(left)">
                                      <p:cBhvr>
                                        <p:cTn id="87" dur="2000"/>
                                        <p:tgtEl>
                                          <p:spTgt spid="14857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48555"/>
                                        </p:tgtEl>
                                        <p:attrNameLst>
                                          <p:attrName>style.visibility</p:attrName>
                                        </p:attrNameLst>
                                      </p:cBhvr>
                                      <p:to>
                                        <p:strVal val="visible"/>
                                      </p:to>
                                    </p:set>
                                    <p:animEffect transition="in" filter="wipe(up)">
                                      <p:cBhvr>
                                        <p:cTn id="92" dur="2000"/>
                                        <p:tgtEl>
                                          <p:spTgt spid="148555"/>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148571"/>
                                        </p:tgtEl>
                                        <p:attrNameLst>
                                          <p:attrName>style.visibility</p:attrName>
                                        </p:attrNameLst>
                                      </p:cBhvr>
                                      <p:to>
                                        <p:strVal val="visible"/>
                                      </p:to>
                                    </p:set>
                                    <p:animEffect transition="in" filter="wipe(left)">
                                      <p:cBhvr>
                                        <p:cTn id="96" dur="2000"/>
                                        <p:tgtEl>
                                          <p:spTgt spid="148571"/>
                                        </p:tgtEl>
                                      </p:cBhvr>
                                    </p:animEffect>
                                  </p:childTnLst>
                                </p:cTn>
                              </p:par>
                            </p:childTnLst>
                          </p:cTn>
                        </p:par>
                        <p:par>
                          <p:cTn id="97" fill="hold">
                            <p:stCondLst>
                              <p:cond delay="4000"/>
                            </p:stCondLst>
                            <p:childTnLst>
                              <p:par>
                                <p:cTn id="98" presetID="22" presetClass="entr" presetSubtype="8" fill="hold" grpId="0" nodeType="afterEffect">
                                  <p:stCondLst>
                                    <p:cond delay="0"/>
                                  </p:stCondLst>
                                  <p:childTnLst>
                                    <p:set>
                                      <p:cBhvr>
                                        <p:cTn id="99" dur="1" fill="hold">
                                          <p:stCondLst>
                                            <p:cond delay="0"/>
                                          </p:stCondLst>
                                        </p:cTn>
                                        <p:tgtEl>
                                          <p:spTgt spid="148573"/>
                                        </p:tgtEl>
                                        <p:attrNameLst>
                                          <p:attrName>style.visibility</p:attrName>
                                        </p:attrNameLst>
                                      </p:cBhvr>
                                      <p:to>
                                        <p:strVal val="visible"/>
                                      </p:to>
                                    </p:set>
                                    <p:animEffect transition="in" filter="wipe(left)">
                                      <p:cBhvr>
                                        <p:cTn id="100" dur="2000"/>
                                        <p:tgtEl>
                                          <p:spTgt spid="148573"/>
                                        </p:tgtEl>
                                      </p:cBhvr>
                                    </p:animEffect>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48572"/>
                                        </p:tgtEl>
                                        <p:attrNameLst>
                                          <p:attrName>style.visibility</p:attrName>
                                        </p:attrNameLst>
                                      </p:cBhvr>
                                      <p:to>
                                        <p:strVal val="visible"/>
                                      </p:to>
                                    </p:set>
                                    <p:animEffect transition="in" filter="wipe(left)">
                                      <p:cBhvr>
                                        <p:cTn id="104" dur="2000"/>
                                        <p:tgtEl>
                                          <p:spTgt spid="14857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148566"/>
                                        </p:tgtEl>
                                        <p:attrNameLst>
                                          <p:attrName>style.visibility</p:attrName>
                                        </p:attrNameLst>
                                      </p:cBhvr>
                                      <p:to>
                                        <p:strVal val="visible"/>
                                      </p:to>
                                    </p:set>
                                    <p:animEffect transition="in" filter="wipe(up)">
                                      <p:cBhvr>
                                        <p:cTn id="109" dur="2000"/>
                                        <p:tgtEl>
                                          <p:spTgt spid="148566"/>
                                        </p:tgtEl>
                                      </p:cBhvr>
                                    </p:animEffect>
                                  </p:childTnLst>
                                </p:cTn>
                              </p:par>
                            </p:childTnLst>
                          </p:cTn>
                        </p:par>
                        <p:par>
                          <p:cTn id="110" fill="hold">
                            <p:stCondLst>
                              <p:cond delay="2000"/>
                            </p:stCondLst>
                            <p:childTnLst>
                              <p:par>
                                <p:cTn id="111" presetID="22" presetClass="entr" presetSubtype="1" fill="hold" grpId="0" nodeType="afterEffect">
                                  <p:stCondLst>
                                    <p:cond delay="0"/>
                                  </p:stCondLst>
                                  <p:childTnLst>
                                    <p:set>
                                      <p:cBhvr>
                                        <p:cTn id="112" dur="1" fill="hold">
                                          <p:stCondLst>
                                            <p:cond delay="0"/>
                                          </p:stCondLst>
                                        </p:cTn>
                                        <p:tgtEl>
                                          <p:spTgt spid="148574"/>
                                        </p:tgtEl>
                                        <p:attrNameLst>
                                          <p:attrName>style.visibility</p:attrName>
                                        </p:attrNameLst>
                                      </p:cBhvr>
                                      <p:to>
                                        <p:strVal val="visible"/>
                                      </p:to>
                                    </p:set>
                                    <p:animEffect transition="in" filter="wipe(up)">
                                      <p:cBhvr>
                                        <p:cTn id="113" dur="2000"/>
                                        <p:tgtEl>
                                          <p:spTgt spid="148574"/>
                                        </p:tgtEl>
                                      </p:cBhvr>
                                    </p:animEffect>
                                  </p:childTnLst>
                                </p:cTn>
                              </p:par>
                            </p:childTnLst>
                          </p:cTn>
                        </p:par>
                        <p:par>
                          <p:cTn id="114" fill="hold">
                            <p:stCondLst>
                              <p:cond delay="4000"/>
                            </p:stCondLst>
                            <p:childTnLst>
                              <p:par>
                                <p:cTn id="115" presetID="22" presetClass="entr" presetSubtype="8" fill="hold" grpId="0" nodeType="afterEffect">
                                  <p:stCondLst>
                                    <p:cond delay="0"/>
                                  </p:stCondLst>
                                  <p:childTnLst>
                                    <p:set>
                                      <p:cBhvr>
                                        <p:cTn id="116" dur="1" fill="hold">
                                          <p:stCondLst>
                                            <p:cond delay="0"/>
                                          </p:stCondLst>
                                        </p:cTn>
                                        <p:tgtEl>
                                          <p:spTgt spid="148575"/>
                                        </p:tgtEl>
                                        <p:attrNameLst>
                                          <p:attrName>style.visibility</p:attrName>
                                        </p:attrNameLst>
                                      </p:cBhvr>
                                      <p:to>
                                        <p:strVal val="visible"/>
                                      </p:to>
                                    </p:set>
                                    <p:animEffect transition="in" filter="wipe(left)">
                                      <p:cBhvr>
                                        <p:cTn id="117" dur="2000"/>
                                        <p:tgtEl>
                                          <p:spTgt spid="148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13" grpId="0" animBg="1"/>
      <p:bldP spid="148514" grpId="0" animBg="1"/>
      <p:bldP spid="148516" grpId="0" animBg="1"/>
      <p:bldP spid="148517" grpId="0" animBg="1"/>
      <p:bldP spid="148518" grpId="0" animBg="1"/>
      <p:bldP spid="148522" grpId="0" animBg="1"/>
      <p:bldP spid="148532" grpId="0" animBg="1"/>
      <p:bldP spid="148533" grpId="0" animBg="1"/>
      <p:bldP spid="148536" grpId="0" animBg="1"/>
      <p:bldP spid="148537" grpId="0" animBg="1"/>
      <p:bldP spid="148546" grpId="0" animBg="1"/>
      <p:bldP spid="148555" grpId="0" animBg="1"/>
      <p:bldP spid="148557" grpId="0" animBg="1"/>
      <p:bldP spid="148566" grpId="0" animBg="1"/>
      <p:bldP spid="148569" grpId="0" animBg="1"/>
      <p:bldP spid="148570" grpId="0" animBg="1"/>
      <p:bldP spid="148571" grpId="0" animBg="1"/>
      <p:bldP spid="148572" grpId="0" animBg="1"/>
      <p:bldP spid="148573" grpId="0" animBg="1"/>
      <p:bldP spid="148574" grpId="0" animBg="1"/>
      <p:bldP spid="14857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 Box 3"/>
          <p:cNvSpPr txBox="1">
            <a:spLocks noChangeArrowheads="1"/>
          </p:cNvSpPr>
          <p:nvPr/>
        </p:nvSpPr>
        <p:spPr bwMode="auto">
          <a:xfrm>
            <a:off x="758825" y="1525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V</a:t>
            </a:r>
          </a:p>
        </p:txBody>
      </p:sp>
      <p:sp>
        <p:nvSpPr>
          <p:cNvPr id="149508" name="Text Box 4"/>
          <p:cNvSpPr txBox="1">
            <a:spLocks noChangeArrowheads="1"/>
          </p:cNvSpPr>
          <p:nvPr/>
        </p:nvSpPr>
        <p:spPr bwMode="auto">
          <a:xfrm>
            <a:off x="2828925" y="1525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X</a:t>
            </a:r>
          </a:p>
        </p:txBody>
      </p:sp>
      <p:grpSp>
        <p:nvGrpSpPr>
          <p:cNvPr id="2" name="Group 5"/>
          <p:cNvGrpSpPr>
            <a:grpSpLocks/>
          </p:cNvGrpSpPr>
          <p:nvPr/>
        </p:nvGrpSpPr>
        <p:grpSpPr bwMode="auto">
          <a:xfrm>
            <a:off x="758825" y="2432050"/>
            <a:ext cx="1828800" cy="1836738"/>
            <a:chOff x="294" y="1068"/>
            <a:chExt cx="2305" cy="2310"/>
          </a:xfrm>
        </p:grpSpPr>
        <p:sp>
          <p:nvSpPr>
            <p:cNvPr id="121895" name="Rectangle 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1896" name="Line 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1897" name="Line 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1898" name="Line 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1899" name="Line 1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1900" name="Line 1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1901" name="Line 1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49517" name="Line 13"/>
          <p:cNvSpPr>
            <a:spLocks noChangeShapeType="1"/>
          </p:cNvSpPr>
          <p:nvPr/>
        </p:nvSpPr>
        <p:spPr bwMode="auto">
          <a:xfrm>
            <a:off x="766763" y="2422525"/>
            <a:ext cx="825500" cy="1831975"/>
          </a:xfrm>
          <a:prstGeom prst="line">
            <a:avLst/>
          </a:prstGeom>
          <a:noFill/>
          <a:ln w="76200">
            <a:solidFill>
              <a:srgbClr val="0033CC"/>
            </a:solidFill>
            <a:round/>
            <a:headEnd/>
            <a:tailEnd/>
          </a:ln>
        </p:spPr>
        <p:txBody>
          <a:bodyPr/>
          <a:lstStyle/>
          <a:p>
            <a:endParaRPr lang="en-US"/>
          </a:p>
        </p:txBody>
      </p:sp>
      <p:grpSp>
        <p:nvGrpSpPr>
          <p:cNvPr id="3" name="Group 14"/>
          <p:cNvGrpSpPr>
            <a:grpSpLocks/>
          </p:cNvGrpSpPr>
          <p:nvPr/>
        </p:nvGrpSpPr>
        <p:grpSpPr bwMode="auto">
          <a:xfrm>
            <a:off x="2817813" y="2432050"/>
            <a:ext cx="1825625" cy="1836738"/>
            <a:chOff x="294" y="1068"/>
            <a:chExt cx="2305" cy="2310"/>
          </a:xfrm>
        </p:grpSpPr>
        <p:sp>
          <p:nvSpPr>
            <p:cNvPr id="121888" name="Rectangle 1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1889" name="Line 1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1890" name="Line 1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1891" name="Line 1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1892" name="Line 1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1893" name="Line 2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1894" name="Line 2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49528" name="Text Box 24"/>
          <p:cNvSpPr txBox="1">
            <a:spLocks noChangeArrowheads="1"/>
          </p:cNvSpPr>
          <p:nvPr/>
        </p:nvSpPr>
        <p:spPr bwMode="auto">
          <a:xfrm>
            <a:off x="4911725" y="1525588"/>
            <a:ext cx="8715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W</a:t>
            </a:r>
          </a:p>
        </p:txBody>
      </p:sp>
      <p:sp>
        <p:nvSpPr>
          <p:cNvPr id="149576" name="Line 72"/>
          <p:cNvSpPr>
            <a:spLocks noChangeShapeType="1"/>
          </p:cNvSpPr>
          <p:nvPr/>
        </p:nvSpPr>
        <p:spPr bwMode="auto">
          <a:xfrm flipH="1">
            <a:off x="1566863" y="2422525"/>
            <a:ext cx="825500" cy="1831975"/>
          </a:xfrm>
          <a:prstGeom prst="line">
            <a:avLst/>
          </a:prstGeom>
          <a:noFill/>
          <a:ln w="76200">
            <a:solidFill>
              <a:srgbClr val="0033CC"/>
            </a:solidFill>
            <a:round/>
            <a:headEnd/>
            <a:tailEnd/>
          </a:ln>
        </p:spPr>
        <p:txBody>
          <a:bodyPr/>
          <a:lstStyle/>
          <a:p>
            <a:endParaRPr lang="en-US"/>
          </a:p>
        </p:txBody>
      </p:sp>
      <p:sp>
        <p:nvSpPr>
          <p:cNvPr id="149577" name="Line 73"/>
          <p:cNvSpPr>
            <a:spLocks noChangeShapeType="1"/>
          </p:cNvSpPr>
          <p:nvPr/>
        </p:nvSpPr>
        <p:spPr bwMode="auto">
          <a:xfrm flipH="1">
            <a:off x="2836863" y="2422525"/>
            <a:ext cx="1409700" cy="1831975"/>
          </a:xfrm>
          <a:prstGeom prst="line">
            <a:avLst/>
          </a:prstGeom>
          <a:noFill/>
          <a:ln w="76200">
            <a:solidFill>
              <a:srgbClr val="0033CC"/>
            </a:solidFill>
            <a:round/>
            <a:headEnd/>
            <a:tailEnd/>
          </a:ln>
        </p:spPr>
        <p:txBody>
          <a:bodyPr/>
          <a:lstStyle/>
          <a:p>
            <a:endParaRPr lang="en-US"/>
          </a:p>
        </p:txBody>
      </p:sp>
      <p:sp>
        <p:nvSpPr>
          <p:cNvPr id="149578" name="Line 74"/>
          <p:cNvSpPr>
            <a:spLocks noChangeShapeType="1"/>
          </p:cNvSpPr>
          <p:nvPr/>
        </p:nvSpPr>
        <p:spPr bwMode="auto">
          <a:xfrm>
            <a:off x="2951163" y="2422525"/>
            <a:ext cx="1409700" cy="1831975"/>
          </a:xfrm>
          <a:prstGeom prst="line">
            <a:avLst/>
          </a:prstGeom>
          <a:noFill/>
          <a:ln w="76200">
            <a:solidFill>
              <a:srgbClr val="0033CC"/>
            </a:solidFill>
            <a:round/>
            <a:headEnd/>
            <a:tailEnd/>
          </a:ln>
        </p:spPr>
        <p:txBody>
          <a:bodyPr/>
          <a:lstStyle/>
          <a:p>
            <a:endParaRPr lang="en-US"/>
          </a:p>
        </p:txBody>
      </p:sp>
      <p:grpSp>
        <p:nvGrpSpPr>
          <p:cNvPr id="4" name="Group 93"/>
          <p:cNvGrpSpPr>
            <a:grpSpLocks/>
          </p:cNvGrpSpPr>
          <p:nvPr/>
        </p:nvGrpSpPr>
        <p:grpSpPr bwMode="auto">
          <a:xfrm>
            <a:off x="4913313" y="2419350"/>
            <a:ext cx="2736850" cy="1836738"/>
            <a:chOff x="3095" y="1524"/>
            <a:chExt cx="1724" cy="1157"/>
          </a:xfrm>
        </p:grpSpPr>
        <p:grpSp>
          <p:nvGrpSpPr>
            <p:cNvPr id="121873" name="Group 92"/>
            <p:cNvGrpSpPr>
              <a:grpSpLocks/>
            </p:cNvGrpSpPr>
            <p:nvPr/>
          </p:nvGrpSpPr>
          <p:grpSpPr bwMode="auto">
            <a:xfrm>
              <a:off x="3095" y="1524"/>
              <a:ext cx="1724" cy="1157"/>
              <a:chOff x="3095" y="1524"/>
              <a:chExt cx="1724" cy="1157"/>
            </a:xfrm>
          </p:grpSpPr>
          <p:sp>
            <p:nvSpPr>
              <p:cNvPr id="121876" name="Rectangle 76"/>
              <p:cNvSpPr>
                <a:spLocks noChangeArrowheads="1"/>
              </p:cNvSpPr>
              <p:nvPr/>
            </p:nvSpPr>
            <p:spPr bwMode="auto">
              <a:xfrm>
                <a:off x="4246" y="1526"/>
                <a:ext cx="573" cy="1153"/>
              </a:xfrm>
              <a:prstGeom prst="rect">
                <a:avLst/>
              </a:prstGeom>
              <a:noFill/>
              <a:ln w="12700">
                <a:solidFill>
                  <a:srgbClr val="808080"/>
                </a:solidFill>
                <a:miter lim="800000"/>
                <a:headEnd/>
                <a:tailEnd/>
              </a:ln>
            </p:spPr>
            <p:txBody>
              <a:bodyPr wrap="none" anchor="ctr"/>
              <a:lstStyle/>
              <a:p>
                <a:endParaRPr lang="en-US"/>
              </a:p>
            </p:txBody>
          </p:sp>
          <p:sp>
            <p:nvSpPr>
              <p:cNvPr id="121877" name="Line 77"/>
              <p:cNvSpPr>
                <a:spLocks noChangeShapeType="1"/>
              </p:cNvSpPr>
              <p:nvPr/>
            </p:nvSpPr>
            <p:spPr bwMode="auto">
              <a:xfrm>
                <a:off x="4532" y="1524"/>
                <a:ext cx="0" cy="1154"/>
              </a:xfrm>
              <a:prstGeom prst="line">
                <a:avLst/>
              </a:prstGeom>
              <a:noFill/>
              <a:ln w="12700">
                <a:solidFill>
                  <a:srgbClr val="808080"/>
                </a:solidFill>
                <a:round/>
                <a:headEnd/>
                <a:tailEnd/>
              </a:ln>
            </p:spPr>
            <p:txBody>
              <a:bodyPr/>
              <a:lstStyle/>
              <a:p>
                <a:endParaRPr lang="en-US"/>
              </a:p>
            </p:txBody>
          </p:sp>
          <p:grpSp>
            <p:nvGrpSpPr>
              <p:cNvPr id="121878" name="Group 89"/>
              <p:cNvGrpSpPr>
                <a:grpSpLocks/>
              </p:cNvGrpSpPr>
              <p:nvPr/>
            </p:nvGrpSpPr>
            <p:grpSpPr bwMode="auto">
              <a:xfrm>
                <a:off x="3095" y="1524"/>
                <a:ext cx="1724" cy="1157"/>
                <a:chOff x="2895" y="1260"/>
                <a:chExt cx="1724" cy="1157"/>
              </a:xfrm>
            </p:grpSpPr>
            <p:grpSp>
              <p:nvGrpSpPr>
                <p:cNvPr id="121879" name="Group 25"/>
                <p:cNvGrpSpPr>
                  <a:grpSpLocks/>
                </p:cNvGrpSpPr>
                <p:nvPr/>
              </p:nvGrpSpPr>
              <p:grpSpPr bwMode="auto">
                <a:xfrm>
                  <a:off x="2895" y="1260"/>
                  <a:ext cx="1150" cy="1157"/>
                  <a:chOff x="294" y="1068"/>
                  <a:chExt cx="2305" cy="2310"/>
                </a:xfrm>
              </p:grpSpPr>
              <p:sp>
                <p:nvSpPr>
                  <p:cNvPr id="121881" name="Rectangle 2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1882" name="Line 2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1883" name="Line 2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1884" name="Line 2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1885" name="Line 3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1886" name="Line 3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1887" name="Line 3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21880" name="Line 80"/>
                <p:cNvSpPr>
                  <a:spLocks noChangeShapeType="1"/>
                </p:cNvSpPr>
                <p:nvPr/>
              </p:nvSpPr>
              <p:spPr bwMode="auto">
                <a:xfrm>
                  <a:off x="4045" y="1548"/>
                  <a:ext cx="574" cy="0"/>
                </a:xfrm>
                <a:prstGeom prst="line">
                  <a:avLst/>
                </a:prstGeom>
                <a:noFill/>
                <a:ln w="12700">
                  <a:solidFill>
                    <a:srgbClr val="808080"/>
                  </a:solidFill>
                  <a:round/>
                  <a:headEnd/>
                  <a:tailEnd/>
                </a:ln>
              </p:spPr>
              <p:txBody>
                <a:bodyPr/>
                <a:lstStyle/>
                <a:p>
                  <a:endParaRPr lang="en-US"/>
                </a:p>
              </p:txBody>
            </p:sp>
          </p:grpSp>
        </p:grpSp>
        <p:sp>
          <p:nvSpPr>
            <p:cNvPr id="121874" name="Line 81"/>
            <p:cNvSpPr>
              <a:spLocks noChangeShapeType="1"/>
            </p:cNvSpPr>
            <p:nvPr/>
          </p:nvSpPr>
          <p:spPr bwMode="auto">
            <a:xfrm>
              <a:off x="4245" y="2101"/>
              <a:ext cx="574" cy="0"/>
            </a:xfrm>
            <a:prstGeom prst="line">
              <a:avLst/>
            </a:prstGeom>
            <a:noFill/>
            <a:ln w="12700">
              <a:solidFill>
                <a:srgbClr val="808080"/>
              </a:solidFill>
              <a:round/>
              <a:headEnd/>
              <a:tailEnd/>
            </a:ln>
          </p:spPr>
          <p:txBody>
            <a:bodyPr/>
            <a:lstStyle/>
            <a:p>
              <a:endParaRPr lang="en-US"/>
            </a:p>
          </p:txBody>
        </p:sp>
        <p:sp>
          <p:nvSpPr>
            <p:cNvPr id="121875" name="Line 82"/>
            <p:cNvSpPr>
              <a:spLocks noChangeShapeType="1"/>
            </p:cNvSpPr>
            <p:nvPr/>
          </p:nvSpPr>
          <p:spPr bwMode="auto">
            <a:xfrm>
              <a:off x="4245" y="2389"/>
              <a:ext cx="572" cy="0"/>
            </a:xfrm>
            <a:prstGeom prst="line">
              <a:avLst/>
            </a:prstGeom>
            <a:noFill/>
            <a:ln w="12700">
              <a:solidFill>
                <a:srgbClr val="808080"/>
              </a:solidFill>
              <a:round/>
              <a:headEnd/>
              <a:tailEnd/>
            </a:ln>
          </p:spPr>
          <p:txBody>
            <a:bodyPr/>
            <a:lstStyle/>
            <a:p>
              <a:endParaRPr lang="en-US"/>
            </a:p>
          </p:txBody>
        </p:sp>
      </p:grpSp>
      <p:sp>
        <p:nvSpPr>
          <p:cNvPr id="149587" name="Line 83"/>
          <p:cNvSpPr>
            <a:spLocks noChangeShapeType="1"/>
          </p:cNvSpPr>
          <p:nvPr/>
        </p:nvSpPr>
        <p:spPr bwMode="auto">
          <a:xfrm>
            <a:off x="4922838" y="2419350"/>
            <a:ext cx="577850" cy="1822450"/>
          </a:xfrm>
          <a:prstGeom prst="line">
            <a:avLst/>
          </a:prstGeom>
          <a:noFill/>
          <a:ln w="76200">
            <a:solidFill>
              <a:srgbClr val="0033CC"/>
            </a:solidFill>
            <a:round/>
            <a:headEnd/>
            <a:tailEnd/>
          </a:ln>
        </p:spPr>
        <p:txBody>
          <a:bodyPr/>
          <a:lstStyle/>
          <a:p>
            <a:endParaRPr lang="en-US"/>
          </a:p>
        </p:txBody>
      </p:sp>
      <p:sp>
        <p:nvSpPr>
          <p:cNvPr id="149588" name="Line 84"/>
          <p:cNvSpPr>
            <a:spLocks noChangeShapeType="1"/>
          </p:cNvSpPr>
          <p:nvPr/>
        </p:nvSpPr>
        <p:spPr bwMode="auto">
          <a:xfrm>
            <a:off x="6046788" y="2419350"/>
            <a:ext cx="577850" cy="1822450"/>
          </a:xfrm>
          <a:prstGeom prst="line">
            <a:avLst/>
          </a:prstGeom>
          <a:noFill/>
          <a:ln w="76200">
            <a:solidFill>
              <a:srgbClr val="0033CC"/>
            </a:solidFill>
            <a:round/>
            <a:headEnd/>
            <a:tailEnd/>
          </a:ln>
        </p:spPr>
        <p:txBody>
          <a:bodyPr/>
          <a:lstStyle/>
          <a:p>
            <a:endParaRPr lang="en-US"/>
          </a:p>
        </p:txBody>
      </p:sp>
      <p:sp>
        <p:nvSpPr>
          <p:cNvPr id="149589" name="Line 85"/>
          <p:cNvSpPr>
            <a:spLocks noChangeShapeType="1"/>
          </p:cNvSpPr>
          <p:nvPr/>
        </p:nvSpPr>
        <p:spPr bwMode="auto">
          <a:xfrm flipH="1">
            <a:off x="5484813" y="2419350"/>
            <a:ext cx="577850" cy="1822450"/>
          </a:xfrm>
          <a:prstGeom prst="line">
            <a:avLst/>
          </a:prstGeom>
          <a:noFill/>
          <a:ln w="76200">
            <a:solidFill>
              <a:srgbClr val="0033CC"/>
            </a:solidFill>
            <a:round/>
            <a:headEnd/>
            <a:tailEnd/>
          </a:ln>
        </p:spPr>
        <p:txBody>
          <a:bodyPr/>
          <a:lstStyle/>
          <a:p>
            <a:endParaRPr lang="en-US"/>
          </a:p>
        </p:txBody>
      </p:sp>
      <p:sp>
        <p:nvSpPr>
          <p:cNvPr id="149590" name="Line 86"/>
          <p:cNvSpPr>
            <a:spLocks noChangeShapeType="1"/>
          </p:cNvSpPr>
          <p:nvPr/>
        </p:nvSpPr>
        <p:spPr bwMode="auto">
          <a:xfrm flipH="1">
            <a:off x="6618288" y="2428875"/>
            <a:ext cx="577850" cy="1822450"/>
          </a:xfrm>
          <a:prstGeom prst="line">
            <a:avLst/>
          </a:prstGeom>
          <a:noFill/>
          <a:ln w="76200">
            <a:solidFill>
              <a:srgbClr val="0033CC"/>
            </a:solidFill>
            <a:round/>
            <a:headEnd/>
            <a:tailEnd/>
          </a:ln>
        </p:spPr>
        <p:txBody>
          <a:bodyPr/>
          <a:lstStyle/>
          <a:p>
            <a:endParaRPr lang="en-US"/>
          </a:p>
        </p:txBody>
      </p:sp>
      <p:sp>
        <p:nvSpPr>
          <p:cNvPr id="121872" name="Rectangle 88"/>
          <p:cNvSpPr>
            <a:spLocks noGrp="1" noChangeArrowheads="1"/>
          </p:cNvSpPr>
          <p:nvPr>
            <p:ph type="title"/>
          </p:nvPr>
        </p:nvSpPr>
        <p:spPr>
          <a:xfrm>
            <a:off x="698500" y="0"/>
            <a:ext cx="7772400" cy="1143000"/>
          </a:xfrm>
          <a:noFill/>
        </p:spPr>
        <p:txBody>
          <a:bodyPr/>
          <a:lstStyle/>
          <a:p>
            <a:pPr eaLnBrk="1" hangingPunct="1"/>
            <a:r>
              <a:rPr lang="en-US" sz="4000" b="1" smtClean="0">
                <a:solidFill>
                  <a:schemeClr val="accent2"/>
                </a:solidFill>
                <a:latin typeface="Arial" charset="0"/>
              </a:rPr>
              <a:t>Stroke Sequence</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7"/>
                                        </p:tgtEl>
                                        <p:attrNameLst>
                                          <p:attrName>style.visibility</p:attrName>
                                        </p:attrNameLst>
                                      </p:cBhvr>
                                      <p:to>
                                        <p:strVal val="visible"/>
                                      </p:to>
                                    </p:set>
                                    <p:animEffect transition="in" filter="dissolve">
                                      <p:cBhvr>
                                        <p:cTn id="7" dur="500"/>
                                        <p:tgtEl>
                                          <p:spTgt spid="14950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9508"/>
                                        </p:tgtEl>
                                        <p:attrNameLst>
                                          <p:attrName>style.visibility</p:attrName>
                                        </p:attrNameLst>
                                      </p:cBhvr>
                                      <p:to>
                                        <p:strVal val="visible"/>
                                      </p:to>
                                    </p:set>
                                    <p:animEffect transition="in" filter="dissolve">
                                      <p:cBhvr>
                                        <p:cTn id="11" dur="500"/>
                                        <p:tgtEl>
                                          <p:spTgt spid="14950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9528"/>
                                        </p:tgtEl>
                                        <p:attrNameLst>
                                          <p:attrName>style.visibility</p:attrName>
                                        </p:attrNameLst>
                                      </p:cBhvr>
                                      <p:to>
                                        <p:strVal val="visible"/>
                                      </p:to>
                                    </p:set>
                                    <p:animEffect transition="in" filter="dissolve">
                                      <p:cBhvr>
                                        <p:cTn id="15" dur="500"/>
                                        <p:tgtEl>
                                          <p:spTgt spid="14952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9517"/>
                                        </p:tgtEl>
                                        <p:attrNameLst>
                                          <p:attrName>style.visibility</p:attrName>
                                        </p:attrNameLst>
                                      </p:cBhvr>
                                      <p:to>
                                        <p:strVal val="visible"/>
                                      </p:to>
                                    </p:set>
                                    <p:animEffect transition="in" filter="wipe(up)">
                                      <p:cBhvr>
                                        <p:cTn id="32" dur="2000"/>
                                        <p:tgtEl>
                                          <p:spTgt spid="149517"/>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49576"/>
                                        </p:tgtEl>
                                        <p:attrNameLst>
                                          <p:attrName>style.visibility</p:attrName>
                                        </p:attrNameLst>
                                      </p:cBhvr>
                                      <p:to>
                                        <p:strVal val="visible"/>
                                      </p:to>
                                    </p:set>
                                    <p:animEffect transition="in" filter="wipe(up)">
                                      <p:cBhvr>
                                        <p:cTn id="36" dur="2000"/>
                                        <p:tgtEl>
                                          <p:spTgt spid="1495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9578"/>
                                        </p:tgtEl>
                                        <p:attrNameLst>
                                          <p:attrName>style.visibility</p:attrName>
                                        </p:attrNameLst>
                                      </p:cBhvr>
                                      <p:to>
                                        <p:strVal val="visible"/>
                                      </p:to>
                                    </p:set>
                                    <p:animEffect transition="in" filter="wipe(up)">
                                      <p:cBhvr>
                                        <p:cTn id="41" dur="2000"/>
                                        <p:tgtEl>
                                          <p:spTgt spid="149578"/>
                                        </p:tgtEl>
                                      </p:cBhvr>
                                    </p:animEffect>
                                  </p:childTnLst>
                                </p:cTn>
                              </p:par>
                            </p:childTnLst>
                          </p:cTn>
                        </p:par>
                        <p:par>
                          <p:cTn id="42" fill="hold">
                            <p:stCondLst>
                              <p:cond delay="2000"/>
                            </p:stCondLst>
                            <p:childTnLst>
                              <p:par>
                                <p:cTn id="43" presetID="22" presetClass="entr" presetSubtype="1" fill="hold" grpId="0" nodeType="afterEffect">
                                  <p:stCondLst>
                                    <p:cond delay="0"/>
                                  </p:stCondLst>
                                  <p:childTnLst>
                                    <p:set>
                                      <p:cBhvr>
                                        <p:cTn id="44" dur="1" fill="hold">
                                          <p:stCondLst>
                                            <p:cond delay="0"/>
                                          </p:stCondLst>
                                        </p:cTn>
                                        <p:tgtEl>
                                          <p:spTgt spid="149577"/>
                                        </p:tgtEl>
                                        <p:attrNameLst>
                                          <p:attrName>style.visibility</p:attrName>
                                        </p:attrNameLst>
                                      </p:cBhvr>
                                      <p:to>
                                        <p:strVal val="visible"/>
                                      </p:to>
                                    </p:set>
                                    <p:animEffect transition="in" filter="wipe(up)">
                                      <p:cBhvr>
                                        <p:cTn id="45" dur="2000"/>
                                        <p:tgtEl>
                                          <p:spTgt spid="14957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49587"/>
                                        </p:tgtEl>
                                        <p:attrNameLst>
                                          <p:attrName>style.visibility</p:attrName>
                                        </p:attrNameLst>
                                      </p:cBhvr>
                                      <p:to>
                                        <p:strVal val="visible"/>
                                      </p:to>
                                    </p:set>
                                    <p:animEffect transition="in" filter="wipe(up)">
                                      <p:cBhvr>
                                        <p:cTn id="50" dur="2000"/>
                                        <p:tgtEl>
                                          <p:spTgt spid="149587"/>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49589"/>
                                        </p:tgtEl>
                                        <p:attrNameLst>
                                          <p:attrName>style.visibility</p:attrName>
                                        </p:attrNameLst>
                                      </p:cBhvr>
                                      <p:to>
                                        <p:strVal val="visible"/>
                                      </p:to>
                                    </p:set>
                                    <p:animEffect transition="in" filter="wipe(up)">
                                      <p:cBhvr>
                                        <p:cTn id="54" dur="2000"/>
                                        <p:tgtEl>
                                          <p:spTgt spid="14958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49588"/>
                                        </p:tgtEl>
                                        <p:attrNameLst>
                                          <p:attrName>style.visibility</p:attrName>
                                        </p:attrNameLst>
                                      </p:cBhvr>
                                      <p:to>
                                        <p:strVal val="visible"/>
                                      </p:to>
                                    </p:set>
                                    <p:animEffect transition="in" filter="wipe(up)">
                                      <p:cBhvr>
                                        <p:cTn id="58" dur="2000"/>
                                        <p:tgtEl>
                                          <p:spTgt spid="149588"/>
                                        </p:tgtEl>
                                      </p:cBhvr>
                                    </p:animEffect>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149590"/>
                                        </p:tgtEl>
                                        <p:attrNameLst>
                                          <p:attrName>style.visibility</p:attrName>
                                        </p:attrNameLst>
                                      </p:cBhvr>
                                      <p:to>
                                        <p:strVal val="visible"/>
                                      </p:to>
                                    </p:set>
                                    <p:animEffect transition="in" filter="wipe(up)">
                                      <p:cBhvr>
                                        <p:cTn id="62" dur="2000"/>
                                        <p:tgtEl>
                                          <p:spTgt spid="149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p:bldP spid="149508" grpId="0" animBg="1"/>
      <p:bldP spid="149517" grpId="0" animBg="1"/>
      <p:bldP spid="149528" grpId="0" animBg="1"/>
      <p:bldP spid="149576" grpId="0" animBg="1"/>
      <p:bldP spid="149577" grpId="0" animBg="1"/>
      <p:bldP spid="149578" grpId="0" animBg="1"/>
      <p:bldP spid="149587" grpId="0" animBg="1"/>
      <p:bldP spid="149588" grpId="0" animBg="1"/>
      <p:bldP spid="149589" grpId="0" animBg="1"/>
      <p:bldP spid="14959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530225" y="9794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N</a:t>
            </a:r>
          </a:p>
        </p:txBody>
      </p:sp>
      <p:sp>
        <p:nvSpPr>
          <p:cNvPr id="150532" name="Text Box 4"/>
          <p:cNvSpPr txBox="1">
            <a:spLocks noChangeArrowheads="1"/>
          </p:cNvSpPr>
          <p:nvPr/>
        </p:nvSpPr>
        <p:spPr bwMode="auto">
          <a:xfrm>
            <a:off x="2606675" y="9667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M</a:t>
            </a:r>
          </a:p>
        </p:txBody>
      </p:sp>
      <p:grpSp>
        <p:nvGrpSpPr>
          <p:cNvPr id="2" name="Group 5"/>
          <p:cNvGrpSpPr>
            <a:grpSpLocks/>
          </p:cNvGrpSpPr>
          <p:nvPr/>
        </p:nvGrpSpPr>
        <p:grpSpPr bwMode="auto">
          <a:xfrm>
            <a:off x="555625" y="1746250"/>
            <a:ext cx="1828800" cy="1836738"/>
            <a:chOff x="294" y="1068"/>
            <a:chExt cx="2305" cy="2310"/>
          </a:xfrm>
        </p:grpSpPr>
        <p:sp>
          <p:nvSpPr>
            <p:cNvPr id="122961" name="Rectangle 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2962" name="Line 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2963" name="Line 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2964" name="Line 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2965" name="Line 1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2966" name="Line 1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2967" name="Line 1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0541" name="Line 13"/>
          <p:cNvSpPr>
            <a:spLocks noChangeShapeType="1"/>
          </p:cNvSpPr>
          <p:nvPr/>
        </p:nvSpPr>
        <p:spPr bwMode="auto">
          <a:xfrm>
            <a:off x="550863" y="1749425"/>
            <a:ext cx="0" cy="1831975"/>
          </a:xfrm>
          <a:prstGeom prst="line">
            <a:avLst/>
          </a:prstGeom>
          <a:noFill/>
          <a:ln w="76200">
            <a:solidFill>
              <a:srgbClr val="0033CC"/>
            </a:solidFill>
            <a:round/>
            <a:headEnd/>
            <a:tailEnd/>
          </a:ln>
        </p:spPr>
        <p:txBody>
          <a:bodyPr/>
          <a:lstStyle/>
          <a:p>
            <a:endParaRPr lang="en-US"/>
          </a:p>
        </p:txBody>
      </p:sp>
      <p:grpSp>
        <p:nvGrpSpPr>
          <p:cNvPr id="3" name="Group 14"/>
          <p:cNvGrpSpPr>
            <a:grpSpLocks/>
          </p:cNvGrpSpPr>
          <p:nvPr/>
        </p:nvGrpSpPr>
        <p:grpSpPr bwMode="auto">
          <a:xfrm>
            <a:off x="2646363" y="1746250"/>
            <a:ext cx="1825625" cy="1836738"/>
            <a:chOff x="294" y="1068"/>
            <a:chExt cx="2305" cy="2310"/>
          </a:xfrm>
        </p:grpSpPr>
        <p:sp>
          <p:nvSpPr>
            <p:cNvPr id="122954" name="Rectangle 1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2955" name="Line 1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2956" name="Line 1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2957" name="Line 1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2958" name="Line 1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2959" name="Line 2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2960" name="Line 2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0550" name="Line 22"/>
          <p:cNvSpPr>
            <a:spLocks noChangeShapeType="1"/>
          </p:cNvSpPr>
          <p:nvPr/>
        </p:nvSpPr>
        <p:spPr bwMode="auto">
          <a:xfrm>
            <a:off x="2647950" y="1749425"/>
            <a:ext cx="0" cy="1825625"/>
          </a:xfrm>
          <a:prstGeom prst="line">
            <a:avLst/>
          </a:prstGeom>
          <a:noFill/>
          <a:ln w="76200">
            <a:solidFill>
              <a:srgbClr val="0033CC"/>
            </a:solidFill>
            <a:round/>
            <a:headEnd/>
            <a:tailEnd/>
          </a:ln>
        </p:spPr>
        <p:txBody>
          <a:bodyPr/>
          <a:lstStyle/>
          <a:p>
            <a:endParaRPr lang="en-US"/>
          </a:p>
        </p:txBody>
      </p:sp>
      <p:sp>
        <p:nvSpPr>
          <p:cNvPr id="150552" name="Text Box 24"/>
          <p:cNvSpPr txBox="1">
            <a:spLocks noChangeArrowheads="1"/>
          </p:cNvSpPr>
          <p:nvPr/>
        </p:nvSpPr>
        <p:spPr bwMode="auto">
          <a:xfrm>
            <a:off x="4746625" y="9667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K</a:t>
            </a:r>
          </a:p>
        </p:txBody>
      </p:sp>
      <p:grpSp>
        <p:nvGrpSpPr>
          <p:cNvPr id="4" name="Group 25"/>
          <p:cNvGrpSpPr>
            <a:grpSpLocks/>
          </p:cNvGrpSpPr>
          <p:nvPr/>
        </p:nvGrpSpPr>
        <p:grpSpPr bwMode="auto">
          <a:xfrm>
            <a:off x="4786313" y="1746250"/>
            <a:ext cx="1825625" cy="1836738"/>
            <a:chOff x="294" y="1068"/>
            <a:chExt cx="2305" cy="2310"/>
          </a:xfrm>
        </p:grpSpPr>
        <p:sp>
          <p:nvSpPr>
            <p:cNvPr id="122947" name="Rectangle 2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2948" name="Line 2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2949" name="Line 2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2950" name="Line 2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2951" name="Line 3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2952" name="Line 3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2953" name="Line 3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0561" name="Line 33"/>
          <p:cNvSpPr>
            <a:spLocks noChangeShapeType="1"/>
          </p:cNvSpPr>
          <p:nvPr/>
        </p:nvSpPr>
        <p:spPr bwMode="auto">
          <a:xfrm>
            <a:off x="4784725" y="1724025"/>
            <a:ext cx="0" cy="1851025"/>
          </a:xfrm>
          <a:prstGeom prst="line">
            <a:avLst/>
          </a:prstGeom>
          <a:noFill/>
          <a:ln w="76200">
            <a:solidFill>
              <a:srgbClr val="0033CC"/>
            </a:solidFill>
            <a:round/>
            <a:headEnd/>
            <a:tailEnd/>
          </a:ln>
        </p:spPr>
        <p:txBody>
          <a:bodyPr/>
          <a:lstStyle/>
          <a:p>
            <a:endParaRPr lang="en-US"/>
          </a:p>
        </p:txBody>
      </p:sp>
      <p:sp>
        <p:nvSpPr>
          <p:cNvPr id="150563" name="Text Box 35"/>
          <p:cNvSpPr txBox="1">
            <a:spLocks noChangeArrowheads="1"/>
          </p:cNvSpPr>
          <p:nvPr/>
        </p:nvSpPr>
        <p:spPr bwMode="auto">
          <a:xfrm>
            <a:off x="6854825" y="9540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Z</a:t>
            </a:r>
          </a:p>
        </p:txBody>
      </p:sp>
      <p:sp>
        <p:nvSpPr>
          <p:cNvPr id="150564" name="Text Box 36"/>
          <p:cNvSpPr txBox="1">
            <a:spLocks noChangeArrowheads="1"/>
          </p:cNvSpPr>
          <p:nvPr/>
        </p:nvSpPr>
        <p:spPr bwMode="auto">
          <a:xfrm>
            <a:off x="514350" y="37734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Y</a:t>
            </a:r>
          </a:p>
        </p:txBody>
      </p:sp>
      <p:grpSp>
        <p:nvGrpSpPr>
          <p:cNvPr id="5" name="Group 37"/>
          <p:cNvGrpSpPr>
            <a:grpSpLocks/>
          </p:cNvGrpSpPr>
          <p:nvPr/>
        </p:nvGrpSpPr>
        <p:grpSpPr bwMode="auto">
          <a:xfrm>
            <a:off x="6867525" y="1720850"/>
            <a:ext cx="1828800" cy="1836738"/>
            <a:chOff x="294" y="1068"/>
            <a:chExt cx="2305" cy="2310"/>
          </a:xfrm>
        </p:grpSpPr>
        <p:sp>
          <p:nvSpPr>
            <p:cNvPr id="122940" name="Rectangle 3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2941" name="Line 3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2942" name="Line 4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2943" name="Line 4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2944" name="Line 4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2945" name="Line 4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2946" name="Line 4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6" name="Group 46"/>
          <p:cNvGrpSpPr>
            <a:grpSpLocks/>
          </p:cNvGrpSpPr>
          <p:nvPr/>
        </p:nvGrpSpPr>
        <p:grpSpPr bwMode="auto">
          <a:xfrm>
            <a:off x="506413" y="4552950"/>
            <a:ext cx="1825625" cy="1836738"/>
            <a:chOff x="294" y="1068"/>
            <a:chExt cx="2305" cy="2310"/>
          </a:xfrm>
        </p:grpSpPr>
        <p:sp>
          <p:nvSpPr>
            <p:cNvPr id="122933" name="Rectangle 4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2934" name="Line 4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2935" name="Line 4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2936" name="Line 5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2937" name="Line 5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2938" name="Line 5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2939" name="Line 5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0583" name="Text Box 55"/>
          <p:cNvSpPr txBox="1">
            <a:spLocks noChangeArrowheads="1"/>
          </p:cNvSpPr>
          <p:nvPr/>
        </p:nvSpPr>
        <p:spPr bwMode="auto">
          <a:xfrm>
            <a:off x="2638425" y="37734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A</a:t>
            </a:r>
          </a:p>
        </p:txBody>
      </p:sp>
      <p:grpSp>
        <p:nvGrpSpPr>
          <p:cNvPr id="7" name="Group 56"/>
          <p:cNvGrpSpPr>
            <a:grpSpLocks/>
          </p:cNvGrpSpPr>
          <p:nvPr/>
        </p:nvGrpSpPr>
        <p:grpSpPr bwMode="auto">
          <a:xfrm>
            <a:off x="2627313" y="4552950"/>
            <a:ext cx="1825625" cy="1836738"/>
            <a:chOff x="294" y="1068"/>
            <a:chExt cx="2305" cy="2310"/>
          </a:xfrm>
        </p:grpSpPr>
        <p:sp>
          <p:nvSpPr>
            <p:cNvPr id="122926" name="Rectangle 5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2927" name="Line 5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2928" name="Line 5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2929" name="Line 6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2930" name="Line 6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2931" name="Line 6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2932" name="Line 6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0593" name="Line 65"/>
          <p:cNvSpPr>
            <a:spLocks noChangeShapeType="1"/>
          </p:cNvSpPr>
          <p:nvPr/>
        </p:nvSpPr>
        <p:spPr bwMode="auto">
          <a:xfrm>
            <a:off x="6985000" y="1727200"/>
            <a:ext cx="1371600" cy="0"/>
          </a:xfrm>
          <a:prstGeom prst="line">
            <a:avLst/>
          </a:prstGeom>
          <a:noFill/>
          <a:ln w="76200">
            <a:solidFill>
              <a:schemeClr val="accent2"/>
            </a:solidFill>
            <a:round/>
            <a:headEnd/>
            <a:tailEnd/>
          </a:ln>
        </p:spPr>
        <p:txBody>
          <a:bodyPr/>
          <a:lstStyle/>
          <a:p>
            <a:endParaRPr lang="en-US"/>
          </a:p>
        </p:txBody>
      </p:sp>
      <p:sp>
        <p:nvSpPr>
          <p:cNvPr id="150600" name="Line 72"/>
          <p:cNvSpPr>
            <a:spLocks noChangeShapeType="1"/>
          </p:cNvSpPr>
          <p:nvPr/>
        </p:nvSpPr>
        <p:spPr bwMode="auto">
          <a:xfrm>
            <a:off x="1909763" y="1736725"/>
            <a:ext cx="0" cy="1831975"/>
          </a:xfrm>
          <a:prstGeom prst="line">
            <a:avLst/>
          </a:prstGeom>
          <a:noFill/>
          <a:ln w="76200">
            <a:solidFill>
              <a:srgbClr val="0033CC"/>
            </a:solidFill>
            <a:round/>
            <a:headEnd/>
            <a:tailEnd/>
          </a:ln>
        </p:spPr>
        <p:txBody>
          <a:bodyPr/>
          <a:lstStyle/>
          <a:p>
            <a:endParaRPr lang="en-US"/>
          </a:p>
        </p:txBody>
      </p:sp>
      <p:sp>
        <p:nvSpPr>
          <p:cNvPr id="150601" name="Line 73"/>
          <p:cNvSpPr>
            <a:spLocks noChangeShapeType="1"/>
          </p:cNvSpPr>
          <p:nvPr/>
        </p:nvSpPr>
        <p:spPr bwMode="auto">
          <a:xfrm>
            <a:off x="546100" y="1752600"/>
            <a:ext cx="1371600" cy="1816100"/>
          </a:xfrm>
          <a:prstGeom prst="line">
            <a:avLst/>
          </a:prstGeom>
          <a:noFill/>
          <a:ln w="76200">
            <a:solidFill>
              <a:schemeClr val="accent2"/>
            </a:solidFill>
            <a:round/>
            <a:headEnd/>
            <a:tailEnd/>
          </a:ln>
        </p:spPr>
        <p:txBody>
          <a:bodyPr/>
          <a:lstStyle/>
          <a:p>
            <a:endParaRPr lang="en-US"/>
          </a:p>
        </p:txBody>
      </p:sp>
      <p:sp>
        <p:nvSpPr>
          <p:cNvPr id="150602" name="Line 74"/>
          <p:cNvSpPr>
            <a:spLocks noChangeShapeType="1"/>
          </p:cNvSpPr>
          <p:nvPr/>
        </p:nvSpPr>
        <p:spPr bwMode="auto">
          <a:xfrm>
            <a:off x="4476750" y="1749425"/>
            <a:ext cx="0" cy="1825625"/>
          </a:xfrm>
          <a:prstGeom prst="line">
            <a:avLst/>
          </a:prstGeom>
          <a:noFill/>
          <a:ln w="76200">
            <a:solidFill>
              <a:srgbClr val="0033CC"/>
            </a:solidFill>
            <a:round/>
            <a:headEnd/>
            <a:tailEnd/>
          </a:ln>
        </p:spPr>
        <p:txBody>
          <a:bodyPr/>
          <a:lstStyle/>
          <a:p>
            <a:endParaRPr lang="en-US"/>
          </a:p>
        </p:txBody>
      </p:sp>
      <p:sp>
        <p:nvSpPr>
          <p:cNvPr id="150603" name="Line 75"/>
          <p:cNvSpPr>
            <a:spLocks noChangeShapeType="1"/>
          </p:cNvSpPr>
          <p:nvPr/>
        </p:nvSpPr>
        <p:spPr bwMode="auto">
          <a:xfrm>
            <a:off x="2635250" y="1755775"/>
            <a:ext cx="933450" cy="1819275"/>
          </a:xfrm>
          <a:prstGeom prst="line">
            <a:avLst/>
          </a:prstGeom>
          <a:noFill/>
          <a:ln w="76200">
            <a:solidFill>
              <a:schemeClr val="accent2"/>
            </a:solidFill>
            <a:round/>
            <a:headEnd/>
            <a:tailEnd/>
          </a:ln>
        </p:spPr>
        <p:txBody>
          <a:bodyPr/>
          <a:lstStyle/>
          <a:p>
            <a:endParaRPr lang="en-US"/>
          </a:p>
        </p:txBody>
      </p:sp>
      <p:sp>
        <p:nvSpPr>
          <p:cNvPr id="150604" name="Line 76"/>
          <p:cNvSpPr>
            <a:spLocks noChangeShapeType="1"/>
          </p:cNvSpPr>
          <p:nvPr/>
        </p:nvSpPr>
        <p:spPr bwMode="auto">
          <a:xfrm flipH="1">
            <a:off x="3549650" y="1755775"/>
            <a:ext cx="933450" cy="1819275"/>
          </a:xfrm>
          <a:prstGeom prst="line">
            <a:avLst/>
          </a:prstGeom>
          <a:noFill/>
          <a:ln w="76200">
            <a:solidFill>
              <a:schemeClr val="accent2"/>
            </a:solidFill>
            <a:round/>
            <a:headEnd/>
            <a:tailEnd/>
          </a:ln>
        </p:spPr>
        <p:txBody>
          <a:bodyPr/>
          <a:lstStyle/>
          <a:p>
            <a:endParaRPr lang="en-US"/>
          </a:p>
        </p:txBody>
      </p:sp>
      <p:sp>
        <p:nvSpPr>
          <p:cNvPr id="150605" name="Line 77"/>
          <p:cNvSpPr>
            <a:spLocks noChangeShapeType="1"/>
          </p:cNvSpPr>
          <p:nvPr/>
        </p:nvSpPr>
        <p:spPr bwMode="auto">
          <a:xfrm flipV="1">
            <a:off x="4781550" y="1746250"/>
            <a:ext cx="1371600" cy="1028700"/>
          </a:xfrm>
          <a:prstGeom prst="line">
            <a:avLst/>
          </a:prstGeom>
          <a:noFill/>
          <a:ln w="76200">
            <a:solidFill>
              <a:schemeClr val="accent2"/>
            </a:solidFill>
            <a:round/>
            <a:headEnd/>
            <a:tailEnd/>
          </a:ln>
        </p:spPr>
        <p:txBody>
          <a:bodyPr/>
          <a:lstStyle/>
          <a:p>
            <a:endParaRPr lang="en-US"/>
          </a:p>
        </p:txBody>
      </p:sp>
      <p:sp>
        <p:nvSpPr>
          <p:cNvPr id="150606" name="Line 78"/>
          <p:cNvSpPr>
            <a:spLocks noChangeShapeType="1"/>
          </p:cNvSpPr>
          <p:nvPr/>
        </p:nvSpPr>
        <p:spPr bwMode="auto">
          <a:xfrm flipH="1" flipV="1">
            <a:off x="5267325" y="2393950"/>
            <a:ext cx="895350" cy="1181100"/>
          </a:xfrm>
          <a:prstGeom prst="line">
            <a:avLst/>
          </a:prstGeom>
          <a:noFill/>
          <a:ln w="76200">
            <a:solidFill>
              <a:schemeClr val="accent2"/>
            </a:solidFill>
            <a:round/>
            <a:headEnd/>
            <a:tailEnd/>
          </a:ln>
        </p:spPr>
        <p:txBody>
          <a:bodyPr/>
          <a:lstStyle/>
          <a:p>
            <a:endParaRPr lang="en-US"/>
          </a:p>
        </p:txBody>
      </p:sp>
      <p:sp>
        <p:nvSpPr>
          <p:cNvPr id="150608" name="Line 80"/>
          <p:cNvSpPr>
            <a:spLocks noChangeShapeType="1"/>
          </p:cNvSpPr>
          <p:nvPr/>
        </p:nvSpPr>
        <p:spPr bwMode="auto">
          <a:xfrm flipH="1">
            <a:off x="6877050" y="1717675"/>
            <a:ext cx="1457325" cy="1828800"/>
          </a:xfrm>
          <a:prstGeom prst="line">
            <a:avLst/>
          </a:prstGeom>
          <a:noFill/>
          <a:ln w="76200">
            <a:solidFill>
              <a:schemeClr val="accent2"/>
            </a:solidFill>
            <a:round/>
            <a:headEnd/>
            <a:tailEnd/>
          </a:ln>
        </p:spPr>
        <p:txBody>
          <a:bodyPr/>
          <a:lstStyle/>
          <a:p>
            <a:endParaRPr lang="en-US"/>
          </a:p>
        </p:txBody>
      </p:sp>
      <p:sp>
        <p:nvSpPr>
          <p:cNvPr id="150609" name="Line 81"/>
          <p:cNvSpPr>
            <a:spLocks noChangeShapeType="1"/>
          </p:cNvSpPr>
          <p:nvPr/>
        </p:nvSpPr>
        <p:spPr bwMode="auto">
          <a:xfrm>
            <a:off x="6858000" y="3536950"/>
            <a:ext cx="1562100" cy="0"/>
          </a:xfrm>
          <a:prstGeom prst="line">
            <a:avLst/>
          </a:prstGeom>
          <a:noFill/>
          <a:ln w="76200">
            <a:solidFill>
              <a:schemeClr val="accent2"/>
            </a:solidFill>
            <a:round/>
            <a:headEnd/>
            <a:tailEnd/>
          </a:ln>
        </p:spPr>
        <p:txBody>
          <a:bodyPr/>
          <a:lstStyle/>
          <a:p>
            <a:endParaRPr lang="en-US"/>
          </a:p>
        </p:txBody>
      </p:sp>
      <p:sp>
        <p:nvSpPr>
          <p:cNvPr id="150610" name="Line 82"/>
          <p:cNvSpPr>
            <a:spLocks noChangeShapeType="1"/>
          </p:cNvSpPr>
          <p:nvPr/>
        </p:nvSpPr>
        <p:spPr bwMode="auto">
          <a:xfrm>
            <a:off x="1190625" y="5464175"/>
            <a:ext cx="0" cy="914400"/>
          </a:xfrm>
          <a:prstGeom prst="line">
            <a:avLst/>
          </a:prstGeom>
          <a:noFill/>
          <a:ln w="76200">
            <a:solidFill>
              <a:schemeClr val="accent2"/>
            </a:solidFill>
            <a:round/>
            <a:headEnd/>
            <a:tailEnd/>
          </a:ln>
        </p:spPr>
        <p:txBody>
          <a:bodyPr/>
          <a:lstStyle/>
          <a:p>
            <a:endParaRPr lang="en-US"/>
          </a:p>
        </p:txBody>
      </p:sp>
      <p:sp>
        <p:nvSpPr>
          <p:cNvPr id="150611" name="Line 83"/>
          <p:cNvSpPr>
            <a:spLocks noChangeShapeType="1"/>
          </p:cNvSpPr>
          <p:nvPr/>
        </p:nvSpPr>
        <p:spPr bwMode="auto">
          <a:xfrm flipH="1" flipV="1">
            <a:off x="504825" y="4549775"/>
            <a:ext cx="676275" cy="914400"/>
          </a:xfrm>
          <a:prstGeom prst="line">
            <a:avLst/>
          </a:prstGeom>
          <a:noFill/>
          <a:ln w="76200">
            <a:solidFill>
              <a:schemeClr val="accent2"/>
            </a:solidFill>
            <a:round/>
            <a:headEnd/>
            <a:tailEnd/>
          </a:ln>
        </p:spPr>
        <p:txBody>
          <a:bodyPr/>
          <a:lstStyle/>
          <a:p>
            <a:endParaRPr lang="en-US"/>
          </a:p>
        </p:txBody>
      </p:sp>
      <p:sp>
        <p:nvSpPr>
          <p:cNvPr id="150612" name="Line 84"/>
          <p:cNvSpPr>
            <a:spLocks noChangeShapeType="1"/>
          </p:cNvSpPr>
          <p:nvPr/>
        </p:nvSpPr>
        <p:spPr bwMode="auto">
          <a:xfrm flipV="1">
            <a:off x="1200150" y="4549775"/>
            <a:ext cx="676275" cy="914400"/>
          </a:xfrm>
          <a:prstGeom prst="line">
            <a:avLst/>
          </a:prstGeom>
          <a:noFill/>
          <a:ln w="76200">
            <a:solidFill>
              <a:schemeClr val="accent2"/>
            </a:solidFill>
            <a:round/>
            <a:headEnd/>
            <a:tailEnd/>
          </a:ln>
        </p:spPr>
        <p:txBody>
          <a:bodyPr/>
          <a:lstStyle/>
          <a:p>
            <a:endParaRPr lang="en-US"/>
          </a:p>
        </p:txBody>
      </p:sp>
      <p:sp>
        <p:nvSpPr>
          <p:cNvPr id="150613" name="Line 85"/>
          <p:cNvSpPr>
            <a:spLocks noChangeShapeType="1"/>
          </p:cNvSpPr>
          <p:nvPr/>
        </p:nvSpPr>
        <p:spPr bwMode="auto">
          <a:xfrm flipH="1">
            <a:off x="2622550" y="4559300"/>
            <a:ext cx="923925" cy="1819275"/>
          </a:xfrm>
          <a:prstGeom prst="line">
            <a:avLst/>
          </a:prstGeom>
          <a:noFill/>
          <a:ln w="76200">
            <a:solidFill>
              <a:schemeClr val="accent2"/>
            </a:solidFill>
            <a:round/>
            <a:headEnd/>
            <a:tailEnd/>
          </a:ln>
        </p:spPr>
        <p:txBody>
          <a:bodyPr/>
          <a:lstStyle/>
          <a:p>
            <a:endParaRPr lang="en-US"/>
          </a:p>
        </p:txBody>
      </p:sp>
      <p:sp>
        <p:nvSpPr>
          <p:cNvPr id="150614" name="Line 86"/>
          <p:cNvSpPr>
            <a:spLocks noChangeShapeType="1"/>
          </p:cNvSpPr>
          <p:nvPr/>
        </p:nvSpPr>
        <p:spPr bwMode="auto">
          <a:xfrm>
            <a:off x="3527425" y="4559300"/>
            <a:ext cx="923925" cy="1809750"/>
          </a:xfrm>
          <a:prstGeom prst="line">
            <a:avLst/>
          </a:prstGeom>
          <a:noFill/>
          <a:ln w="76200">
            <a:solidFill>
              <a:schemeClr val="accent2"/>
            </a:solidFill>
            <a:round/>
            <a:headEnd/>
            <a:tailEnd/>
          </a:ln>
        </p:spPr>
        <p:txBody>
          <a:bodyPr/>
          <a:lstStyle/>
          <a:p>
            <a:endParaRPr lang="en-US"/>
          </a:p>
        </p:txBody>
      </p:sp>
      <p:sp>
        <p:nvSpPr>
          <p:cNvPr id="150615" name="Line 87"/>
          <p:cNvSpPr>
            <a:spLocks noChangeShapeType="1"/>
          </p:cNvSpPr>
          <p:nvPr/>
        </p:nvSpPr>
        <p:spPr bwMode="auto">
          <a:xfrm>
            <a:off x="2936875" y="5768975"/>
            <a:ext cx="1200150" cy="0"/>
          </a:xfrm>
          <a:prstGeom prst="line">
            <a:avLst/>
          </a:prstGeom>
          <a:noFill/>
          <a:ln w="76200">
            <a:solidFill>
              <a:schemeClr val="accent2"/>
            </a:solidFill>
            <a:round/>
            <a:headEnd/>
            <a:tailEnd/>
          </a:ln>
        </p:spPr>
        <p:txBody>
          <a:bodyPr/>
          <a:lstStyle/>
          <a:p>
            <a:endParaRPr lang="en-US"/>
          </a:p>
        </p:txBody>
      </p:sp>
      <p:sp>
        <p:nvSpPr>
          <p:cNvPr id="122913" name="Rectangle 89"/>
          <p:cNvSpPr>
            <a:spLocks noGrp="1" noChangeArrowheads="1"/>
          </p:cNvSpPr>
          <p:nvPr>
            <p:ph type="title"/>
          </p:nvPr>
        </p:nvSpPr>
        <p:spPr>
          <a:xfrm>
            <a:off x="698500" y="0"/>
            <a:ext cx="7772400" cy="1143000"/>
          </a:xfrm>
          <a:noFill/>
        </p:spPr>
        <p:txBody>
          <a:bodyPr/>
          <a:lstStyle/>
          <a:p>
            <a:pPr eaLnBrk="1" hangingPunct="1"/>
            <a:r>
              <a:rPr lang="en-US" sz="4000" b="1" smtClean="0">
                <a:solidFill>
                  <a:schemeClr val="accent2"/>
                </a:solidFill>
                <a:latin typeface="Arial" charset="0"/>
              </a:rPr>
              <a:t>Stroke Sequence</a:t>
            </a:r>
          </a:p>
        </p:txBody>
      </p:sp>
      <p:sp>
        <p:nvSpPr>
          <p:cNvPr id="150618" name="Text Box 90"/>
          <p:cNvSpPr txBox="1">
            <a:spLocks noChangeArrowheads="1"/>
          </p:cNvSpPr>
          <p:nvPr/>
        </p:nvSpPr>
        <p:spPr bwMode="auto">
          <a:xfrm>
            <a:off x="4778375" y="37607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4</a:t>
            </a:r>
            <a:endParaRPr lang="th-TH" sz="4000">
              <a:solidFill>
                <a:schemeClr val="bg1"/>
              </a:solidFill>
              <a:latin typeface="Swis721 LtEx BT" pitchFamily="34" charset="0"/>
            </a:endParaRPr>
          </a:p>
        </p:txBody>
      </p:sp>
      <p:grpSp>
        <p:nvGrpSpPr>
          <p:cNvPr id="8" name="Group 91"/>
          <p:cNvGrpSpPr>
            <a:grpSpLocks/>
          </p:cNvGrpSpPr>
          <p:nvPr/>
        </p:nvGrpSpPr>
        <p:grpSpPr bwMode="auto">
          <a:xfrm>
            <a:off x="4799013" y="4540250"/>
            <a:ext cx="1825625" cy="1836738"/>
            <a:chOff x="294" y="1068"/>
            <a:chExt cx="2305" cy="2310"/>
          </a:xfrm>
        </p:grpSpPr>
        <p:sp>
          <p:nvSpPr>
            <p:cNvPr id="122919" name="Rectangle 92"/>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2920" name="Line 93"/>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2921" name="Line 94"/>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2922" name="Line 95"/>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2923" name="Line 96"/>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2924" name="Line 97"/>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2925" name="Line 98"/>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0627" name="Line 99"/>
          <p:cNvSpPr>
            <a:spLocks noChangeShapeType="1"/>
          </p:cNvSpPr>
          <p:nvPr/>
        </p:nvSpPr>
        <p:spPr bwMode="auto">
          <a:xfrm>
            <a:off x="5835650" y="4537075"/>
            <a:ext cx="0" cy="1828800"/>
          </a:xfrm>
          <a:prstGeom prst="line">
            <a:avLst/>
          </a:prstGeom>
          <a:noFill/>
          <a:ln w="76200">
            <a:solidFill>
              <a:schemeClr val="accent2"/>
            </a:solidFill>
            <a:round/>
            <a:headEnd/>
            <a:tailEnd/>
          </a:ln>
        </p:spPr>
        <p:txBody>
          <a:bodyPr/>
          <a:lstStyle/>
          <a:p>
            <a:endParaRPr lang="en-US"/>
          </a:p>
        </p:txBody>
      </p:sp>
      <p:sp>
        <p:nvSpPr>
          <p:cNvPr id="150628" name="Line 100"/>
          <p:cNvSpPr>
            <a:spLocks noChangeShapeType="1"/>
          </p:cNvSpPr>
          <p:nvPr/>
        </p:nvSpPr>
        <p:spPr bwMode="auto">
          <a:xfrm flipH="1">
            <a:off x="4816475" y="4546600"/>
            <a:ext cx="1028700" cy="1362075"/>
          </a:xfrm>
          <a:prstGeom prst="line">
            <a:avLst/>
          </a:prstGeom>
          <a:noFill/>
          <a:ln w="76200">
            <a:solidFill>
              <a:schemeClr val="accent2"/>
            </a:solidFill>
            <a:round/>
            <a:headEnd/>
            <a:tailEnd/>
          </a:ln>
        </p:spPr>
        <p:txBody>
          <a:bodyPr/>
          <a:lstStyle/>
          <a:p>
            <a:endParaRPr lang="en-US"/>
          </a:p>
        </p:txBody>
      </p:sp>
      <p:sp>
        <p:nvSpPr>
          <p:cNvPr id="150629" name="Line 101"/>
          <p:cNvSpPr>
            <a:spLocks noChangeShapeType="1"/>
          </p:cNvSpPr>
          <p:nvPr/>
        </p:nvSpPr>
        <p:spPr bwMode="auto">
          <a:xfrm>
            <a:off x="4797425" y="5908675"/>
            <a:ext cx="1362075" cy="0"/>
          </a:xfrm>
          <a:prstGeom prst="line">
            <a:avLst/>
          </a:prstGeom>
          <a:noFill/>
          <a:ln w="76200">
            <a:solidFill>
              <a:schemeClr val="accent2"/>
            </a:solidFill>
            <a:round/>
            <a:headEnd/>
            <a:tailEnd/>
          </a:ln>
        </p:spPr>
        <p:txBody>
          <a:bodyP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dissolve">
                                      <p:cBhvr>
                                        <p:cTn id="7" dur="500"/>
                                        <p:tgtEl>
                                          <p:spTgt spid="15053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0532"/>
                                        </p:tgtEl>
                                        <p:attrNameLst>
                                          <p:attrName>style.visibility</p:attrName>
                                        </p:attrNameLst>
                                      </p:cBhvr>
                                      <p:to>
                                        <p:strVal val="visible"/>
                                      </p:to>
                                    </p:set>
                                    <p:animEffect transition="in" filter="dissolve">
                                      <p:cBhvr>
                                        <p:cTn id="11" dur="500"/>
                                        <p:tgtEl>
                                          <p:spTgt spid="15053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0552"/>
                                        </p:tgtEl>
                                        <p:attrNameLst>
                                          <p:attrName>style.visibility</p:attrName>
                                        </p:attrNameLst>
                                      </p:cBhvr>
                                      <p:to>
                                        <p:strVal val="visible"/>
                                      </p:to>
                                    </p:set>
                                    <p:animEffect transition="in" filter="dissolve">
                                      <p:cBhvr>
                                        <p:cTn id="15" dur="500"/>
                                        <p:tgtEl>
                                          <p:spTgt spid="15055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0563"/>
                                        </p:tgtEl>
                                        <p:attrNameLst>
                                          <p:attrName>style.visibility</p:attrName>
                                        </p:attrNameLst>
                                      </p:cBhvr>
                                      <p:to>
                                        <p:strVal val="visible"/>
                                      </p:to>
                                    </p:set>
                                    <p:animEffect transition="in" filter="dissolve">
                                      <p:cBhvr>
                                        <p:cTn id="19" dur="500"/>
                                        <p:tgtEl>
                                          <p:spTgt spid="150563"/>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0564"/>
                                        </p:tgtEl>
                                        <p:attrNameLst>
                                          <p:attrName>style.visibility</p:attrName>
                                        </p:attrNameLst>
                                      </p:cBhvr>
                                      <p:to>
                                        <p:strVal val="visible"/>
                                      </p:to>
                                    </p:set>
                                    <p:animEffect transition="in" filter="dissolve">
                                      <p:cBhvr>
                                        <p:cTn id="23" dur="500"/>
                                        <p:tgtEl>
                                          <p:spTgt spid="150564"/>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0583"/>
                                        </p:tgtEl>
                                        <p:attrNameLst>
                                          <p:attrName>style.visibility</p:attrName>
                                        </p:attrNameLst>
                                      </p:cBhvr>
                                      <p:to>
                                        <p:strVal val="visible"/>
                                      </p:to>
                                    </p:set>
                                    <p:animEffect transition="in" filter="dissolve">
                                      <p:cBhvr>
                                        <p:cTn id="27" dur="500"/>
                                        <p:tgtEl>
                                          <p:spTgt spid="150583"/>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0618"/>
                                        </p:tgtEl>
                                        <p:attrNameLst>
                                          <p:attrName>style.visibility</p:attrName>
                                        </p:attrNameLst>
                                      </p:cBhvr>
                                      <p:to>
                                        <p:strVal val="visible"/>
                                      </p:to>
                                    </p:set>
                                    <p:animEffect transition="in" filter="dissolve">
                                      <p:cBhvr>
                                        <p:cTn id="31" dur="500"/>
                                        <p:tgtEl>
                                          <p:spTgt spid="150618"/>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dissolv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50541"/>
                                        </p:tgtEl>
                                        <p:attrNameLst>
                                          <p:attrName>style.visibility</p:attrName>
                                        </p:attrNameLst>
                                      </p:cBhvr>
                                      <p:to>
                                        <p:strVal val="visible"/>
                                      </p:to>
                                    </p:set>
                                    <p:animEffect transition="in" filter="wipe(up)">
                                      <p:cBhvr>
                                        <p:cTn id="64" dur="2000"/>
                                        <p:tgtEl>
                                          <p:spTgt spid="150541"/>
                                        </p:tgtEl>
                                      </p:cBhvr>
                                    </p:animEffect>
                                  </p:childTnLst>
                                </p:cTn>
                              </p:par>
                            </p:childTnLst>
                          </p:cTn>
                        </p:par>
                        <p:par>
                          <p:cTn id="65" fill="hold">
                            <p:stCondLst>
                              <p:cond delay="2000"/>
                            </p:stCondLst>
                            <p:childTnLst>
                              <p:par>
                                <p:cTn id="66" presetID="22" presetClass="entr" presetSubtype="1" fill="hold" grpId="0" nodeType="afterEffect">
                                  <p:stCondLst>
                                    <p:cond delay="0"/>
                                  </p:stCondLst>
                                  <p:childTnLst>
                                    <p:set>
                                      <p:cBhvr>
                                        <p:cTn id="67" dur="1" fill="hold">
                                          <p:stCondLst>
                                            <p:cond delay="0"/>
                                          </p:stCondLst>
                                        </p:cTn>
                                        <p:tgtEl>
                                          <p:spTgt spid="150600"/>
                                        </p:tgtEl>
                                        <p:attrNameLst>
                                          <p:attrName>style.visibility</p:attrName>
                                        </p:attrNameLst>
                                      </p:cBhvr>
                                      <p:to>
                                        <p:strVal val="visible"/>
                                      </p:to>
                                    </p:set>
                                    <p:animEffect transition="in" filter="wipe(up)">
                                      <p:cBhvr>
                                        <p:cTn id="68" dur="2000"/>
                                        <p:tgtEl>
                                          <p:spTgt spid="150600"/>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150601"/>
                                        </p:tgtEl>
                                        <p:attrNameLst>
                                          <p:attrName>style.visibility</p:attrName>
                                        </p:attrNameLst>
                                      </p:cBhvr>
                                      <p:to>
                                        <p:strVal val="visible"/>
                                      </p:to>
                                    </p:set>
                                    <p:animEffect transition="in" filter="wipe(left)">
                                      <p:cBhvr>
                                        <p:cTn id="72" dur="2000"/>
                                        <p:tgtEl>
                                          <p:spTgt spid="15060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50550"/>
                                        </p:tgtEl>
                                        <p:attrNameLst>
                                          <p:attrName>style.visibility</p:attrName>
                                        </p:attrNameLst>
                                      </p:cBhvr>
                                      <p:to>
                                        <p:strVal val="visible"/>
                                      </p:to>
                                    </p:set>
                                    <p:animEffect transition="in" filter="wipe(up)">
                                      <p:cBhvr>
                                        <p:cTn id="77" dur="2000"/>
                                        <p:tgtEl>
                                          <p:spTgt spid="150550"/>
                                        </p:tgtEl>
                                      </p:cBhvr>
                                    </p:animEffect>
                                  </p:childTnLst>
                                </p:cTn>
                              </p:par>
                            </p:childTnLst>
                          </p:cTn>
                        </p:par>
                        <p:par>
                          <p:cTn id="78" fill="hold">
                            <p:stCondLst>
                              <p:cond delay="2000"/>
                            </p:stCondLst>
                            <p:childTnLst>
                              <p:par>
                                <p:cTn id="79" presetID="22" presetClass="entr" presetSubtype="1" fill="hold" grpId="0" nodeType="afterEffect">
                                  <p:stCondLst>
                                    <p:cond delay="0"/>
                                  </p:stCondLst>
                                  <p:childTnLst>
                                    <p:set>
                                      <p:cBhvr>
                                        <p:cTn id="80" dur="1" fill="hold">
                                          <p:stCondLst>
                                            <p:cond delay="0"/>
                                          </p:stCondLst>
                                        </p:cTn>
                                        <p:tgtEl>
                                          <p:spTgt spid="150602"/>
                                        </p:tgtEl>
                                        <p:attrNameLst>
                                          <p:attrName>style.visibility</p:attrName>
                                        </p:attrNameLst>
                                      </p:cBhvr>
                                      <p:to>
                                        <p:strVal val="visible"/>
                                      </p:to>
                                    </p:set>
                                    <p:animEffect transition="in" filter="wipe(up)">
                                      <p:cBhvr>
                                        <p:cTn id="81" dur="2000"/>
                                        <p:tgtEl>
                                          <p:spTgt spid="150602"/>
                                        </p:tgtEl>
                                      </p:cBhvr>
                                    </p:animEffect>
                                  </p:childTnLst>
                                </p:cTn>
                              </p:par>
                            </p:childTnLst>
                          </p:cTn>
                        </p:par>
                        <p:par>
                          <p:cTn id="82" fill="hold">
                            <p:stCondLst>
                              <p:cond delay="4000"/>
                            </p:stCondLst>
                            <p:childTnLst>
                              <p:par>
                                <p:cTn id="83" presetID="22" presetClass="entr" presetSubtype="1" fill="hold" grpId="0" nodeType="afterEffect">
                                  <p:stCondLst>
                                    <p:cond delay="0"/>
                                  </p:stCondLst>
                                  <p:childTnLst>
                                    <p:set>
                                      <p:cBhvr>
                                        <p:cTn id="84" dur="1" fill="hold">
                                          <p:stCondLst>
                                            <p:cond delay="0"/>
                                          </p:stCondLst>
                                        </p:cTn>
                                        <p:tgtEl>
                                          <p:spTgt spid="150603"/>
                                        </p:tgtEl>
                                        <p:attrNameLst>
                                          <p:attrName>style.visibility</p:attrName>
                                        </p:attrNameLst>
                                      </p:cBhvr>
                                      <p:to>
                                        <p:strVal val="visible"/>
                                      </p:to>
                                    </p:set>
                                    <p:animEffect transition="in" filter="wipe(up)">
                                      <p:cBhvr>
                                        <p:cTn id="85" dur="2000"/>
                                        <p:tgtEl>
                                          <p:spTgt spid="150603"/>
                                        </p:tgtEl>
                                      </p:cBhvr>
                                    </p:animEffect>
                                  </p:childTnLst>
                                </p:cTn>
                              </p:par>
                            </p:childTnLst>
                          </p:cTn>
                        </p:par>
                        <p:par>
                          <p:cTn id="86" fill="hold">
                            <p:stCondLst>
                              <p:cond delay="6000"/>
                            </p:stCondLst>
                            <p:childTnLst>
                              <p:par>
                                <p:cTn id="87" presetID="22" presetClass="entr" presetSubtype="1" fill="hold" grpId="0" nodeType="afterEffect">
                                  <p:stCondLst>
                                    <p:cond delay="0"/>
                                  </p:stCondLst>
                                  <p:childTnLst>
                                    <p:set>
                                      <p:cBhvr>
                                        <p:cTn id="88" dur="1" fill="hold">
                                          <p:stCondLst>
                                            <p:cond delay="0"/>
                                          </p:stCondLst>
                                        </p:cTn>
                                        <p:tgtEl>
                                          <p:spTgt spid="150604"/>
                                        </p:tgtEl>
                                        <p:attrNameLst>
                                          <p:attrName>style.visibility</p:attrName>
                                        </p:attrNameLst>
                                      </p:cBhvr>
                                      <p:to>
                                        <p:strVal val="visible"/>
                                      </p:to>
                                    </p:set>
                                    <p:animEffect transition="in" filter="wipe(up)">
                                      <p:cBhvr>
                                        <p:cTn id="89" dur="2000"/>
                                        <p:tgtEl>
                                          <p:spTgt spid="15060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50561"/>
                                        </p:tgtEl>
                                        <p:attrNameLst>
                                          <p:attrName>style.visibility</p:attrName>
                                        </p:attrNameLst>
                                      </p:cBhvr>
                                      <p:to>
                                        <p:strVal val="visible"/>
                                      </p:to>
                                    </p:set>
                                    <p:animEffect transition="in" filter="wipe(up)">
                                      <p:cBhvr>
                                        <p:cTn id="94" dur="2000"/>
                                        <p:tgtEl>
                                          <p:spTgt spid="150561"/>
                                        </p:tgtEl>
                                      </p:cBhvr>
                                    </p:animEffect>
                                  </p:childTnLst>
                                </p:cTn>
                              </p:par>
                            </p:childTnLst>
                          </p:cTn>
                        </p:par>
                        <p:par>
                          <p:cTn id="95" fill="hold">
                            <p:stCondLst>
                              <p:cond delay="2000"/>
                            </p:stCondLst>
                            <p:childTnLst>
                              <p:par>
                                <p:cTn id="96" presetID="22" presetClass="entr" presetSubtype="1" fill="hold" grpId="0" nodeType="afterEffect">
                                  <p:stCondLst>
                                    <p:cond delay="0"/>
                                  </p:stCondLst>
                                  <p:childTnLst>
                                    <p:set>
                                      <p:cBhvr>
                                        <p:cTn id="97" dur="1" fill="hold">
                                          <p:stCondLst>
                                            <p:cond delay="0"/>
                                          </p:stCondLst>
                                        </p:cTn>
                                        <p:tgtEl>
                                          <p:spTgt spid="150605"/>
                                        </p:tgtEl>
                                        <p:attrNameLst>
                                          <p:attrName>style.visibility</p:attrName>
                                        </p:attrNameLst>
                                      </p:cBhvr>
                                      <p:to>
                                        <p:strVal val="visible"/>
                                      </p:to>
                                    </p:set>
                                    <p:animEffect transition="in" filter="wipe(up)">
                                      <p:cBhvr>
                                        <p:cTn id="98" dur="2000"/>
                                        <p:tgtEl>
                                          <p:spTgt spid="150605"/>
                                        </p:tgtEl>
                                      </p:cBhvr>
                                    </p:animEffect>
                                  </p:childTnLst>
                                </p:cTn>
                              </p:par>
                            </p:childTnLst>
                          </p:cTn>
                        </p:par>
                        <p:par>
                          <p:cTn id="99" fill="hold">
                            <p:stCondLst>
                              <p:cond delay="4000"/>
                            </p:stCondLst>
                            <p:childTnLst>
                              <p:par>
                                <p:cTn id="100" presetID="22" presetClass="entr" presetSubtype="1" fill="hold" grpId="0" nodeType="afterEffect">
                                  <p:stCondLst>
                                    <p:cond delay="0"/>
                                  </p:stCondLst>
                                  <p:childTnLst>
                                    <p:set>
                                      <p:cBhvr>
                                        <p:cTn id="101" dur="1" fill="hold">
                                          <p:stCondLst>
                                            <p:cond delay="0"/>
                                          </p:stCondLst>
                                        </p:cTn>
                                        <p:tgtEl>
                                          <p:spTgt spid="150606"/>
                                        </p:tgtEl>
                                        <p:attrNameLst>
                                          <p:attrName>style.visibility</p:attrName>
                                        </p:attrNameLst>
                                      </p:cBhvr>
                                      <p:to>
                                        <p:strVal val="visible"/>
                                      </p:to>
                                    </p:set>
                                    <p:animEffect transition="in" filter="wipe(up)">
                                      <p:cBhvr>
                                        <p:cTn id="102" dur="2000"/>
                                        <p:tgtEl>
                                          <p:spTgt spid="15060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50593"/>
                                        </p:tgtEl>
                                        <p:attrNameLst>
                                          <p:attrName>style.visibility</p:attrName>
                                        </p:attrNameLst>
                                      </p:cBhvr>
                                      <p:to>
                                        <p:strVal val="visible"/>
                                      </p:to>
                                    </p:set>
                                    <p:animEffect transition="in" filter="wipe(left)">
                                      <p:cBhvr>
                                        <p:cTn id="107" dur="2000"/>
                                        <p:tgtEl>
                                          <p:spTgt spid="150593"/>
                                        </p:tgtEl>
                                      </p:cBhvr>
                                    </p:animEffect>
                                  </p:childTnLst>
                                </p:cTn>
                              </p:par>
                            </p:childTnLst>
                          </p:cTn>
                        </p:par>
                        <p:par>
                          <p:cTn id="108" fill="hold">
                            <p:stCondLst>
                              <p:cond delay="2000"/>
                            </p:stCondLst>
                            <p:childTnLst>
                              <p:par>
                                <p:cTn id="109" presetID="22" presetClass="entr" presetSubtype="1" fill="hold" grpId="0" nodeType="afterEffect">
                                  <p:stCondLst>
                                    <p:cond delay="0"/>
                                  </p:stCondLst>
                                  <p:childTnLst>
                                    <p:set>
                                      <p:cBhvr>
                                        <p:cTn id="110" dur="1" fill="hold">
                                          <p:stCondLst>
                                            <p:cond delay="0"/>
                                          </p:stCondLst>
                                        </p:cTn>
                                        <p:tgtEl>
                                          <p:spTgt spid="150608"/>
                                        </p:tgtEl>
                                        <p:attrNameLst>
                                          <p:attrName>style.visibility</p:attrName>
                                        </p:attrNameLst>
                                      </p:cBhvr>
                                      <p:to>
                                        <p:strVal val="visible"/>
                                      </p:to>
                                    </p:set>
                                    <p:animEffect transition="in" filter="wipe(up)">
                                      <p:cBhvr>
                                        <p:cTn id="111" dur="2000"/>
                                        <p:tgtEl>
                                          <p:spTgt spid="150608"/>
                                        </p:tgtEl>
                                      </p:cBhvr>
                                    </p:animEffect>
                                  </p:childTnLst>
                                </p:cTn>
                              </p:par>
                            </p:childTnLst>
                          </p:cTn>
                        </p:par>
                        <p:par>
                          <p:cTn id="112" fill="hold">
                            <p:stCondLst>
                              <p:cond delay="4000"/>
                            </p:stCondLst>
                            <p:childTnLst>
                              <p:par>
                                <p:cTn id="113" presetID="22" presetClass="entr" presetSubtype="8" fill="hold" grpId="0" nodeType="afterEffect">
                                  <p:stCondLst>
                                    <p:cond delay="0"/>
                                  </p:stCondLst>
                                  <p:childTnLst>
                                    <p:set>
                                      <p:cBhvr>
                                        <p:cTn id="114" dur="1" fill="hold">
                                          <p:stCondLst>
                                            <p:cond delay="0"/>
                                          </p:stCondLst>
                                        </p:cTn>
                                        <p:tgtEl>
                                          <p:spTgt spid="150609"/>
                                        </p:tgtEl>
                                        <p:attrNameLst>
                                          <p:attrName>style.visibility</p:attrName>
                                        </p:attrNameLst>
                                      </p:cBhvr>
                                      <p:to>
                                        <p:strVal val="visible"/>
                                      </p:to>
                                    </p:set>
                                    <p:animEffect transition="in" filter="wipe(left)">
                                      <p:cBhvr>
                                        <p:cTn id="115" dur="2000"/>
                                        <p:tgtEl>
                                          <p:spTgt spid="15060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150611"/>
                                        </p:tgtEl>
                                        <p:attrNameLst>
                                          <p:attrName>style.visibility</p:attrName>
                                        </p:attrNameLst>
                                      </p:cBhvr>
                                      <p:to>
                                        <p:strVal val="visible"/>
                                      </p:to>
                                    </p:set>
                                    <p:animEffect transition="in" filter="wipe(up)">
                                      <p:cBhvr>
                                        <p:cTn id="120" dur="2000"/>
                                        <p:tgtEl>
                                          <p:spTgt spid="150611"/>
                                        </p:tgtEl>
                                      </p:cBhvr>
                                    </p:animEffect>
                                  </p:childTnLst>
                                </p:cTn>
                              </p:par>
                            </p:childTnLst>
                          </p:cTn>
                        </p:par>
                        <p:par>
                          <p:cTn id="121" fill="hold">
                            <p:stCondLst>
                              <p:cond delay="2000"/>
                            </p:stCondLst>
                            <p:childTnLst>
                              <p:par>
                                <p:cTn id="122" presetID="22" presetClass="entr" presetSubtype="1" fill="hold" grpId="0" nodeType="afterEffect">
                                  <p:stCondLst>
                                    <p:cond delay="0"/>
                                  </p:stCondLst>
                                  <p:childTnLst>
                                    <p:set>
                                      <p:cBhvr>
                                        <p:cTn id="123" dur="1" fill="hold">
                                          <p:stCondLst>
                                            <p:cond delay="0"/>
                                          </p:stCondLst>
                                        </p:cTn>
                                        <p:tgtEl>
                                          <p:spTgt spid="150612"/>
                                        </p:tgtEl>
                                        <p:attrNameLst>
                                          <p:attrName>style.visibility</p:attrName>
                                        </p:attrNameLst>
                                      </p:cBhvr>
                                      <p:to>
                                        <p:strVal val="visible"/>
                                      </p:to>
                                    </p:set>
                                    <p:animEffect transition="in" filter="wipe(up)">
                                      <p:cBhvr>
                                        <p:cTn id="124" dur="2000"/>
                                        <p:tgtEl>
                                          <p:spTgt spid="150612"/>
                                        </p:tgtEl>
                                      </p:cBhvr>
                                    </p:animEffect>
                                  </p:childTnLst>
                                </p:cTn>
                              </p:par>
                            </p:childTnLst>
                          </p:cTn>
                        </p:par>
                        <p:par>
                          <p:cTn id="125" fill="hold">
                            <p:stCondLst>
                              <p:cond delay="4000"/>
                            </p:stCondLst>
                            <p:childTnLst>
                              <p:par>
                                <p:cTn id="126" presetID="22" presetClass="entr" presetSubtype="1" fill="hold" grpId="0" nodeType="afterEffect">
                                  <p:stCondLst>
                                    <p:cond delay="0"/>
                                  </p:stCondLst>
                                  <p:childTnLst>
                                    <p:set>
                                      <p:cBhvr>
                                        <p:cTn id="127" dur="1" fill="hold">
                                          <p:stCondLst>
                                            <p:cond delay="0"/>
                                          </p:stCondLst>
                                        </p:cTn>
                                        <p:tgtEl>
                                          <p:spTgt spid="150610"/>
                                        </p:tgtEl>
                                        <p:attrNameLst>
                                          <p:attrName>style.visibility</p:attrName>
                                        </p:attrNameLst>
                                      </p:cBhvr>
                                      <p:to>
                                        <p:strVal val="visible"/>
                                      </p:to>
                                    </p:set>
                                    <p:animEffect transition="in" filter="wipe(up)">
                                      <p:cBhvr>
                                        <p:cTn id="128" dur="2000"/>
                                        <p:tgtEl>
                                          <p:spTgt spid="15061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150613"/>
                                        </p:tgtEl>
                                        <p:attrNameLst>
                                          <p:attrName>style.visibility</p:attrName>
                                        </p:attrNameLst>
                                      </p:cBhvr>
                                      <p:to>
                                        <p:strVal val="visible"/>
                                      </p:to>
                                    </p:set>
                                    <p:animEffect transition="in" filter="wipe(up)">
                                      <p:cBhvr>
                                        <p:cTn id="133" dur="2000"/>
                                        <p:tgtEl>
                                          <p:spTgt spid="150613"/>
                                        </p:tgtEl>
                                      </p:cBhvr>
                                    </p:animEffect>
                                  </p:childTnLst>
                                </p:cTn>
                              </p:par>
                            </p:childTnLst>
                          </p:cTn>
                        </p:par>
                        <p:par>
                          <p:cTn id="134" fill="hold">
                            <p:stCondLst>
                              <p:cond delay="2000"/>
                            </p:stCondLst>
                            <p:childTnLst>
                              <p:par>
                                <p:cTn id="135" presetID="22" presetClass="entr" presetSubtype="1" fill="hold" grpId="0" nodeType="afterEffect">
                                  <p:stCondLst>
                                    <p:cond delay="0"/>
                                  </p:stCondLst>
                                  <p:childTnLst>
                                    <p:set>
                                      <p:cBhvr>
                                        <p:cTn id="136" dur="1" fill="hold">
                                          <p:stCondLst>
                                            <p:cond delay="0"/>
                                          </p:stCondLst>
                                        </p:cTn>
                                        <p:tgtEl>
                                          <p:spTgt spid="150614"/>
                                        </p:tgtEl>
                                        <p:attrNameLst>
                                          <p:attrName>style.visibility</p:attrName>
                                        </p:attrNameLst>
                                      </p:cBhvr>
                                      <p:to>
                                        <p:strVal val="visible"/>
                                      </p:to>
                                    </p:set>
                                    <p:animEffect transition="in" filter="wipe(up)">
                                      <p:cBhvr>
                                        <p:cTn id="137" dur="2000"/>
                                        <p:tgtEl>
                                          <p:spTgt spid="150614"/>
                                        </p:tgtEl>
                                      </p:cBhvr>
                                    </p:animEffect>
                                  </p:childTnLst>
                                </p:cTn>
                              </p:par>
                            </p:childTnLst>
                          </p:cTn>
                        </p:par>
                        <p:par>
                          <p:cTn id="138" fill="hold">
                            <p:stCondLst>
                              <p:cond delay="4000"/>
                            </p:stCondLst>
                            <p:childTnLst>
                              <p:par>
                                <p:cTn id="139" presetID="22" presetClass="entr" presetSubtype="8" fill="hold" grpId="0" nodeType="afterEffect">
                                  <p:stCondLst>
                                    <p:cond delay="0"/>
                                  </p:stCondLst>
                                  <p:childTnLst>
                                    <p:set>
                                      <p:cBhvr>
                                        <p:cTn id="140" dur="1" fill="hold">
                                          <p:stCondLst>
                                            <p:cond delay="0"/>
                                          </p:stCondLst>
                                        </p:cTn>
                                        <p:tgtEl>
                                          <p:spTgt spid="150615"/>
                                        </p:tgtEl>
                                        <p:attrNameLst>
                                          <p:attrName>style.visibility</p:attrName>
                                        </p:attrNameLst>
                                      </p:cBhvr>
                                      <p:to>
                                        <p:strVal val="visible"/>
                                      </p:to>
                                    </p:set>
                                    <p:animEffect transition="in" filter="wipe(left)">
                                      <p:cBhvr>
                                        <p:cTn id="141" dur="2000"/>
                                        <p:tgtEl>
                                          <p:spTgt spid="150615"/>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150629"/>
                                        </p:tgtEl>
                                        <p:attrNameLst>
                                          <p:attrName>style.visibility</p:attrName>
                                        </p:attrNameLst>
                                      </p:cBhvr>
                                      <p:to>
                                        <p:strVal val="visible"/>
                                      </p:to>
                                    </p:set>
                                    <p:animEffect transition="in" filter="wipe(left)">
                                      <p:cBhvr>
                                        <p:cTn id="146" dur="2000"/>
                                        <p:tgtEl>
                                          <p:spTgt spid="150629"/>
                                        </p:tgtEl>
                                      </p:cBhvr>
                                    </p:animEffect>
                                  </p:childTnLst>
                                </p:cTn>
                              </p:par>
                            </p:childTnLst>
                          </p:cTn>
                        </p:par>
                        <p:par>
                          <p:cTn id="147" fill="hold">
                            <p:stCondLst>
                              <p:cond delay="2000"/>
                            </p:stCondLst>
                            <p:childTnLst>
                              <p:par>
                                <p:cTn id="148" presetID="22" presetClass="entr" presetSubtype="1" fill="hold" grpId="0" nodeType="afterEffect">
                                  <p:stCondLst>
                                    <p:cond delay="0"/>
                                  </p:stCondLst>
                                  <p:childTnLst>
                                    <p:set>
                                      <p:cBhvr>
                                        <p:cTn id="149" dur="1" fill="hold">
                                          <p:stCondLst>
                                            <p:cond delay="0"/>
                                          </p:stCondLst>
                                        </p:cTn>
                                        <p:tgtEl>
                                          <p:spTgt spid="150627"/>
                                        </p:tgtEl>
                                        <p:attrNameLst>
                                          <p:attrName>style.visibility</p:attrName>
                                        </p:attrNameLst>
                                      </p:cBhvr>
                                      <p:to>
                                        <p:strVal val="visible"/>
                                      </p:to>
                                    </p:set>
                                    <p:animEffect transition="in" filter="wipe(up)">
                                      <p:cBhvr>
                                        <p:cTn id="150" dur="2000"/>
                                        <p:tgtEl>
                                          <p:spTgt spid="150627"/>
                                        </p:tgtEl>
                                      </p:cBhvr>
                                    </p:animEffect>
                                  </p:childTnLst>
                                </p:cTn>
                              </p:par>
                            </p:childTnLst>
                          </p:cTn>
                        </p:par>
                        <p:par>
                          <p:cTn id="151" fill="hold">
                            <p:stCondLst>
                              <p:cond delay="4000"/>
                            </p:stCondLst>
                            <p:childTnLst>
                              <p:par>
                                <p:cTn id="152" presetID="22" presetClass="entr" presetSubtype="1" fill="hold" grpId="0" nodeType="afterEffect">
                                  <p:stCondLst>
                                    <p:cond delay="0"/>
                                  </p:stCondLst>
                                  <p:childTnLst>
                                    <p:set>
                                      <p:cBhvr>
                                        <p:cTn id="153" dur="1" fill="hold">
                                          <p:stCondLst>
                                            <p:cond delay="0"/>
                                          </p:stCondLst>
                                        </p:cTn>
                                        <p:tgtEl>
                                          <p:spTgt spid="150628"/>
                                        </p:tgtEl>
                                        <p:attrNameLst>
                                          <p:attrName>style.visibility</p:attrName>
                                        </p:attrNameLst>
                                      </p:cBhvr>
                                      <p:to>
                                        <p:strVal val="visible"/>
                                      </p:to>
                                    </p:set>
                                    <p:animEffect transition="in" filter="wipe(up)">
                                      <p:cBhvr>
                                        <p:cTn id="154" dur="2000"/>
                                        <p:tgtEl>
                                          <p:spTgt spid="150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nimBg="1"/>
      <p:bldP spid="150541" grpId="0" animBg="1"/>
      <p:bldP spid="150550" grpId="0" animBg="1"/>
      <p:bldP spid="150552" grpId="0" animBg="1"/>
      <p:bldP spid="150561" grpId="0" animBg="1"/>
      <p:bldP spid="150563" grpId="0" animBg="1"/>
      <p:bldP spid="150564" grpId="0" animBg="1"/>
      <p:bldP spid="150583" grpId="0" animBg="1"/>
      <p:bldP spid="150593" grpId="0" animBg="1"/>
      <p:bldP spid="150600" grpId="0" animBg="1"/>
      <p:bldP spid="150601" grpId="0" animBg="1"/>
      <p:bldP spid="150602" grpId="0" animBg="1"/>
      <p:bldP spid="150603" grpId="0" animBg="1"/>
      <p:bldP spid="150604" grpId="0" animBg="1"/>
      <p:bldP spid="150605" grpId="0" animBg="1"/>
      <p:bldP spid="150606" grpId="0" animBg="1"/>
      <p:bldP spid="150608" grpId="0" animBg="1"/>
      <p:bldP spid="150609" grpId="0" animBg="1"/>
      <p:bldP spid="150610" grpId="0" animBg="1"/>
      <p:bldP spid="150611" grpId="0" animBg="1"/>
      <p:bldP spid="150612" grpId="0" animBg="1"/>
      <p:bldP spid="150613" grpId="0" animBg="1"/>
      <p:bldP spid="150614" grpId="0" animBg="1"/>
      <p:bldP spid="150615" grpId="0" animBg="1"/>
      <p:bldP spid="150618" grpId="0" animBg="1"/>
      <p:bldP spid="150627" grpId="0" animBg="1"/>
      <p:bldP spid="150628" grpId="0" animBg="1"/>
      <p:bldP spid="15062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3"/>
          <p:cNvSpPr txBox="1">
            <a:spLocks noChangeArrowheads="1"/>
          </p:cNvSpPr>
          <p:nvPr/>
        </p:nvSpPr>
        <p:spPr bwMode="auto">
          <a:xfrm>
            <a:off x="530225" y="10683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O</a:t>
            </a:r>
          </a:p>
        </p:txBody>
      </p:sp>
      <p:sp>
        <p:nvSpPr>
          <p:cNvPr id="151556" name="Text Box 4"/>
          <p:cNvSpPr txBox="1">
            <a:spLocks noChangeArrowheads="1"/>
          </p:cNvSpPr>
          <p:nvPr/>
        </p:nvSpPr>
        <p:spPr bwMode="auto">
          <a:xfrm>
            <a:off x="2619375" y="1055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Q</a:t>
            </a:r>
          </a:p>
        </p:txBody>
      </p:sp>
      <p:grpSp>
        <p:nvGrpSpPr>
          <p:cNvPr id="2" name="Group 5"/>
          <p:cNvGrpSpPr>
            <a:grpSpLocks/>
          </p:cNvGrpSpPr>
          <p:nvPr/>
        </p:nvGrpSpPr>
        <p:grpSpPr bwMode="auto">
          <a:xfrm>
            <a:off x="530225" y="1860550"/>
            <a:ext cx="1828800" cy="1836738"/>
            <a:chOff x="294" y="1068"/>
            <a:chExt cx="2305" cy="2310"/>
          </a:xfrm>
        </p:grpSpPr>
        <p:sp>
          <p:nvSpPr>
            <p:cNvPr id="123955" name="Rectangle 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3956" name="Line 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3957" name="Line 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3958" name="Line 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3959" name="Line 1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3960" name="Line 1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3961" name="Line 1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3" name="Group 14"/>
          <p:cNvGrpSpPr>
            <a:grpSpLocks/>
          </p:cNvGrpSpPr>
          <p:nvPr/>
        </p:nvGrpSpPr>
        <p:grpSpPr bwMode="auto">
          <a:xfrm>
            <a:off x="2633663" y="1860550"/>
            <a:ext cx="1825625" cy="1836738"/>
            <a:chOff x="294" y="1068"/>
            <a:chExt cx="2305" cy="2310"/>
          </a:xfrm>
        </p:grpSpPr>
        <p:sp>
          <p:nvSpPr>
            <p:cNvPr id="123948" name="Rectangle 1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3949" name="Line 1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3950" name="Line 1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3951" name="Line 1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3952" name="Line 1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3953" name="Line 2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3954" name="Line 2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1575" name="Text Box 23"/>
          <p:cNvSpPr txBox="1">
            <a:spLocks noChangeArrowheads="1"/>
          </p:cNvSpPr>
          <p:nvPr/>
        </p:nvSpPr>
        <p:spPr bwMode="auto">
          <a:xfrm>
            <a:off x="4746625" y="1055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C</a:t>
            </a:r>
          </a:p>
        </p:txBody>
      </p:sp>
      <p:grpSp>
        <p:nvGrpSpPr>
          <p:cNvPr id="4" name="Group 24"/>
          <p:cNvGrpSpPr>
            <a:grpSpLocks/>
          </p:cNvGrpSpPr>
          <p:nvPr/>
        </p:nvGrpSpPr>
        <p:grpSpPr bwMode="auto">
          <a:xfrm>
            <a:off x="4760913" y="1860550"/>
            <a:ext cx="1825625" cy="1836738"/>
            <a:chOff x="294" y="1068"/>
            <a:chExt cx="2305" cy="2310"/>
          </a:xfrm>
        </p:grpSpPr>
        <p:sp>
          <p:nvSpPr>
            <p:cNvPr id="123941" name="Rectangle 2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3942" name="Line 2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3943" name="Line 2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3944" name="Line 2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3945" name="Line 2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3946" name="Line 3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3947" name="Line 3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1585" name="Text Box 33"/>
          <p:cNvSpPr txBox="1">
            <a:spLocks noChangeArrowheads="1"/>
          </p:cNvSpPr>
          <p:nvPr/>
        </p:nvSpPr>
        <p:spPr bwMode="auto">
          <a:xfrm>
            <a:off x="6892925" y="1042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G</a:t>
            </a:r>
          </a:p>
        </p:txBody>
      </p:sp>
      <p:grpSp>
        <p:nvGrpSpPr>
          <p:cNvPr id="5" name="Group 35"/>
          <p:cNvGrpSpPr>
            <a:grpSpLocks/>
          </p:cNvGrpSpPr>
          <p:nvPr/>
        </p:nvGrpSpPr>
        <p:grpSpPr bwMode="auto">
          <a:xfrm>
            <a:off x="6892925" y="1835150"/>
            <a:ext cx="1828800" cy="1836738"/>
            <a:chOff x="294" y="1068"/>
            <a:chExt cx="2305" cy="2310"/>
          </a:xfrm>
        </p:grpSpPr>
        <p:sp>
          <p:nvSpPr>
            <p:cNvPr id="123934" name="Rectangle 3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3935" name="Line 3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3936" name="Line 3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3937" name="Line 3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3938" name="Line 4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3939" name="Line 4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3940" name="Line 4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1630" name="Line 78"/>
          <p:cNvSpPr>
            <a:spLocks noChangeShapeType="1"/>
          </p:cNvSpPr>
          <p:nvPr/>
        </p:nvSpPr>
        <p:spPr bwMode="auto">
          <a:xfrm>
            <a:off x="3683000" y="3225800"/>
            <a:ext cx="546100" cy="457200"/>
          </a:xfrm>
          <a:prstGeom prst="line">
            <a:avLst/>
          </a:prstGeom>
          <a:noFill/>
          <a:ln w="76200">
            <a:solidFill>
              <a:schemeClr val="accent2"/>
            </a:solidFill>
            <a:round/>
            <a:headEnd/>
            <a:tailEnd/>
          </a:ln>
        </p:spPr>
        <p:txBody>
          <a:bodyPr/>
          <a:lstStyle/>
          <a:p>
            <a:endParaRPr lang="en-US"/>
          </a:p>
        </p:txBody>
      </p:sp>
      <p:sp>
        <p:nvSpPr>
          <p:cNvPr id="151631" name="Arc 79"/>
          <p:cNvSpPr>
            <a:spLocks/>
          </p:cNvSpPr>
          <p:nvPr/>
        </p:nvSpPr>
        <p:spPr bwMode="auto">
          <a:xfrm>
            <a:off x="5683250" y="1985963"/>
            <a:ext cx="817563" cy="798512"/>
          </a:xfrm>
          <a:custGeom>
            <a:avLst/>
            <a:gdLst>
              <a:gd name="T0" fmla="*/ 2147483647 w 19320"/>
              <a:gd name="T1" fmla="*/ 0 h 18850"/>
              <a:gd name="T2" fmla="*/ 2147483647 w 19320"/>
              <a:gd name="T3" fmla="*/ 2147483647 h 18850"/>
              <a:gd name="T4" fmla="*/ 0 w 19320"/>
              <a:gd name="T5" fmla="*/ 2147483647 h 18850"/>
              <a:gd name="T6" fmla="*/ 0 60000 65536"/>
              <a:gd name="T7" fmla="*/ 0 60000 65536"/>
              <a:gd name="T8" fmla="*/ 0 60000 65536"/>
              <a:gd name="T9" fmla="*/ 0 w 19320"/>
              <a:gd name="T10" fmla="*/ 0 h 18850"/>
              <a:gd name="T11" fmla="*/ 19320 w 19320"/>
              <a:gd name="T12" fmla="*/ 18850 h 18850"/>
            </a:gdLst>
            <a:ahLst/>
            <a:cxnLst>
              <a:cxn ang="T6">
                <a:pos x="T0" y="T1"/>
              </a:cxn>
              <a:cxn ang="T7">
                <a:pos x="T2" y="T3"/>
              </a:cxn>
              <a:cxn ang="T8">
                <a:pos x="T4" y="T5"/>
              </a:cxn>
            </a:cxnLst>
            <a:rect l="T9" t="T10" r="T11" b="T12"/>
            <a:pathLst>
              <a:path w="19320" h="18850" fill="none" extrusionOk="0">
                <a:moveTo>
                  <a:pt x="10546" y="0"/>
                </a:moveTo>
                <a:cubicBezTo>
                  <a:pt x="14326" y="2114"/>
                  <a:pt x="17382" y="5316"/>
                  <a:pt x="19319" y="9190"/>
                </a:cubicBezTo>
              </a:path>
              <a:path w="19320" h="18850" stroke="0" extrusionOk="0">
                <a:moveTo>
                  <a:pt x="10546" y="0"/>
                </a:moveTo>
                <a:cubicBezTo>
                  <a:pt x="14326" y="2114"/>
                  <a:pt x="17382" y="5316"/>
                  <a:pt x="19319" y="9190"/>
                </a:cubicBezTo>
                <a:lnTo>
                  <a:pt x="0" y="18850"/>
                </a:lnTo>
                <a:close/>
              </a:path>
            </a:pathLst>
          </a:custGeom>
          <a:noFill/>
          <a:ln w="76200">
            <a:solidFill>
              <a:schemeClr val="accent2"/>
            </a:solidFill>
            <a:round/>
            <a:headEnd/>
            <a:tailEnd/>
          </a:ln>
        </p:spPr>
        <p:txBody>
          <a:bodyPr wrap="none" anchor="ctr"/>
          <a:lstStyle/>
          <a:p>
            <a:endParaRPr lang="en-US"/>
          </a:p>
        </p:txBody>
      </p:sp>
      <p:sp>
        <p:nvSpPr>
          <p:cNvPr id="151639" name="Line 87"/>
          <p:cNvSpPr>
            <a:spLocks noChangeShapeType="1"/>
          </p:cNvSpPr>
          <p:nvPr/>
        </p:nvSpPr>
        <p:spPr bwMode="auto">
          <a:xfrm>
            <a:off x="7988300" y="2746375"/>
            <a:ext cx="733425" cy="0"/>
          </a:xfrm>
          <a:prstGeom prst="line">
            <a:avLst/>
          </a:prstGeom>
          <a:noFill/>
          <a:ln w="76200">
            <a:solidFill>
              <a:schemeClr val="accent2"/>
            </a:solidFill>
            <a:round/>
            <a:headEnd/>
            <a:tailEnd/>
          </a:ln>
        </p:spPr>
        <p:txBody>
          <a:bodyPr/>
          <a:lstStyle/>
          <a:p>
            <a:endParaRPr lang="en-US"/>
          </a:p>
        </p:txBody>
      </p:sp>
      <p:sp>
        <p:nvSpPr>
          <p:cNvPr id="151640" name="Line 88"/>
          <p:cNvSpPr>
            <a:spLocks noChangeShapeType="1"/>
          </p:cNvSpPr>
          <p:nvPr/>
        </p:nvSpPr>
        <p:spPr bwMode="auto">
          <a:xfrm>
            <a:off x="8709025" y="2708275"/>
            <a:ext cx="0" cy="952500"/>
          </a:xfrm>
          <a:prstGeom prst="line">
            <a:avLst/>
          </a:prstGeom>
          <a:noFill/>
          <a:ln w="76200">
            <a:solidFill>
              <a:schemeClr val="accent2"/>
            </a:solidFill>
            <a:round/>
            <a:headEnd/>
            <a:tailEnd/>
          </a:ln>
        </p:spPr>
        <p:txBody>
          <a:bodyPr/>
          <a:lstStyle/>
          <a:p>
            <a:endParaRPr lang="en-US"/>
          </a:p>
        </p:txBody>
      </p:sp>
      <p:sp>
        <p:nvSpPr>
          <p:cNvPr id="151641" name="Arc 89"/>
          <p:cNvSpPr>
            <a:spLocks/>
          </p:cNvSpPr>
          <p:nvPr/>
        </p:nvSpPr>
        <p:spPr bwMode="auto">
          <a:xfrm>
            <a:off x="5670550" y="1857375"/>
            <a:ext cx="469900" cy="914400"/>
          </a:xfrm>
          <a:custGeom>
            <a:avLst/>
            <a:gdLst>
              <a:gd name="T0" fmla="*/ 0 w 11122"/>
              <a:gd name="T1" fmla="*/ 0 h 21600"/>
              <a:gd name="T2" fmla="*/ 2147483647 w 11122"/>
              <a:gd name="T3" fmla="*/ 2147483647 h 21600"/>
              <a:gd name="T4" fmla="*/ 0 w 11122"/>
              <a:gd name="T5" fmla="*/ 2147483647 h 21600"/>
              <a:gd name="T6" fmla="*/ 0 60000 65536"/>
              <a:gd name="T7" fmla="*/ 0 60000 65536"/>
              <a:gd name="T8" fmla="*/ 0 60000 65536"/>
              <a:gd name="T9" fmla="*/ 0 w 11122"/>
              <a:gd name="T10" fmla="*/ 0 h 21600"/>
              <a:gd name="T11" fmla="*/ 11122 w 11122"/>
              <a:gd name="T12" fmla="*/ 21600 h 21600"/>
            </a:gdLst>
            <a:ahLst/>
            <a:cxnLst>
              <a:cxn ang="T6">
                <a:pos x="T0" y="T1"/>
              </a:cxn>
              <a:cxn ang="T7">
                <a:pos x="T2" y="T3"/>
              </a:cxn>
              <a:cxn ang="T8">
                <a:pos x="T4" y="T5"/>
              </a:cxn>
            </a:cxnLst>
            <a:rect l="T9" t="T10" r="T11" b="T12"/>
            <a:pathLst>
              <a:path w="11122" h="21600" fill="none" extrusionOk="0">
                <a:moveTo>
                  <a:pt x="-1" y="0"/>
                </a:moveTo>
                <a:cubicBezTo>
                  <a:pt x="3918" y="0"/>
                  <a:pt x="7762" y="1065"/>
                  <a:pt x="11121" y="3083"/>
                </a:cubicBezTo>
              </a:path>
              <a:path w="11122" h="21600" stroke="0" extrusionOk="0">
                <a:moveTo>
                  <a:pt x="-1" y="0"/>
                </a:moveTo>
                <a:cubicBezTo>
                  <a:pt x="3918" y="0"/>
                  <a:pt x="7762" y="1065"/>
                  <a:pt x="11121" y="3083"/>
                </a:cubicBezTo>
                <a:lnTo>
                  <a:pt x="0" y="21600"/>
                </a:lnTo>
                <a:close/>
              </a:path>
            </a:pathLst>
          </a:custGeom>
          <a:noFill/>
          <a:ln w="76200">
            <a:solidFill>
              <a:schemeClr val="accent2"/>
            </a:solidFill>
            <a:round/>
            <a:headEnd/>
            <a:tailEnd/>
          </a:ln>
        </p:spPr>
        <p:txBody>
          <a:bodyPr wrap="none" anchor="ctr"/>
          <a:lstStyle/>
          <a:p>
            <a:endParaRPr lang="en-US"/>
          </a:p>
        </p:txBody>
      </p:sp>
      <p:sp>
        <p:nvSpPr>
          <p:cNvPr id="151642" name="Arc 90"/>
          <p:cNvSpPr>
            <a:spLocks/>
          </p:cNvSpPr>
          <p:nvPr/>
        </p:nvSpPr>
        <p:spPr bwMode="auto">
          <a:xfrm flipV="1">
            <a:off x="5646738" y="2774950"/>
            <a:ext cx="841375" cy="914400"/>
          </a:xfrm>
          <a:custGeom>
            <a:avLst/>
            <a:gdLst>
              <a:gd name="T0" fmla="*/ 0 w 19891"/>
              <a:gd name="T1" fmla="*/ 2147483647 h 21600"/>
              <a:gd name="T2" fmla="*/ 2147483647 w 19891"/>
              <a:gd name="T3" fmla="*/ 2147483647 h 21600"/>
              <a:gd name="T4" fmla="*/ 2147483647 w 19891"/>
              <a:gd name="T5" fmla="*/ 2147483647 h 21600"/>
              <a:gd name="T6" fmla="*/ 0 60000 65536"/>
              <a:gd name="T7" fmla="*/ 0 60000 65536"/>
              <a:gd name="T8" fmla="*/ 0 60000 65536"/>
              <a:gd name="T9" fmla="*/ 0 w 19891"/>
              <a:gd name="T10" fmla="*/ 0 h 21600"/>
              <a:gd name="T11" fmla="*/ 19891 w 19891"/>
              <a:gd name="T12" fmla="*/ 21600 h 21600"/>
            </a:gdLst>
            <a:ahLst/>
            <a:cxnLst>
              <a:cxn ang="T6">
                <a:pos x="T0" y="T1"/>
              </a:cxn>
              <a:cxn ang="T7">
                <a:pos x="T2" y="T3"/>
              </a:cxn>
              <a:cxn ang="T8">
                <a:pos x="T4" y="T5"/>
              </a:cxn>
            </a:cxnLst>
            <a:rect l="T9" t="T10" r="T11" b="T12"/>
            <a:pathLst>
              <a:path w="19891" h="21600" fill="none" extrusionOk="0">
                <a:moveTo>
                  <a:pt x="-1" y="7"/>
                </a:moveTo>
                <a:cubicBezTo>
                  <a:pt x="190" y="2"/>
                  <a:pt x="380" y="-1"/>
                  <a:pt x="571" y="0"/>
                </a:cubicBezTo>
                <a:cubicBezTo>
                  <a:pt x="8752" y="0"/>
                  <a:pt x="16231" y="4622"/>
                  <a:pt x="19890" y="11940"/>
                </a:cubicBezTo>
              </a:path>
              <a:path w="19891" h="21600" stroke="0" extrusionOk="0">
                <a:moveTo>
                  <a:pt x="-1" y="7"/>
                </a:moveTo>
                <a:cubicBezTo>
                  <a:pt x="190" y="2"/>
                  <a:pt x="380" y="-1"/>
                  <a:pt x="571" y="0"/>
                </a:cubicBezTo>
                <a:cubicBezTo>
                  <a:pt x="8752" y="0"/>
                  <a:pt x="16231" y="4622"/>
                  <a:pt x="19890" y="11940"/>
                </a:cubicBezTo>
                <a:lnTo>
                  <a:pt x="571" y="21600"/>
                </a:lnTo>
                <a:close/>
              </a:path>
            </a:pathLst>
          </a:custGeom>
          <a:noFill/>
          <a:ln w="76200">
            <a:solidFill>
              <a:schemeClr val="accent2"/>
            </a:solidFill>
            <a:round/>
            <a:headEnd/>
            <a:tailEnd/>
          </a:ln>
        </p:spPr>
        <p:txBody>
          <a:bodyPr wrap="none" anchor="ctr"/>
          <a:lstStyle/>
          <a:p>
            <a:endParaRPr lang="en-US"/>
          </a:p>
        </p:txBody>
      </p:sp>
      <p:sp>
        <p:nvSpPr>
          <p:cNvPr id="151647" name="Arc 95"/>
          <p:cNvSpPr>
            <a:spLocks/>
          </p:cNvSpPr>
          <p:nvPr/>
        </p:nvSpPr>
        <p:spPr bwMode="auto">
          <a:xfrm flipV="1">
            <a:off x="1428750" y="1990725"/>
            <a:ext cx="914400" cy="1584325"/>
          </a:xfrm>
          <a:custGeom>
            <a:avLst/>
            <a:gdLst>
              <a:gd name="T0" fmla="*/ 2147483647 w 21600"/>
              <a:gd name="T1" fmla="*/ 0 h 37393"/>
              <a:gd name="T2" fmla="*/ 2147483647 w 21600"/>
              <a:gd name="T3" fmla="*/ 2147483647 h 37393"/>
              <a:gd name="T4" fmla="*/ 0 w 21600"/>
              <a:gd name="T5" fmla="*/ 2147483647 h 37393"/>
              <a:gd name="T6" fmla="*/ 0 60000 65536"/>
              <a:gd name="T7" fmla="*/ 0 60000 65536"/>
              <a:gd name="T8" fmla="*/ 0 60000 65536"/>
              <a:gd name="T9" fmla="*/ 0 w 21600"/>
              <a:gd name="T10" fmla="*/ 0 h 37393"/>
              <a:gd name="T11" fmla="*/ 21600 w 21600"/>
              <a:gd name="T12" fmla="*/ 37393 h 37393"/>
            </a:gdLst>
            <a:ahLst/>
            <a:cxnLst>
              <a:cxn ang="T6">
                <a:pos x="T0" y="T1"/>
              </a:cxn>
              <a:cxn ang="T7">
                <a:pos x="T2" y="T3"/>
              </a:cxn>
              <a:cxn ang="T8">
                <a:pos x="T4" y="T5"/>
              </a:cxn>
            </a:cxnLst>
            <a:rect l="T9" t="T10" r="T11" b="T12"/>
            <a:pathLst>
              <a:path w="21600" h="37393" fill="none" extrusionOk="0">
                <a:moveTo>
                  <a:pt x="10546" y="0"/>
                </a:moveTo>
                <a:cubicBezTo>
                  <a:pt x="17372" y="3818"/>
                  <a:pt x="21600" y="11028"/>
                  <a:pt x="21600" y="18850"/>
                </a:cubicBezTo>
                <a:cubicBezTo>
                  <a:pt x="21600" y="26452"/>
                  <a:pt x="17603" y="33494"/>
                  <a:pt x="11077" y="37393"/>
                </a:cubicBezTo>
              </a:path>
              <a:path w="21600" h="37393" stroke="0" extrusionOk="0">
                <a:moveTo>
                  <a:pt x="10546" y="0"/>
                </a:moveTo>
                <a:cubicBezTo>
                  <a:pt x="17372" y="3818"/>
                  <a:pt x="21600" y="11028"/>
                  <a:pt x="21600" y="18850"/>
                </a:cubicBezTo>
                <a:cubicBezTo>
                  <a:pt x="21600" y="26452"/>
                  <a:pt x="17603" y="33494"/>
                  <a:pt x="11077" y="37393"/>
                </a:cubicBezTo>
                <a:lnTo>
                  <a:pt x="0" y="18850"/>
                </a:lnTo>
                <a:close/>
              </a:path>
            </a:pathLst>
          </a:custGeom>
          <a:noFill/>
          <a:ln w="76200">
            <a:solidFill>
              <a:schemeClr val="accent2"/>
            </a:solidFill>
            <a:round/>
            <a:headEnd/>
            <a:tailEnd/>
          </a:ln>
        </p:spPr>
        <p:txBody>
          <a:bodyPr wrap="none" anchor="ctr"/>
          <a:lstStyle/>
          <a:p>
            <a:endParaRPr lang="en-US"/>
          </a:p>
        </p:txBody>
      </p:sp>
      <p:sp>
        <p:nvSpPr>
          <p:cNvPr id="151645" name="Arc 93"/>
          <p:cNvSpPr>
            <a:spLocks/>
          </p:cNvSpPr>
          <p:nvPr/>
        </p:nvSpPr>
        <p:spPr bwMode="auto">
          <a:xfrm rot="-5400000">
            <a:off x="58738" y="2328863"/>
            <a:ext cx="1828800" cy="914400"/>
          </a:xfrm>
          <a:custGeom>
            <a:avLst/>
            <a:gdLst>
              <a:gd name="T0" fmla="*/ 0 w 43198"/>
              <a:gd name="T1" fmla="*/ 2147483647 h 21600"/>
              <a:gd name="T2" fmla="*/ 2147483647 w 43198"/>
              <a:gd name="T3" fmla="*/ 2147483647 h 21600"/>
              <a:gd name="T4" fmla="*/ 2147483647 w 43198"/>
              <a:gd name="T5" fmla="*/ 214748364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close/>
              </a:path>
            </a:pathLst>
          </a:custGeom>
          <a:noFill/>
          <a:ln w="76200">
            <a:solidFill>
              <a:schemeClr val="accent2"/>
            </a:solidFill>
            <a:round/>
            <a:headEnd/>
            <a:tailEnd/>
          </a:ln>
        </p:spPr>
        <p:txBody>
          <a:bodyPr wrap="none" anchor="ctr"/>
          <a:lstStyle/>
          <a:p>
            <a:endParaRPr lang="en-US"/>
          </a:p>
        </p:txBody>
      </p:sp>
      <p:sp>
        <p:nvSpPr>
          <p:cNvPr id="151646" name="Arc 94"/>
          <p:cNvSpPr>
            <a:spLocks/>
          </p:cNvSpPr>
          <p:nvPr/>
        </p:nvSpPr>
        <p:spPr bwMode="auto">
          <a:xfrm>
            <a:off x="1425575" y="1871663"/>
            <a:ext cx="482600" cy="900112"/>
          </a:xfrm>
          <a:custGeom>
            <a:avLst/>
            <a:gdLst>
              <a:gd name="T0" fmla="*/ 0 w 11790"/>
              <a:gd name="T1" fmla="*/ 2147483647 h 21600"/>
              <a:gd name="T2" fmla="*/ 2147483647 w 11790"/>
              <a:gd name="T3" fmla="*/ 2147483647 h 21600"/>
              <a:gd name="T4" fmla="*/ 2147483647 w 11790"/>
              <a:gd name="T5" fmla="*/ 2147483647 h 21600"/>
              <a:gd name="T6" fmla="*/ 0 60000 65536"/>
              <a:gd name="T7" fmla="*/ 0 60000 65536"/>
              <a:gd name="T8" fmla="*/ 0 60000 65536"/>
              <a:gd name="T9" fmla="*/ 0 w 11790"/>
              <a:gd name="T10" fmla="*/ 0 h 21600"/>
              <a:gd name="T11" fmla="*/ 11790 w 11790"/>
              <a:gd name="T12" fmla="*/ 21600 h 21600"/>
            </a:gdLst>
            <a:ahLst/>
            <a:cxnLst>
              <a:cxn ang="T6">
                <a:pos x="T0" y="T1"/>
              </a:cxn>
              <a:cxn ang="T7">
                <a:pos x="T2" y="T3"/>
              </a:cxn>
              <a:cxn ang="T8">
                <a:pos x="T4" y="T5"/>
              </a:cxn>
            </a:cxnLst>
            <a:rect l="T9" t="T10" r="T11" b="T12"/>
            <a:pathLst>
              <a:path w="11790" h="21600" fill="none" extrusionOk="0">
                <a:moveTo>
                  <a:pt x="0" y="15"/>
                </a:moveTo>
                <a:cubicBezTo>
                  <a:pt x="268" y="5"/>
                  <a:pt x="536" y="-1"/>
                  <a:pt x="805" y="0"/>
                </a:cubicBezTo>
                <a:cubicBezTo>
                  <a:pt x="4669" y="0"/>
                  <a:pt x="8462" y="1036"/>
                  <a:pt x="11790" y="3001"/>
                </a:cubicBezTo>
              </a:path>
              <a:path w="11790" h="21600" stroke="0" extrusionOk="0">
                <a:moveTo>
                  <a:pt x="0" y="15"/>
                </a:moveTo>
                <a:cubicBezTo>
                  <a:pt x="268" y="5"/>
                  <a:pt x="536" y="-1"/>
                  <a:pt x="805" y="0"/>
                </a:cubicBezTo>
                <a:cubicBezTo>
                  <a:pt x="4669" y="0"/>
                  <a:pt x="8462" y="1036"/>
                  <a:pt x="11790" y="3001"/>
                </a:cubicBezTo>
                <a:lnTo>
                  <a:pt x="805" y="21600"/>
                </a:lnTo>
                <a:close/>
              </a:path>
            </a:pathLst>
          </a:custGeom>
          <a:noFill/>
          <a:ln w="76200">
            <a:solidFill>
              <a:schemeClr val="accent2"/>
            </a:solidFill>
            <a:round/>
            <a:headEnd/>
            <a:tailEnd/>
          </a:ln>
        </p:spPr>
        <p:txBody>
          <a:bodyPr wrap="none" anchor="ctr"/>
          <a:lstStyle/>
          <a:p>
            <a:endParaRPr lang="en-US"/>
          </a:p>
        </p:txBody>
      </p:sp>
      <p:sp>
        <p:nvSpPr>
          <p:cNvPr id="151648" name="Arc 96"/>
          <p:cNvSpPr>
            <a:spLocks/>
          </p:cNvSpPr>
          <p:nvPr/>
        </p:nvSpPr>
        <p:spPr bwMode="auto">
          <a:xfrm flipV="1">
            <a:off x="1416050" y="2784475"/>
            <a:ext cx="469900" cy="914400"/>
          </a:xfrm>
          <a:custGeom>
            <a:avLst/>
            <a:gdLst>
              <a:gd name="T0" fmla="*/ 0 w 11122"/>
              <a:gd name="T1" fmla="*/ 0 h 21600"/>
              <a:gd name="T2" fmla="*/ 2147483647 w 11122"/>
              <a:gd name="T3" fmla="*/ 2147483647 h 21600"/>
              <a:gd name="T4" fmla="*/ 0 w 11122"/>
              <a:gd name="T5" fmla="*/ 2147483647 h 21600"/>
              <a:gd name="T6" fmla="*/ 0 60000 65536"/>
              <a:gd name="T7" fmla="*/ 0 60000 65536"/>
              <a:gd name="T8" fmla="*/ 0 60000 65536"/>
              <a:gd name="T9" fmla="*/ 0 w 11122"/>
              <a:gd name="T10" fmla="*/ 0 h 21600"/>
              <a:gd name="T11" fmla="*/ 11122 w 11122"/>
              <a:gd name="T12" fmla="*/ 21600 h 21600"/>
            </a:gdLst>
            <a:ahLst/>
            <a:cxnLst>
              <a:cxn ang="T6">
                <a:pos x="T0" y="T1"/>
              </a:cxn>
              <a:cxn ang="T7">
                <a:pos x="T2" y="T3"/>
              </a:cxn>
              <a:cxn ang="T8">
                <a:pos x="T4" y="T5"/>
              </a:cxn>
            </a:cxnLst>
            <a:rect l="T9" t="T10" r="T11" b="T12"/>
            <a:pathLst>
              <a:path w="11122" h="21600" fill="none" extrusionOk="0">
                <a:moveTo>
                  <a:pt x="-1" y="0"/>
                </a:moveTo>
                <a:cubicBezTo>
                  <a:pt x="3918" y="0"/>
                  <a:pt x="7762" y="1065"/>
                  <a:pt x="11121" y="3083"/>
                </a:cubicBezTo>
              </a:path>
              <a:path w="11122" h="21600" stroke="0" extrusionOk="0">
                <a:moveTo>
                  <a:pt x="-1" y="0"/>
                </a:moveTo>
                <a:cubicBezTo>
                  <a:pt x="3918" y="0"/>
                  <a:pt x="7762" y="1065"/>
                  <a:pt x="11121" y="3083"/>
                </a:cubicBezTo>
                <a:lnTo>
                  <a:pt x="0" y="21600"/>
                </a:lnTo>
                <a:close/>
              </a:path>
            </a:pathLst>
          </a:custGeom>
          <a:noFill/>
          <a:ln w="76200">
            <a:solidFill>
              <a:schemeClr val="accent2"/>
            </a:solidFill>
            <a:round/>
            <a:headEnd/>
            <a:tailEnd/>
          </a:ln>
        </p:spPr>
        <p:txBody>
          <a:bodyPr wrap="none" anchor="ctr"/>
          <a:lstStyle/>
          <a:p>
            <a:endParaRPr lang="en-US"/>
          </a:p>
        </p:txBody>
      </p:sp>
      <p:sp>
        <p:nvSpPr>
          <p:cNvPr id="123924" name="Rectangle 107"/>
          <p:cNvSpPr>
            <a:spLocks noGrp="1" noChangeArrowheads="1"/>
          </p:cNvSpPr>
          <p:nvPr>
            <p:ph type="title"/>
          </p:nvPr>
        </p:nvSpPr>
        <p:spPr>
          <a:xfrm>
            <a:off x="698500" y="0"/>
            <a:ext cx="7772400" cy="1143000"/>
          </a:xfrm>
          <a:noFill/>
        </p:spPr>
        <p:txBody>
          <a:bodyPr/>
          <a:lstStyle/>
          <a:p>
            <a:pPr eaLnBrk="1" hangingPunct="1"/>
            <a:r>
              <a:rPr lang="en-US" sz="4000" b="1" smtClean="0">
                <a:solidFill>
                  <a:schemeClr val="accent2"/>
                </a:solidFill>
                <a:latin typeface="Arial" charset="0"/>
              </a:rPr>
              <a:t>Stroke Sequence</a:t>
            </a:r>
          </a:p>
        </p:txBody>
      </p:sp>
      <p:sp>
        <p:nvSpPr>
          <p:cNvPr id="151664" name="Arc 112"/>
          <p:cNvSpPr>
            <a:spLocks/>
          </p:cNvSpPr>
          <p:nvPr/>
        </p:nvSpPr>
        <p:spPr bwMode="auto">
          <a:xfrm flipV="1">
            <a:off x="3536950" y="1978025"/>
            <a:ext cx="914400" cy="1584325"/>
          </a:xfrm>
          <a:custGeom>
            <a:avLst/>
            <a:gdLst>
              <a:gd name="T0" fmla="*/ 2147483647 w 21600"/>
              <a:gd name="T1" fmla="*/ 0 h 37393"/>
              <a:gd name="T2" fmla="*/ 2147483647 w 21600"/>
              <a:gd name="T3" fmla="*/ 2147483647 h 37393"/>
              <a:gd name="T4" fmla="*/ 0 w 21600"/>
              <a:gd name="T5" fmla="*/ 2147483647 h 37393"/>
              <a:gd name="T6" fmla="*/ 0 60000 65536"/>
              <a:gd name="T7" fmla="*/ 0 60000 65536"/>
              <a:gd name="T8" fmla="*/ 0 60000 65536"/>
              <a:gd name="T9" fmla="*/ 0 w 21600"/>
              <a:gd name="T10" fmla="*/ 0 h 37393"/>
              <a:gd name="T11" fmla="*/ 21600 w 21600"/>
              <a:gd name="T12" fmla="*/ 37393 h 37393"/>
            </a:gdLst>
            <a:ahLst/>
            <a:cxnLst>
              <a:cxn ang="T6">
                <a:pos x="T0" y="T1"/>
              </a:cxn>
              <a:cxn ang="T7">
                <a:pos x="T2" y="T3"/>
              </a:cxn>
              <a:cxn ang="T8">
                <a:pos x="T4" y="T5"/>
              </a:cxn>
            </a:cxnLst>
            <a:rect l="T9" t="T10" r="T11" b="T12"/>
            <a:pathLst>
              <a:path w="21600" h="37393" fill="none" extrusionOk="0">
                <a:moveTo>
                  <a:pt x="10546" y="0"/>
                </a:moveTo>
                <a:cubicBezTo>
                  <a:pt x="17372" y="3818"/>
                  <a:pt x="21600" y="11028"/>
                  <a:pt x="21600" y="18850"/>
                </a:cubicBezTo>
                <a:cubicBezTo>
                  <a:pt x="21600" y="26452"/>
                  <a:pt x="17603" y="33494"/>
                  <a:pt x="11077" y="37393"/>
                </a:cubicBezTo>
              </a:path>
              <a:path w="21600" h="37393" stroke="0" extrusionOk="0">
                <a:moveTo>
                  <a:pt x="10546" y="0"/>
                </a:moveTo>
                <a:cubicBezTo>
                  <a:pt x="17372" y="3818"/>
                  <a:pt x="21600" y="11028"/>
                  <a:pt x="21600" y="18850"/>
                </a:cubicBezTo>
                <a:cubicBezTo>
                  <a:pt x="21600" y="26452"/>
                  <a:pt x="17603" y="33494"/>
                  <a:pt x="11077" y="37393"/>
                </a:cubicBezTo>
                <a:lnTo>
                  <a:pt x="0" y="18850"/>
                </a:lnTo>
                <a:close/>
              </a:path>
            </a:pathLst>
          </a:custGeom>
          <a:noFill/>
          <a:ln w="76200">
            <a:solidFill>
              <a:schemeClr val="accent2"/>
            </a:solidFill>
            <a:round/>
            <a:headEnd/>
            <a:tailEnd/>
          </a:ln>
        </p:spPr>
        <p:txBody>
          <a:bodyPr wrap="none" anchor="ctr"/>
          <a:lstStyle/>
          <a:p>
            <a:endParaRPr lang="en-US"/>
          </a:p>
        </p:txBody>
      </p:sp>
      <p:sp>
        <p:nvSpPr>
          <p:cNvPr id="151665" name="Arc 113"/>
          <p:cNvSpPr>
            <a:spLocks/>
          </p:cNvSpPr>
          <p:nvPr/>
        </p:nvSpPr>
        <p:spPr bwMode="auto">
          <a:xfrm rot="-5400000">
            <a:off x="2166938" y="2316163"/>
            <a:ext cx="1828800" cy="914400"/>
          </a:xfrm>
          <a:custGeom>
            <a:avLst/>
            <a:gdLst>
              <a:gd name="T0" fmla="*/ 0 w 43200"/>
              <a:gd name="T1" fmla="*/ 2147483647 h 21600"/>
              <a:gd name="T2" fmla="*/ 2147483647 w 43200"/>
              <a:gd name="T3" fmla="*/ 2147483647 h 21600"/>
              <a:gd name="T4" fmla="*/ 2147483647 w 43200"/>
              <a:gd name="T5" fmla="*/ 2147483647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close/>
              </a:path>
            </a:pathLst>
          </a:custGeom>
          <a:noFill/>
          <a:ln w="76200">
            <a:solidFill>
              <a:schemeClr val="accent2"/>
            </a:solidFill>
            <a:round/>
            <a:headEnd/>
            <a:tailEnd/>
          </a:ln>
        </p:spPr>
        <p:txBody>
          <a:bodyPr wrap="none" anchor="ctr"/>
          <a:lstStyle/>
          <a:p>
            <a:endParaRPr lang="en-US"/>
          </a:p>
        </p:txBody>
      </p:sp>
      <p:sp>
        <p:nvSpPr>
          <p:cNvPr id="151666" name="Arc 114"/>
          <p:cNvSpPr>
            <a:spLocks/>
          </p:cNvSpPr>
          <p:nvPr/>
        </p:nvSpPr>
        <p:spPr bwMode="auto">
          <a:xfrm>
            <a:off x="3533775" y="1858963"/>
            <a:ext cx="482600" cy="900112"/>
          </a:xfrm>
          <a:custGeom>
            <a:avLst/>
            <a:gdLst>
              <a:gd name="T0" fmla="*/ 0 w 11790"/>
              <a:gd name="T1" fmla="*/ 2147483647 h 21600"/>
              <a:gd name="T2" fmla="*/ 2147483647 w 11790"/>
              <a:gd name="T3" fmla="*/ 2147483647 h 21600"/>
              <a:gd name="T4" fmla="*/ 2147483647 w 11790"/>
              <a:gd name="T5" fmla="*/ 2147483647 h 21600"/>
              <a:gd name="T6" fmla="*/ 0 60000 65536"/>
              <a:gd name="T7" fmla="*/ 0 60000 65536"/>
              <a:gd name="T8" fmla="*/ 0 60000 65536"/>
              <a:gd name="T9" fmla="*/ 0 w 11790"/>
              <a:gd name="T10" fmla="*/ 0 h 21600"/>
              <a:gd name="T11" fmla="*/ 11790 w 11790"/>
              <a:gd name="T12" fmla="*/ 21600 h 21600"/>
            </a:gdLst>
            <a:ahLst/>
            <a:cxnLst>
              <a:cxn ang="T6">
                <a:pos x="T0" y="T1"/>
              </a:cxn>
              <a:cxn ang="T7">
                <a:pos x="T2" y="T3"/>
              </a:cxn>
              <a:cxn ang="T8">
                <a:pos x="T4" y="T5"/>
              </a:cxn>
            </a:cxnLst>
            <a:rect l="T9" t="T10" r="T11" b="T12"/>
            <a:pathLst>
              <a:path w="11790" h="21600" fill="none" extrusionOk="0">
                <a:moveTo>
                  <a:pt x="0" y="15"/>
                </a:moveTo>
                <a:cubicBezTo>
                  <a:pt x="268" y="5"/>
                  <a:pt x="536" y="-1"/>
                  <a:pt x="805" y="0"/>
                </a:cubicBezTo>
                <a:cubicBezTo>
                  <a:pt x="4669" y="0"/>
                  <a:pt x="8462" y="1036"/>
                  <a:pt x="11790" y="3001"/>
                </a:cubicBezTo>
              </a:path>
              <a:path w="11790" h="21600" stroke="0" extrusionOk="0">
                <a:moveTo>
                  <a:pt x="0" y="15"/>
                </a:moveTo>
                <a:cubicBezTo>
                  <a:pt x="268" y="5"/>
                  <a:pt x="536" y="-1"/>
                  <a:pt x="805" y="0"/>
                </a:cubicBezTo>
                <a:cubicBezTo>
                  <a:pt x="4669" y="0"/>
                  <a:pt x="8462" y="1036"/>
                  <a:pt x="11790" y="3001"/>
                </a:cubicBezTo>
                <a:lnTo>
                  <a:pt x="805" y="21600"/>
                </a:lnTo>
                <a:close/>
              </a:path>
            </a:pathLst>
          </a:custGeom>
          <a:noFill/>
          <a:ln w="76200">
            <a:solidFill>
              <a:schemeClr val="accent2"/>
            </a:solidFill>
            <a:round/>
            <a:headEnd/>
            <a:tailEnd/>
          </a:ln>
        </p:spPr>
        <p:txBody>
          <a:bodyPr wrap="none" anchor="ctr"/>
          <a:lstStyle/>
          <a:p>
            <a:endParaRPr lang="en-US"/>
          </a:p>
        </p:txBody>
      </p:sp>
      <p:sp>
        <p:nvSpPr>
          <p:cNvPr id="151667" name="Arc 115"/>
          <p:cNvSpPr>
            <a:spLocks/>
          </p:cNvSpPr>
          <p:nvPr/>
        </p:nvSpPr>
        <p:spPr bwMode="auto">
          <a:xfrm flipV="1">
            <a:off x="3524250" y="2771775"/>
            <a:ext cx="469900" cy="914400"/>
          </a:xfrm>
          <a:custGeom>
            <a:avLst/>
            <a:gdLst>
              <a:gd name="T0" fmla="*/ 0 w 11122"/>
              <a:gd name="T1" fmla="*/ 0 h 21600"/>
              <a:gd name="T2" fmla="*/ 2147483647 w 11122"/>
              <a:gd name="T3" fmla="*/ 2147483647 h 21600"/>
              <a:gd name="T4" fmla="*/ 0 w 11122"/>
              <a:gd name="T5" fmla="*/ 2147483647 h 21600"/>
              <a:gd name="T6" fmla="*/ 0 60000 65536"/>
              <a:gd name="T7" fmla="*/ 0 60000 65536"/>
              <a:gd name="T8" fmla="*/ 0 60000 65536"/>
              <a:gd name="T9" fmla="*/ 0 w 11122"/>
              <a:gd name="T10" fmla="*/ 0 h 21600"/>
              <a:gd name="T11" fmla="*/ 11122 w 11122"/>
              <a:gd name="T12" fmla="*/ 21600 h 21600"/>
            </a:gdLst>
            <a:ahLst/>
            <a:cxnLst>
              <a:cxn ang="T6">
                <a:pos x="T0" y="T1"/>
              </a:cxn>
              <a:cxn ang="T7">
                <a:pos x="T2" y="T3"/>
              </a:cxn>
              <a:cxn ang="T8">
                <a:pos x="T4" y="T5"/>
              </a:cxn>
            </a:cxnLst>
            <a:rect l="T9" t="T10" r="T11" b="T12"/>
            <a:pathLst>
              <a:path w="11122" h="21600" fill="none" extrusionOk="0">
                <a:moveTo>
                  <a:pt x="-1" y="0"/>
                </a:moveTo>
                <a:cubicBezTo>
                  <a:pt x="3918" y="0"/>
                  <a:pt x="7762" y="1065"/>
                  <a:pt x="11121" y="3083"/>
                </a:cubicBezTo>
              </a:path>
              <a:path w="11122" h="21600" stroke="0" extrusionOk="0">
                <a:moveTo>
                  <a:pt x="-1" y="0"/>
                </a:moveTo>
                <a:cubicBezTo>
                  <a:pt x="3918" y="0"/>
                  <a:pt x="7762" y="1065"/>
                  <a:pt x="11121" y="3083"/>
                </a:cubicBezTo>
                <a:lnTo>
                  <a:pt x="0" y="21600"/>
                </a:lnTo>
                <a:close/>
              </a:path>
            </a:pathLst>
          </a:custGeom>
          <a:noFill/>
          <a:ln w="76200">
            <a:solidFill>
              <a:schemeClr val="accent2"/>
            </a:solidFill>
            <a:round/>
            <a:headEnd/>
            <a:tailEnd/>
          </a:ln>
        </p:spPr>
        <p:txBody>
          <a:bodyPr wrap="none" anchor="ctr"/>
          <a:lstStyle/>
          <a:p>
            <a:endParaRPr lang="en-US"/>
          </a:p>
        </p:txBody>
      </p:sp>
      <p:sp>
        <p:nvSpPr>
          <p:cNvPr id="151669" name="Arc 117"/>
          <p:cNvSpPr>
            <a:spLocks/>
          </p:cNvSpPr>
          <p:nvPr/>
        </p:nvSpPr>
        <p:spPr bwMode="auto">
          <a:xfrm rot="-5400000">
            <a:off x="4313238" y="2316163"/>
            <a:ext cx="1828800" cy="914400"/>
          </a:xfrm>
          <a:custGeom>
            <a:avLst/>
            <a:gdLst>
              <a:gd name="T0" fmla="*/ 0 w 43192"/>
              <a:gd name="T1" fmla="*/ 2147483647 h 21600"/>
              <a:gd name="T2" fmla="*/ 2147483647 w 43192"/>
              <a:gd name="T3" fmla="*/ 2147483647 h 21600"/>
              <a:gd name="T4" fmla="*/ 2147483647 w 43192"/>
              <a:gd name="T5" fmla="*/ 2147483647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1" y="21015"/>
                </a:moveTo>
                <a:cubicBezTo>
                  <a:pt x="316" y="9318"/>
                  <a:pt x="9890" y="-1"/>
                  <a:pt x="21592" y="0"/>
                </a:cubicBezTo>
                <a:cubicBezTo>
                  <a:pt x="33521" y="0"/>
                  <a:pt x="43192" y="9670"/>
                  <a:pt x="43192" y="21600"/>
                </a:cubicBezTo>
              </a:path>
              <a:path w="43192" h="21600" stroke="0" extrusionOk="0">
                <a:moveTo>
                  <a:pt x="-1" y="21015"/>
                </a:moveTo>
                <a:cubicBezTo>
                  <a:pt x="316" y="9318"/>
                  <a:pt x="9890" y="-1"/>
                  <a:pt x="21592" y="0"/>
                </a:cubicBezTo>
                <a:cubicBezTo>
                  <a:pt x="33521" y="0"/>
                  <a:pt x="43192" y="9670"/>
                  <a:pt x="43192" y="21600"/>
                </a:cubicBezTo>
                <a:lnTo>
                  <a:pt x="21592" y="21600"/>
                </a:lnTo>
                <a:close/>
              </a:path>
            </a:pathLst>
          </a:custGeom>
          <a:noFill/>
          <a:ln w="76200">
            <a:solidFill>
              <a:schemeClr val="accent2"/>
            </a:solidFill>
            <a:round/>
            <a:headEnd/>
            <a:tailEnd/>
          </a:ln>
        </p:spPr>
        <p:txBody>
          <a:bodyPr wrap="none" anchor="ctr"/>
          <a:lstStyle/>
          <a:p>
            <a:endParaRPr lang="en-US"/>
          </a:p>
        </p:txBody>
      </p:sp>
      <p:sp>
        <p:nvSpPr>
          <p:cNvPr id="151671" name="Arc 119"/>
          <p:cNvSpPr>
            <a:spLocks/>
          </p:cNvSpPr>
          <p:nvPr/>
        </p:nvSpPr>
        <p:spPr bwMode="auto">
          <a:xfrm>
            <a:off x="7791450" y="1960563"/>
            <a:ext cx="817563" cy="798512"/>
          </a:xfrm>
          <a:custGeom>
            <a:avLst/>
            <a:gdLst>
              <a:gd name="T0" fmla="*/ 2147483647 w 19320"/>
              <a:gd name="T1" fmla="*/ 0 h 18850"/>
              <a:gd name="T2" fmla="*/ 2147483647 w 19320"/>
              <a:gd name="T3" fmla="*/ 2147483647 h 18850"/>
              <a:gd name="T4" fmla="*/ 0 w 19320"/>
              <a:gd name="T5" fmla="*/ 2147483647 h 18850"/>
              <a:gd name="T6" fmla="*/ 0 60000 65536"/>
              <a:gd name="T7" fmla="*/ 0 60000 65536"/>
              <a:gd name="T8" fmla="*/ 0 60000 65536"/>
              <a:gd name="T9" fmla="*/ 0 w 19320"/>
              <a:gd name="T10" fmla="*/ 0 h 18850"/>
              <a:gd name="T11" fmla="*/ 19320 w 19320"/>
              <a:gd name="T12" fmla="*/ 18850 h 18850"/>
            </a:gdLst>
            <a:ahLst/>
            <a:cxnLst>
              <a:cxn ang="T6">
                <a:pos x="T0" y="T1"/>
              </a:cxn>
              <a:cxn ang="T7">
                <a:pos x="T2" y="T3"/>
              </a:cxn>
              <a:cxn ang="T8">
                <a:pos x="T4" y="T5"/>
              </a:cxn>
            </a:cxnLst>
            <a:rect l="T9" t="T10" r="T11" b="T12"/>
            <a:pathLst>
              <a:path w="19320" h="18850" fill="none" extrusionOk="0">
                <a:moveTo>
                  <a:pt x="10546" y="0"/>
                </a:moveTo>
                <a:cubicBezTo>
                  <a:pt x="14326" y="2114"/>
                  <a:pt x="17382" y="5316"/>
                  <a:pt x="19319" y="9190"/>
                </a:cubicBezTo>
              </a:path>
              <a:path w="19320" h="18850" stroke="0" extrusionOk="0">
                <a:moveTo>
                  <a:pt x="10546" y="0"/>
                </a:moveTo>
                <a:cubicBezTo>
                  <a:pt x="14326" y="2114"/>
                  <a:pt x="17382" y="5316"/>
                  <a:pt x="19319" y="9190"/>
                </a:cubicBezTo>
                <a:lnTo>
                  <a:pt x="0" y="18850"/>
                </a:lnTo>
                <a:close/>
              </a:path>
            </a:pathLst>
          </a:custGeom>
          <a:noFill/>
          <a:ln w="76200">
            <a:solidFill>
              <a:schemeClr val="accent2"/>
            </a:solidFill>
            <a:round/>
            <a:headEnd/>
            <a:tailEnd/>
          </a:ln>
        </p:spPr>
        <p:txBody>
          <a:bodyPr wrap="none" anchor="ctr"/>
          <a:lstStyle/>
          <a:p>
            <a:endParaRPr lang="en-US"/>
          </a:p>
        </p:txBody>
      </p:sp>
      <p:sp>
        <p:nvSpPr>
          <p:cNvPr id="151672" name="Arc 120"/>
          <p:cNvSpPr>
            <a:spLocks/>
          </p:cNvSpPr>
          <p:nvPr/>
        </p:nvSpPr>
        <p:spPr bwMode="auto">
          <a:xfrm>
            <a:off x="7778750" y="1831975"/>
            <a:ext cx="469900" cy="914400"/>
          </a:xfrm>
          <a:custGeom>
            <a:avLst/>
            <a:gdLst>
              <a:gd name="T0" fmla="*/ 0 w 11122"/>
              <a:gd name="T1" fmla="*/ 0 h 21600"/>
              <a:gd name="T2" fmla="*/ 2147483647 w 11122"/>
              <a:gd name="T3" fmla="*/ 2147483647 h 21600"/>
              <a:gd name="T4" fmla="*/ 0 w 11122"/>
              <a:gd name="T5" fmla="*/ 2147483647 h 21600"/>
              <a:gd name="T6" fmla="*/ 0 60000 65536"/>
              <a:gd name="T7" fmla="*/ 0 60000 65536"/>
              <a:gd name="T8" fmla="*/ 0 60000 65536"/>
              <a:gd name="T9" fmla="*/ 0 w 11122"/>
              <a:gd name="T10" fmla="*/ 0 h 21600"/>
              <a:gd name="T11" fmla="*/ 11122 w 11122"/>
              <a:gd name="T12" fmla="*/ 21600 h 21600"/>
            </a:gdLst>
            <a:ahLst/>
            <a:cxnLst>
              <a:cxn ang="T6">
                <a:pos x="T0" y="T1"/>
              </a:cxn>
              <a:cxn ang="T7">
                <a:pos x="T2" y="T3"/>
              </a:cxn>
              <a:cxn ang="T8">
                <a:pos x="T4" y="T5"/>
              </a:cxn>
            </a:cxnLst>
            <a:rect l="T9" t="T10" r="T11" b="T12"/>
            <a:pathLst>
              <a:path w="11122" h="21600" fill="none" extrusionOk="0">
                <a:moveTo>
                  <a:pt x="-1" y="0"/>
                </a:moveTo>
                <a:cubicBezTo>
                  <a:pt x="3918" y="0"/>
                  <a:pt x="7762" y="1065"/>
                  <a:pt x="11121" y="3083"/>
                </a:cubicBezTo>
              </a:path>
              <a:path w="11122" h="21600" stroke="0" extrusionOk="0">
                <a:moveTo>
                  <a:pt x="-1" y="0"/>
                </a:moveTo>
                <a:cubicBezTo>
                  <a:pt x="3918" y="0"/>
                  <a:pt x="7762" y="1065"/>
                  <a:pt x="11121" y="3083"/>
                </a:cubicBezTo>
                <a:lnTo>
                  <a:pt x="0" y="21600"/>
                </a:lnTo>
                <a:close/>
              </a:path>
            </a:pathLst>
          </a:custGeom>
          <a:noFill/>
          <a:ln w="76200">
            <a:solidFill>
              <a:schemeClr val="accent2"/>
            </a:solidFill>
            <a:round/>
            <a:headEnd/>
            <a:tailEnd/>
          </a:ln>
        </p:spPr>
        <p:txBody>
          <a:bodyPr wrap="none" anchor="ctr"/>
          <a:lstStyle/>
          <a:p>
            <a:endParaRPr lang="en-US"/>
          </a:p>
        </p:txBody>
      </p:sp>
      <p:sp>
        <p:nvSpPr>
          <p:cNvPr id="151673" name="Arc 121"/>
          <p:cNvSpPr>
            <a:spLocks/>
          </p:cNvSpPr>
          <p:nvPr/>
        </p:nvSpPr>
        <p:spPr bwMode="auto">
          <a:xfrm flipV="1">
            <a:off x="7754938" y="2725738"/>
            <a:ext cx="938212" cy="938212"/>
          </a:xfrm>
          <a:custGeom>
            <a:avLst/>
            <a:gdLst>
              <a:gd name="T0" fmla="*/ 0 w 22171"/>
              <a:gd name="T1" fmla="*/ 2147483647 h 22160"/>
              <a:gd name="T2" fmla="*/ 2147483647 w 22171"/>
              <a:gd name="T3" fmla="*/ 2147483647 h 22160"/>
              <a:gd name="T4" fmla="*/ 2147483647 w 22171"/>
              <a:gd name="T5" fmla="*/ 2147483647 h 22160"/>
              <a:gd name="T6" fmla="*/ 0 60000 65536"/>
              <a:gd name="T7" fmla="*/ 0 60000 65536"/>
              <a:gd name="T8" fmla="*/ 0 60000 65536"/>
              <a:gd name="T9" fmla="*/ 0 w 22171"/>
              <a:gd name="T10" fmla="*/ 0 h 22160"/>
              <a:gd name="T11" fmla="*/ 22171 w 22171"/>
              <a:gd name="T12" fmla="*/ 22160 h 22160"/>
            </a:gdLst>
            <a:ahLst/>
            <a:cxnLst>
              <a:cxn ang="T6">
                <a:pos x="T0" y="T1"/>
              </a:cxn>
              <a:cxn ang="T7">
                <a:pos x="T2" y="T3"/>
              </a:cxn>
              <a:cxn ang="T8">
                <a:pos x="T4" y="T5"/>
              </a:cxn>
            </a:cxnLst>
            <a:rect l="T9" t="T10" r="T11" b="T12"/>
            <a:pathLst>
              <a:path w="22171" h="22160" fill="none" extrusionOk="0">
                <a:moveTo>
                  <a:pt x="-1" y="7"/>
                </a:moveTo>
                <a:cubicBezTo>
                  <a:pt x="190" y="2"/>
                  <a:pt x="380" y="-1"/>
                  <a:pt x="571" y="0"/>
                </a:cubicBezTo>
                <a:cubicBezTo>
                  <a:pt x="12500" y="0"/>
                  <a:pt x="22171" y="9670"/>
                  <a:pt x="22171" y="21600"/>
                </a:cubicBezTo>
                <a:cubicBezTo>
                  <a:pt x="22171" y="21786"/>
                  <a:pt x="22168" y="21973"/>
                  <a:pt x="22163" y="22159"/>
                </a:cubicBezTo>
              </a:path>
              <a:path w="22171" h="22160" stroke="0" extrusionOk="0">
                <a:moveTo>
                  <a:pt x="-1" y="7"/>
                </a:moveTo>
                <a:cubicBezTo>
                  <a:pt x="190" y="2"/>
                  <a:pt x="380" y="-1"/>
                  <a:pt x="571" y="0"/>
                </a:cubicBezTo>
                <a:cubicBezTo>
                  <a:pt x="12500" y="0"/>
                  <a:pt x="22171" y="9670"/>
                  <a:pt x="22171" y="21600"/>
                </a:cubicBezTo>
                <a:cubicBezTo>
                  <a:pt x="22171" y="21786"/>
                  <a:pt x="22168" y="21973"/>
                  <a:pt x="22163" y="22159"/>
                </a:cubicBezTo>
                <a:lnTo>
                  <a:pt x="571" y="21600"/>
                </a:lnTo>
                <a:close/>
              </a:path>
            </a:pathLst>
          </a:custGeom>
          <a:noFill/>
          <a:ln w="76200">
            <a:solidFill>
              <a:schemeClr val="accent2"/>
            </a:solidFill>
            <a:round/>
            <a:headEnd/>
            <a:tailEnd/>
          </a:ln>
        </p:spPr>
        <p:txBody>
          <a:bodyPr wrap="none" anchor="ctr"/>
          <a:lstStyle/>
          <a:p>
            <a:endParaRPr lang="en-US"/>
          </a:p>
        </p:txBody>
      </p:sp>
      <p:sp>
        <p:nvSpPr>
          <p:cNvPr id="151674" name="Arc 122"/>
          <p:cNvSpPr>
            <a:spLocks/>
          </p:cNvSpPr>
          <p:nvPr/>
        </p:nvSpPr>
        <p:spPr bwMode="auto">
          <a:xfrm rot="-5400000">
            <a:off x="6421438" y="2290763"/>
            <a:ext cx="1828800" cy="914400"/>
          </a:xfrm>
          <a:custGeom>
            <a:avLst/>
            <a:gdLst>
              <a:gd name="T0" fmla="*/ 0 w 43192"/>
              <a:gd name="T1" fmla="*/ 2147483647 h 21600"/>
              <a:gd name="T2" fmla="*/ 2147483647 w 43192"/>
              <a:gd name="T3" fmla="*/ 2147483647 h 21600"/>
              <a:gd name="T4" fmla="*/ 2147483647 w 43192"/>
              <a:gd name="T5" fmla="*/ 2147483647 h 21600"/>
              <a:gd name="T6" fmla="*/ 0 60000 65536"/>
              <a:gd name="T7" fmla="*/ 0 60000 65536"/>
              <a:gd name="T8" fmla="*/ 0 60000 65536"/>
              <a:gd name="T9" fmla="*/ 0 w 43192"/>
              <a:gd name="T10" fmla="*/ 0 h 21600"/>
              <a:gd name="T11" fmla="*/ 43192 w 43192"/>
              <a:gd name="T12" fmla="*/ 21600 h 21600"/>
            </a:gdLst>
            <a:ahLst/>
            <a:cxnLst>
              <a:cxn ang="T6">
                <a:pos x="T0" y="T1"/>
              </a:cxn>
              <a:cxn ang="T7">
                <a:pos x="T2" y="T3"/>
              </a:cxn>
              <a:cxn ang="T8">
                <a:pos x="T4" y="T5"/>
              </a:cxn>
            </a:cxnLst>
            <a:rect l="T9" t="T10" r="T11" b="T12"/>
            <a:pathLst>
              <a:path w="43192" h="21600" fill="none" extrusionOk="0">
                <a:moveTo>
                  <a:pt x="-1" y="21015"/>
                </a:moveTo>
                <a:cubicBezTo>
                  <a:pt x="316" y="9318"/>
                  <a:pt x="9890" y="-1"/>
                  <a:pt x="21592" y="0"/>
                </a:cubicBezTo>
                <a:cubicBezTo>
                  <a:pt x="33521" y="0"/>
                  <a:pt x="43192" y="9670"/>
                  <a:pt x="43192" y="21600"/>
                </a:cubicBezTo>
              </a:path>
              <a:path w="43192" h="21600" stroke="0" extrusionOk="0">
                <a:moveTo>
                  <a:pt x="-1" y="21015"/>
                </a:moveTo>
                <a:cubicBezTo>
                  <a:pt x="316" y="9318"/>
                  <a:pt x="9890" y="-1"/>
                  <a:pt x="21592" y="0"/>
                </a:cubicBezTo>
                <a:cubicBezTo>
                  <a:pt x="33521" y="0"/>
                  <a:pt x="43192" y="9670"/>
                  <a:pt x="43192" y="21600"/>
                </a:cubicBezTo>
                <a:lnTo>
                  <a:pt x="21592" y="21600"/>
                </a:lnTo>
                <a:close/>
              </a:path>
            </a:pathLst>
          </a:custGeom>
          <a:noFill/>
          <a:ln w="76200">
            <a:solidFill>
              <a:schemeClr val="accent2"/>
            </a:solidFill>
            <a:round/>
            <a:headEnd/>
            <a:tailEnd/>
          </a:ln>
        </p:spPr>
        <p:txBody>
          <a:bodyPr wrap="none" anchor="ct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dissolve">
                                      <p:cBhvr>
                                        <p:cTn id="7" dur="500"/>
                                        <p:tgtEl>
                                          <p:spTgt spid="15155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1556"/>
                                        </p:tgtEl>
                                        <p:attrNameLst>
                                          <p:attrName>style.visibility</p:attrName>
                                        </p:attrNameLst>
                                      </p:cBhvr>
                                      <p:to>
                                        <p:strVal val="visible"/>
                                      </p:to>
                                    </p:set>
                                    <p:animEffect transition="in" filter="dissolve">
                                      <p:cBhvr>
                                        <p:cTn id="11" dur="500"/>
                                        <p:tgtEl>
                                          <p:spTgt spid="15155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1575"/>
                                        </p:tgtEl>
                                        <p:attrNameLst>
                                          <p:attrName>style.visibility</p:attrName>
                                        </p:attrNameLst>
                                      </p:cBhvr>
                                      <p:to>
                                        <p:strVal val="visible"/>
                                      </p:to>
                                    </p:set>
                                    <p:animEffect transition="in" filter="dissolve">
                                      <p:cBhvr>
                                        <p:cTn id="15" dur="500"/>
                                        <p:tgtEl>
                                          <p:spTgt spid="15157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1585"/>
                                        </p:tgtEl>
                                        <p:attrNameLst>
                                          <p:attrName>style.visibility</p:attrName>
                                        </p:attrNameLst>
                                      </p:cBhvr>
                                      <p:to>
                                        <p:strVal val="visible"/>
                                      </p:to>
                                    </p:set>
                                    <p:animEffect transition="in" filter="dissolve">
                                      <p:cBhvr>
                                        <p:cTn id="19" dur="500"/>
                                        <p:tgtEl>
                                          <p:spTgt spid="151585"/>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51646"/>
                                        </p:tgtEl>
                                        <p:attrNameLst>
                                          <p:attrName>style.visibility</p:attrName>
                                        </p:attrNameLst>
                                      </p:cBhvr>
                                      <p:to>
                                        <p:strVal val="visible"/>
                                      </p:to>
                                    </p:set>
                                    <p:animEffect transition="in" filter="wipe(right)">
                                      <p:cBhvr>
                                        <p:cTn id="40" dur="1000"/>
                                        <p:tgtEl>
                                          <p:spTgt spid="151646"/>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151645"/>
                                        </p:tgtEl>
                                        <p:attrNameLst>
                                          <p:attrName>style.visibility</p:attrName>
                                        </p:attrNameLst>
                                      </p:cBhvr>
                                      <p:to>
                                        <p:strVal val="visible"/>
                                      </p:to>
                                    </p:set>
                                    <p:animEffect transition="in" filter="wipe(up)">
                                      <p:cBhvr>
                                        <p:cTn id="44" dur="5000"/>
                                        <p:tgtEl>
                                          <p:spTgt spid="151645"/>
                                        </p:tgtEl>
                                      </p:cBhvr>
                                    </p:animEffect>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151648"/>
                                        </p:tgtEl>
                                        <p:attrNameLst>
                                          <p:attrName>style.visibility</p:attrName>
                                        </p:attrNameLst>
                                      </p:cBhvr>
                                      <p:to>
                                        <p:strVal val="visible"/>
                                      </p:to>
                                    </p:set>
                                    <p:animEffect transition="in" filter="wipe(left)">
                                      <p:cBhvr>
                                        <p:cTn id="48" dur="1000"/>
                                        <p:tgtEl>
                                          <p:spTgt spid="151648"/>
                                        </p:tgtEl>
                                      </p:cBhvr>
                                    </p:animEffect>
                                  </p:childTnLst>
                                </p:cTn>
                              </p:par>
                            </p:childTnLst>
                          </p:cTn>
                        </p:par>
                        <p:par>
                          <p:cTn id="49" fill="hold">
                            <p:stCondLst>
                              <p:cond delay="7000"/>
                            </p:stCondLst>
                            <p:childTnLst>
                              <p:par>
                                <p:cTn id="50" presetID="22" presetClass="entr" presetSubtype="1" fill="hold" grpId="0" nodeType="afterEffect">
                                  <p:stCondLst>
                                    <p:cond delay="0"/>
                                  </p:stCondLst>
                                  <p:childTnLst>
                                    <p:set>
                                      <p:cBhvr>
                                        <p:cTn id="51" dur="1" fill="hold">
                                          <p:stCondLst>
                                            <p:cond delay="0"/>
                                          </p:stCondLst>
                                        </p:cTn>
                                        <p:tgtEl>
                                          <p:spTgt spid="151647"/>
                                        </p:tgtEl>
                                        <p:attrNameLst>
                                          <p:attrName>style.visibility</p:attrName>
                                        </p:attrNameLst>
                                      </p:cBhvr>
                                      <p:to>
                                        <p:strVal val="visible"/>
                                      </p:to>
                                    </p:set>
                                    <p:animEffect transition="in" filter="wipe(up)">
                                      <p:cBhvr>
                                        <p:cTn id="52" dur="3000"/>
                                        <p:tgtEl>
                                          <p:spTgt spid="1516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51666"/>
                                        </p:tgtEl>
                                        <p:attrNameLst>
                                          <p:attrName>style.visibility</p:attrName>
                                        </p:attrNameLst>
                                      </p:cBhvr>
                                      <p:to>
                                        <p:strVal val="visible"/>
                                      </p:to>
                                    </p:set>
                                    <p:animEffect transition="in" filter="wipe(right)">
                                      <p:cBhvr>
                                        <p:cTn id="57" dur="1000"/>
                                        <p:tgtEl>
                                          <p:spTgt spid="151666"/>
                                        </p:tgtEl>
                                      </p:cBhvr>
                                    </p:animEffect>
                                  </p:childTnLst>
                                </p:cTn>
                              </p:par>
                            </p:childTnLst>
                          </p:cTn>
                        </p:par>
                        <p:par>
                          <p:cTn id="58" fill="hold">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151665"/>
                                        </p:tgtEl>
                                        <p:attrNameLst>
                                          <p:attrName>style.visibility</p:attrName>
                                        </p:attrNameLst>
                                      </p:cBhvr>
                                      <p:to>
                                        <p:strVal val="visible"/>
                                      </p:to>
                                    </p:set>
                                    <p:animEffect transition="in" filter="wipe(up)">
                                      <p:cBhvr>
                                        <p:cTn id="61" dur="5000"/>
                                        <p:tgtEl>
                                          <p:spTgt spid="151665"/>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151667"/>
                                        </p:tgtEl>
                                        <p:attrNameLst>
                                          <p:attrName>style.visibility</p:attrName>
                                        </p:attrNameLst>
                                      </p:cBhvr>
                                      <p:to>
                                        <p:strVal val="visible"/>
                                      </p:to>
                                    </p:set>
                                    <p:animEffect transition="in" filter="wipe(left)">
                                      <p:cBhvr>
                                        <p:cTn id="65" dur="1000"/>
                                        <p:tgtEl>
                                          <p:spTgt spid="151667"/>
                                        </p:tgtEl>
                                      </p:cBhvr>
                                    </p:animEffect>
                                  </p:childTnLst>
                                </p:cTn>
                              </p:par>
                            </p:childTnLst>
                          </p:cTn>
                        </p:par>
                        <p:par>
                          <p:cTn id="66" fill="hold">
                            <p:stCondLst>
                              <p:cond delay="7000"/>
                            </p:stCondLst>
                            <p:childTnLst>
                              <p:par>
                                <p:cTn id="67" presetID="22" presetClass="entr" presetSubtype="1" fill="hold" grpId="0" nodeType="afterEffect">
                                  <p:stCondLst>
                                    <p:cond delay="0"/>
                                  </p:stCondLst>
                                  <p:childTnLst>
                                    <p:set>
                                      <p:cBhvr>
                                        <p:cTn id="68" dur="1" fill="hold">
                                          <p:stCondLst>
                                            <p:cond delay="0"/>
                                          </p:stCondLst>
                                        </p:cTn>
                                        <p:tgtEl>
                                          <p:spTgt spid="151664"/>
                                        </p:tgtEl>
                                        <p:attrNameLst>
                                          <p:attrName>style.visibility</p:attrName>
                                        </p:attrNameLst>
                                      </p:cBhvr>
                                      <p:to>
                                        <p:strVal val="visible"/>
                                      </p:to>
                                    </p:set>
                                    <p:animEffect transition="in" filter="wipe(up)">
                                      <p:cBhvr>
                                        <p:cTn id="69" dur="3000"/>
                                        <p:tgtEl>
                                          <p:spTgt spid="151664"/>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151630"/>
                                        </p:tgtEl>
                                        <p:attrNameLst>
                                          <p:attrName>style.visibility</p:attrName>
                                        </p:attrNameLst>
                                      </p:cBhvr>
                                      <p:to>
                                        <p:strVal val="visible"/>
                                      </p:to>
                                    </p:set>
                                    <p:animEffect transition="in" filter="wipe(left)">
                                      <p:cBhvr>
                                        <p:cTn id="73" dur="2000"/>
                                        <p:tgtEl>
                                          <p:spTgt spid="15163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51641"/>
                                        </p:tgtEl>
                                        <p:attrNameLst>
                                          <p:attrName>style.visibility</p:attrName>
                                        </p:attrNameLst>
                                      </p:cBhvr>
                                      <p:to>
                                        <p:strVal val="visible"/>
                                      </p:to>
                                    </p:set>
                                    <p:animEffect transition="in" filter="wipe(right)">
                                      <p:cBhvr>
                                        <p:cTn id="78" dur="1000"/>
                                        <p:tgtEl>
                                          <p:spTgt spid="151641"/>
                                        </p:tgtEl>
                                      </p:cBhvr>
                                    </p:animEffect>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151669"/>
                                        </p:tgtEl>
                                        <p:attrNameLst>
                                          <p:attrName>style.visibility</p:attrName>
                                        </p:attrNameLst>
                                      </p:cBhvr>
                                      <p:to>
                                        <p:strVal val="visible"/>
                                      </p:to>
                                    </p:set>
                                    <p:animEffect transition="in" filter="wipe(up)">
                                      <p:cBhvr>
                                        <p:cTn id="82" dur="5000"/>
                                        <p:tgtEl>
                                          <p:spTgt spid="151669"/>
                                        </p:tgtEl>
                                      </p:cBhvr>
                                    </p:animEffect>
                                  </p:childTnLst>
                                </p:cTn>
                              </p:par>
                            </p:childTnLst>
                          </p:cTn>
                        </p:par>
                        <p:par>
                          <p:cTn id="83" fill="hold">
                            <p:stCondLst>
                              <p:cond delay="6000"/>
                            </p:stCondLst>
                            <p:childTnLst>
                              <p:par>
                                <p:cTn id="84" presetID="22" presetClass="entr" presetSubtype="8" fill="hold" grpId="0" nodeType="afterEffect">
                                  <p:stCondLst>
                                    <p:cond delay="0"/>
                                  </p:stCondLst>
                                  <p:childTnLst>
                                    <p:set>
                                      <p:cBhvr>
                                        <p:cTn id="85" dur="1" fill="hold">
                                          <p:stCondLst>
                                            <p:cond delay="0"/>
                                          </p:stCondLst>
                                        </p:cTn>
                                        <p:tgtEl>
                                          <p:spTgt spid="151642"/>
                                        </p:tgtEl>
                                        <p:attrNameLst>
                                          <p:attrName>style.visibility</p:attrName>
                                        </p:attrNameLst>
                                      </p:cBhvr>
                                      <p:to>
                                        <p:strVal val="visible"/>
                                      </p:to>
                                    </p:set>
                                    <p:animEffect transition="in" filter="wipe(left)">
                                      <p:cBhvr>
                                        <p:cTn id="86" dur="1000"/>
                                        <p:tgtEl>
                                          <p:spTgt spid="151642"/>
                                        </p:tgtEl>
                                      </p:cBhvr>
                                    </p:animEffect>
                                  </p:childTnLst>
                                </p:cTn>
                              </p:par>
                            </p:childTnLst>
                          </p:cTn>
                        </p:par>
                        <p:par>
                          <p:cTn id="87" fill="hold">
                            <p:stCondLst>
                              <p:cond delay="7000"/>
                            </p:stCondLst>
                            <p:childTnLst>
                              <p:par>
                                <p:cTn id="88" presetID="22" presetClass="entr" presetSubtype="1" fill="hold" grpId="0" nodeType="afterEffect">
                                  <p:stCondLst>
                                    <p:cond delay="0"/>
                                  </p:stCondLst>
                                  <p:childTnLst>
                                    <p:set>
                                      <p:cBhvr>
                                        <p:cTn id="89" dur="1" fill="hold">
                                          <p:stCondLst>
                                            <p:cond delay="0"/>
                                          </p:stCondLst>
                                        </p:cTn>
                                        <p:tgtEl>
                                          <p:spTgt spid="151631"/>
                                        </p:tgtEl>
                                        <p:attrNameLst>
                                          <p:attrName>style.visibility</p:attrName>
                                        </p:attrNameLst>
                                      </p:cBhvr>
                                      <p:to>
                                        <p:strVal val="visible"/>
                                      </p:to>
                                    </p:set>
                                    <p:animEffect transition="in" filter="wipe(up)">
                                      <p:cBhvr>
                                        <p:cTn id="90" dur="2000"/>
                                        <p:tgtEl>
                                          <p:spTgt spid="15163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151672"/>
                                        </p:tgtEl>
                                        <p:attrNameLst>
                                          <p:attrName>style.visibility</p:attrName>
                                        </p:attrNameLst>
                                      </p:cBhvr>
                                      <p:to>
                                        <p:strVal val="visible"/>
                                      </p:to>
                                    </p:set>
                                    <p:animEffect transition="in" filter="wipe(right)">
                                      <p:cBhvr>
                                        <p:cTn id="95" dur="1000"/>
                                        <p:tgtEl>
                                          <p:spTgt spid="151672"/>
                                        </p:tgtEl>
                                      </p:cBhvr>
                                    </p:animEffect>
                                  </p:childTnLst>
                                </p:cTn>
                              </p:par>
                            </p:childTnLst>
                          </p:cTn>
                        </p:par>
                        <p:par>
                          <p:cTn id="96" fill="hold">
                            <p:stCondLst>
                              <p:cond delay="1000"/>
                            </p:stCondLst>
                            <p:childTnLst>
                              <p:par>
                                <p:cTn id="97" presetID="22" presetClass="entr" presetSubtype="1" fill="hold" grpId="0" nodeType="afterEffect">
                                  <p:stCondLst>
                                    <p:cond delay="0"/>
                                  </p:stCondLst>
                                  <p:childTnLst>
                                    <p:set>
                                      <p:cBhvr>
                                        <p:cTn id="98" dur="1" fill="hold">
                                          <p:stCondLst>
                                            <p:cond delay="0"/>
                                          </p:stCondLst>
                                        </p:cTn>
                                        <p:tgtEl>
                                          <p:spTgt spid="151674"/>
                                        </p:tgtEl>
                                        <p:attrNameLst>
                                          <p:attrName>style.visibility</p:attrName>
                                        </p:attrNameLst>
                                      </p:cBhvr>
                                      <p:to>
                                        <p:strVal val="visible"/>
                                      </p:to>
                                    </p:set>
                                    <p:animEffect transition="in" filter="wipe(up)">
                                      <p:cBhvr>
                                        <p:cTn id="99" dur="5000"/>
                                        <p:tgtEl>
                                          <p:spTgt spid="151674"/>
                                        </p:tgtEl>
                                      </p:cBhvr>
                                    </p:animEffect>
                                  </p:childTnLst>
                                </p:cTn>
                              </p:par>
                            </p:childTnLst>
                          </p:cTn>
                        </p:par>
                        <p:par>
                          <p:cTn id="100" fill="hold">
                            <p:stCondLst>
                              <p:cond delay="6000"/>
                            </p:stCondLst>
                            <p:childTnLst>
                              <p:par>
                                <p:cTn id="101" presetID="22" presetClass="entr" presetSubtype="8" fill="hold" grpId="0" nodeType="afterEffect">
                                  <p:stCondLst>
                                    <p:cond delay="0"/>
                                  </p:stCondLst>
                                  <p:childTnLst>
                                    <p:set>
                                      <p:cBhvr>
                                        <p:cTn id="102" dur="1" fill="hold">
                                          <p:stCondLst>
                                            <p:cond delay="0"/>
                                          </p:stCondLst>
                                        </p:cTn>
                                        <p:tgtEl>
                                          <p:spTgt spid="151673"/>
                                        </p:tgtEl>
                                        <p:attrNameLst>
                                          <p:attrName>style.visibility</p:attrName>
                                        </p:attrNameLst>
                                      </p:cBhvr>
                                      <p:to>
                                        <p:strVal val="visible"/>
                                      </p:to>
                                    </p:set>
                                    <p:animEffect transition="in" filter="wipe(left)">
                                      <p:cBhvr>
                                        <p:cTn id="103" dur="1000"/>
                                        <p:tgtEl>
                                          <p:spTgt spid="151673"/>
                                        </p:tgtEl>
                                      </p:cBhvr>
                                    </p:animEffect>
                                  </p:childTnLst>
                                </p:cTn>
                              </p:par>
                            </p:childTnLst>
                          </p:cTn>
                        </p:par>
                        <p:par>
                          <p:cTn id="104" fill="hold">
                            <p:stCondLst>
                              <p:cond delay="7000"/>
                            </p:stCondLst>
                            <p:childTnLst>
                              <p:par>
                                <p:cTn id="105" presetID="22" presetClass="entr" presetSubtype="1" fill="hold" grpId="0" nodeType="afterEffect">
                                  <p:stCondLst>
                                    <p:cond delay="0"/>
                                  </p:stCondLst>
                                  <p:childTnLst>
                                    <p:set>
                                      <p:cBhvr>
                                        <p:cTn id="106" dur="1" fill="hold">
                                          <p:stCondLst>
                                            <p:cond delay="0"/>
                                          </p:stCondLst>
                                        </p:cTn>
                                        <p:tgtEl>
                                          <p:spTgt spid="151671"/>
                                        </p:tgtEl>
                                        <p:attrNameLst>
                                          <p:attrName>style.visibility</p:attrName>
                                        </p:attrNameLst>
                                      </p:cBhvr>
                                      <p:to>
                                        <p:strVal val="visible"/>
                                      </p:to>
                                    </p:set>
                                    <p:animEffect transition="in" filter="wipe(up)">
                                      <p:cBhvr>
                                        <p:cTn id="107" dur="2000"/>
                                        <p:tgtEl>
                                          <p:spTgt spid="151671"/>
                                        </p:tgtEl>
                                      </p:cBhvr>
                                    </p:animEffect>
                                  </p:childTnLst>
                                </p:cTn>
                              </p:par>
                            </p:childTnLst>
                          </p:cTn>
                        </p:par>
                        <p:par>
                          <p:cTn id="108" fill="hold">
                            <p:stCondLst>
                              <p:cond delay="9000"/>
                            </p:stCondLst>
                            <p:childTnLst>
                              <p:par>
                                <p:cTn id="109" presetID="22" presetClass="entr" presetSubtype="8" fill="hold" grpId="0" nodeType="afterEffect">
                                  <p:stCondLst>
                                    <p:cond delay="0"/>
                                  </p:stCondLst>
                                  <p:childTnLst>
                                    <p:set>
                                      <p:cBhvr>
                                        <p:cTn id="110" dur="1" fill="hold">
                                          <p:stCondLst>
                                            <p:cond delay="0"/>
                                          </p:stCondLst>
                                        </p:cTn>
                                        <p:tgtEl>
                                          <p:spTgt spid="151639"/>
                                        </p:tgtEl>
                                        <p:attrNameLst>
                                          <p:attrName>style.visibility</p:attrName>
                                        </p:attrNameLst>
                                      </p:cBhvr>
                                      <p:to>
                                        <p:strVal val="visible"/>
                                      </p:to>
                                    </p:set>
                                    <p:animEffect transition="in" filter="wipe(left)">
                                      <p:cBhvr>
                                        <p:cTn id="111" dur="2000"/>
                                        <p:tgtEl>
                                          <p:spTgt spid="151639"/>
                                        </p:tgtEl>
                                      </p:cBhvr>
                                    </p:animEffect>
                                  </p:childTnLst>
                                </p:cTn>
                              </p:par>
                            </p:childTnLst>
                          </p:cTn>
                        </p:par>
                        <p:par>
                          <p:cTn id="112" fill="hold">
                            <p:stCondLst>
                              <p:cond delay="11000"/>
                            </p:stCondLst>
                            <p:childTnLst>
                              <p:par>
                                <p:cTn id="113" presetID="22" presetClass="entr" presetSubtype="1" fill="hold" grpId="0" nodeType="afterEffect">
                                  <p:stCondLst>
                                    <p:cond delay="0"/>
                                  </p:stCondLst>
                                  <p:childTnLst>
                                    <p:set>
                                      <p:cBhvr>
                                        <p:cTn id="114" dur="1" fill="hold">
                                          <p:stCondLst>
                                            <p:cond delay="0"/>
                                          </p:stCondLst>
                                        </p:cTn>
                                        <p:tgtEl>
                                          <p:spTgt spid="151640"/>
                                        </p:tgtEl>
                                        <p:attrNameLst>
                                          <p:attrName>style.visibility</p:attrName>
                                        </p:attrNameLst>
                                      </p:cBhvr>
                                      <p:to>
                                        <p:strVal val="visible"/>
                                      </p:to>
                                    </p:set>
                                    <p:animEffect transition="in" filter="wipe(up)">
                                      <p:cBhvr>
                                        <p:cTn id="115" dur="2000"/>
                                        <p:tgtEl>
                                          <p:spTgt spid="151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nimBg="1"/>
      <p:bldP spid="151556" grpId="0" animBg="1"/>
      <p:bldP spid="151575" grpId="0" animBg="1"/>
      <p:bldP spid="151585" grpId="0" animBg="1"/>
      <p:bldP spid="151630" grpId="0" animBg="1"/>
      <p:bldP spid="151631" grpId="0" animBg="1"/>
      <p:bldP spid="151639" grpId="0" animBg="1"/>
      <p:bldP spid="151640" grpId="0" animBg="1"/>
      <p:bldP spid="151641" grpId="0" animBg="1"/>
      <p:bldP spid="151642" grpId="0" animBg="1"/>
      <p:bldP spid="151647" grpId="0" animBg="1"/>
      <p:bldP spid="151645" grpId="0" animBg="1"/>
      <p:bldP spid="151646" grpId="0" animBg="1"/>
      <p:bldP spid="151648" grpId="0" animBg="1"/>
      <p:bldP spid="151664" grpId="0" animBg="1"/>
      <p:bldP spid="151665" grpId="0" animBg="1"/>
      <p:bldP spid="151666" grpId="0" animBg="1"/>
      <p:bldP spid="151667" grpId="0" animBg="1"/>
      <p:bldP spid="151669" grpId="0" animBg="1"/>
      <p:bldP spid="151671" grpId="0" animBg="1"/>
      <p:bldP spid="151672" grpId="0" animBg="1"/>
      <p:bldP spid="151673" grpId="0" animBg="1"/>
      <p:bldP spid="15167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ext Box 3"/>
          <p:cNvSpPr txBox="1">
            <a:spLocks noChangeArrowheads="1"/>
          </p:cNvSpPr>
          <p:nvPr/>
        </p:nvSpPr>
        <p:spPr bwMode="auto">
          <a:xfrm>
            <a:off x="492125" y="928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D</a:t>
            </a:r>
          </a:p>
        </p:txBody>
      </p:sp>
      <p:sp>
        <p:nvSpPr>
          <p:cNvPr id="152580" name="Text Box 4"/>
          <p:cNvSpPr txBox="1">
            <a:spLocks noChangeArrowheads="1"/>
          </p:cNvSpPr>
          <p:nvPr/>
        </p:nvSpPr>
        <p:spPr bwMode="auto">
          <a:xfrm>
            <a:off x="260667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U</a:t>
            </a:r>
          </a:p>
        </p:txBody>
      </p:sp>
      <p:grpSp>
        <p:nvGrpSpPr>
          <p:cNvPr id="2" name="Group 5"/>
          <p:cNvGrpSpPr>
            <a:grpSpLocks/>
          </p:cNvGrpSpPr>
          <p:nvPr/>
        </p:nvGrpSpPr>
        <p:grpSpPr bwMode="auto">
          <a:xfrm>
            <a:off x="517525" y="1733550"/>
            <a:ext cx="1828800" cy="1836738"/>
            <a:chOff x="294" y="1068"/>
            <a:chExt cx="2305" cy="2310"/>
          </a:xfrm>
        </p:grpSpPr>
        <p:sp>
          <p:nvSpPr>
            <p:cNvPr id="125040" name="Rectangle 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5041" name="Line 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5042" name="Line 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5043" name="Line 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5044" name="Line 1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5045" name="Line 1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5046" name="Line 1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2589" name="Line 13"/>
          <p:cNvSpPr>
            <a:spLocks noChangeShapeType="1"/>
          </p:cNvSpPr>
          <p:nvPr/>
        </p:nvSpPr>
        <p:spPr bwMode="auto">
          <a:xfrm>
            <a:off x="512763" y="1736725"/>
            <a:ext cx="0" cy="1831975"/>
          </a:xfrm>
          <a:prstGeom prst="line">
            <a:avLst/>
          </a:prstGeom>
          <a:noFill/>
          <a:ln w="76200">
            <a:solidFill>
              <a:srgbClr val="0033CC"/>
            </a:solidFill>
            <a:round/>
            <a:headEnd/>
            <a:tailEnd/>
          </a:ln>
        </p:spPr>
        <p:txBody>
          <a:bodyPr/>
          <a:lstStyle/>
          <a:p>
            <a:endParaRPr lang="en-US"/>
          </a:p>
        </p:txBody>
      </p:sp>
      <p:grpSp>
        <p:nvGrpSpPr>
          <p:cNvPr id="3" name="Group 14"/>
          <p:cNvGrpSpPr>
            <a:grpSpLocks/>
          </p:cNvGrpSpPr>
          <p:nvPr/>
        </p:nvGrpSpPr>
        <p:grpSpPr bwMode="auto">
          <a:xfrm>
            <a:off x="2627313" y="1733550"/>
            <a:ext cx="1825625" cy="1836738"/>
            <a:chOff x="294" y="1068"/>
            <a:chExt cx="2305" cy="2310"/>
          </a:xfrm>
        </p:grpSpPr>
        <p:sp>
          <p:nvSpPr>
            <p:cNvPr id="125033" name="Rectangle 1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5034" name="Line 1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5035" name="Line 1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5036" name="Line 1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5037" name="Line 1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5038" name="Line 2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5039" name="Line 2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2598" name="Line 22"/>
          <p:cNvSpPr>
            <a:spLocks noChangeShapeType="1"/>
          </p:cNvSpPr>
          <p:nvPr/>
        </p:nvSpPr>
        <p:spPr bwMode="auto">
          <a:xfrm>
            <a:off x="2628900" y="1736725"/>
            <a:ext cx="0" cy="1368425"/>
          </a:xfrm>
          <a:prstGeom prst="line">
            <a:avLst/>
          </a:prstGeom>
          <a:noFill/>
          <a:ln w="76200">
            <a:solidFill>
              <a:srgbClr val="0033CC"/>
            </a:solidFill>
            <a:round/>
            <a:headEnd/>
            <a:tailEnd/>
          </a:ln>
        </p:spPr>
        <p:txBody>
          <a:bodyPr/>
          <a:lstStyle/>
          <a:p>
            <a:endParaRPr lang="en-US"/>
          </a:p>
        </p:txBody>
      </p:sp>
      <p:sp>
        <p:nvSpPr>
          <p:cNvPr id="152600" name="Text Box 24"/>
          <p:cNvSpPr txBox="1">
            <a:spLocks noChangeArrowheads="1"/>
          </p:cNvSpPr>
          <p:nvPr/>
        </p:nvSpPr>
        <p:spPr bwMode="auto">
          <a:xfrm>
            <a:off x="474662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P</a:t>
            </a:r>
          </a:p>
        </p:txBody>
      </p:sp>
      <p:grpSp>
        <p:nvGrpSpPr>
          <p:cNvPr id="4" name="Group 25"/>
          <p:cNvGrpSpPr>
            <a:grpSpLocks/>
          </p:cNvGrpSpPr>
          <p:nvPr/>
        </p:nvGrpSpPr>
        <p:grpSpPr bwMode="auto">
          <a:xfrm>
            <a:off x="4786313" y="1733550"/>
            <a:ext cx="1825625" cy="1836738"/>
            <a:chOff x="294" y="1068"/>
            <a:chExt cx="2305" cy="2310"/>
          </a:xfrm>
        </p:grpSpPr>
        <p:sp>
          <p:nvSpPr>
            <p:cNvPr id="125026" name="Rectangle 2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5027" name="Line 2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5028" name="Line 2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5029" name="Line 2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5030" name="Line 3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5031" name="Line 3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5032" name="Line 3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2609" name="Line 33"/>
          <p:cNvSpPr>
            <a:spLocks noChangeShapeType="1"/>
          </p:cNvSpPr>
          <p:nvPr/>
        </p:nvSpPr>
        <p:spPr bwMode="auto">
          <a:xfrm>
            <a:off x="4787900" y="1711325"/>
            <a:ext cx="0" cy="1851025"/>
          </a:xfrm>
          <a:prstGeom prst="line">
            <a:avLst/>
          </a:prstGeom>
          <a:noFill/>
          <a:ln w="76200">
            <a:solidFill>
              <a:srgbClr val="0033CC"/>
            </a:solidFill>
            <a:round/>
            <a:headEnd/>
            <a:tailEnd/>
          </a:ln>
        </p:spPr>
        <p:txBody>
          <a:bodyPr/>
          <a:lstStyle/>
          <a:p>
            <a:endParaRPr lang="en-US"/>
          </a:p>
        </p:txBody>
      </p:sp>
      <p:sp>
        <p:nvSpPr>
          <p:cNvPr id="152611" name="Text Box 35"/>
          <p:cNvSpPr txBox="1">
            <a:spLocks noChangeArrowheads="1"/>
          </p:cNvSpPr>
          <p:nvPr/>
        </p:nvSpPr>
        <p:spPr bwMode="auto">
          <a:xfrm>
            <a:off x="689292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B</a:t>
            </a:r>
          </a:p>
        </p:txBody>
      </p:sp>
      <p:sp>
        <p:nvSpPr>
          <p:cNvPr id="152612" name="Text Box 36"/>
          <p:cNvSpPr txBox="1">
            <a:spLocks noChangeArrowheads="1"/>
          </p:cNvSpPr>
          <p:nvPr/>
        </p:nvSpPr>
        <p:spPr bwMode="auto">
          <a:xfrm>
            <a:off x="498475" y="3811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R</a:t>
            </a:r>
          </a:p>
        </p:txBody>
      </p:sp>
      <p:grpSp>
        <p:nvGrpSpPr>
          <p:cNvPr id="5" name="Group 37"/>
          <p:cNvGrpSpPr>
            <a:grpSpLocks/>
          </p:cNvGrpSpPr>
          <p:nvPr/>
        </p:nvGrpSpPr>
        <p:grpSpPr bwMode="auto">
          <a:xfrm>
            <a:off x="6918325" y="1720850"/>
            <a:ext cx="1828800" cy="1836738"/>
            <a:chOff x="294" y="1068"/>
            <a:chExt cx="2305" cy="2310"/>
          </a:xfrm>
        </p:grpSpPr>
        <p:sp>
          <p:nvSpPr>
            <p:cNvPr id="125019" name="Rectangle 3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5020" name="Line 3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5021" name="Line 4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5022" name="Line 4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5023" name="Line 4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5024" name="Line 4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5025" name="Line 4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2621" name="Line 45"/>
          <p:cNvSpPr>
            <a:spLocks noChangeShapeType="1"/>
          </p:cNvSpPr>
          <p:nvPr/>
        </p:nvSpPr>
        <p:spPr bwMode="auto">
          <a:xfrm>
            <a:off x="6913563" y="1698625"/>
            <a:ext cx="0" cy="1857375"/>
          </a:xfrm>
          <a:prstGeom prst="line">
            <a:avLst/>
          </a:prstGeom>
          <a:noFill/>
          <a:ln w="76200">
            <a:solidFill>
              <a:srgbClr val="0033CC"/>
            </a:solidFill>
            <a:round/>
            <a:headEnd/>
            <a:tailEnd/>
          </a:ln>
        </p:spPr>
        <p:txBody>
          <a:bodyPr/>
          <a:lstStyle/>
          <a:p>
            <a:endParaRPr lang="en-US"/>
          </a:p>
        </p:txBody>
      </p:sp>
      <p:grpSp>
        <p:nvGrpSpPr>
          <p:cNvPr id="6" name="Group 46"/>
          <p:cNvGrpSpPr>
            <a:grpSpLocks/>
          </p:cNvGrpSpPr>
          <p:nvPr/>
        </p:nvGrpSpPr>
        <p:grpSpPr bwMode="auto">
          <a:xfrm>
            <a:off x="519113" y="4629150"/>
            <a:ext cx="1825625" cy="1836738"/>
            <a:chOff x="294" y="1068"/>
            <a:chExt cx="2305" cy="2310"/>
          </a:xfrm>
        </p:grpSpPr>
        <p:sp>
          <p:nvSpPr>
            <p:cNvPr id="125012" name="Rectangle 4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5013" name="Line 4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5014" name="Line 4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5015" name="Line 5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5016" name="Line 5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5017" name="Line 5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5018" name="Line 5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2630" name="Line 54"/>
          <p:cNvSpPr>
            <a:spLocks noChangeShapeType="1"/>
          </p:cNvSpPr>
          <p:nvPr/>
        </p:nvSpPr>
        <p:spPr bwMode="auto">
          <a:xfrm>
            <a:off x="520700" y="4632325"/>
            <a:ext cx="0" cy="1825625"/>
          </a:xfrm>
          <a:prstGeom prst="line">
            <a:avLst/>
          </a:prstGeom>
          <a:noFill/>
          <a:ln w="76200">
            <a:solidFill>
              <a:srgbClr val="0033CC"/>
            </a:solidFill>
            <a:round/>
            <a:headEnd/>
            <a:tailEnd/>
          </a:ln>
        </p:spPr>
        <p:txBody>
          <a:bodyPr/>
          <a:lstStyle/>
          <a:p>
            <a:endParaRPr lang="en-US"/>
          </a:p>
        </p:txBody>
      </p:sp>
      <p:sp>
        <p:nvSpPr>
          <p:cNvPr id="152631" name="Text Box 55"/>
          <p:cNvSpPr txBox="1">
            <a:spLocks noChangeArrowheads="1"/>
          </p:cNvSpPr>
          <p:nvPr/>
        </p:nvSpPr>
        <p:spPr bwMode="auto">
          <a:xfrm>
            <a:off x="2638425" y="3811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J</a:t>
            </a:r>
          </a:p>
        </p:txBody>
      </p:sp>
      <p:grpSp>
        <p:nvGrpSpPr>
          <p:cNvPr id="7" name="Group 56"/>
          <p:cNvGrpSpPr>
            <a:grpSpLocks/>
          </p:cNvGrpSpPr>
          <p:nvPr/>
        </p:nvGrpSpPr>
        <p:grpSpPr bwMode="auto">
          <a:xfrm>
            <a:off x="2652713" y="4629150"/>
            <a:ext cx="1825625" cy="1836738"/>
            <a:chOff x="294" y="1068"/>
            <a:chExt cx="2305" cy="2310"/>
          </a:xfrm>
        </p:grpSpPr>
        <p:sp>
          <p:nvSpPr>
            <p:cNvPr id="125005" name="Rectangle 5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5006" name="Line 5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5007" name="Line 5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5008" name="Line 6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5009" name="Line 6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5010" name="Line 6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5011" name="Line 6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2649" name="Arc 73"/>
          <p:cNvSpPr>
            <a:spLocks/>
          </p:cNvSpPr>
          <p:nvPr/>
        </p:nvSpPr>
        <p:spPr bwMode="auto">
          <a:xfrm>
            <a:off x="1168400" y="1727200"/>
            <a:ext cx="812800" cy="182880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76200">
            <a:solidFill>
              <a:schemeClr val="accent2"/>
            </a:solidFill>
            <a:round/>
            <a:headEnd/>
            <a:tailEnd/>
          </a:ln>
        </p:spPr>
        <p:txBody>
          <a:bodyPr wrap="none" anchor="ctr"/>
          <a:lstStyle/>
          <a:p>
            <a:endParaRPr lang="en-US"/>
          </a:p>
        </p:txBody>
      </p:sp>
      <p:sp>
        <p:nvSpPr>
          <p:cNvPr id="152651" name="Line 75"/>
          <p:cNvSpPr>
            <a:spLocks noChangeShapeType="1"/>
          </p:cNvSpPr>
          <p:nvPr/>
        </p:nvSpPr>
        <p:spPr bwMode="auto">
          <a:xfrm>
            <a:off x="482600" y="1727200"/>
            <a:ext cx="698500" cy="0"/>
          </a:xfrm>
          <a:prstGeom prst="line">
            <a:avLst/>
          </a:prstGeom>
          <a:noFill/>
          <a:ln w="76200">
            <a:solidFill>
              <a:schemeClr val="accent2"/>
            </a:solidFill>
            <a:round/>
            <a:headEnd/>
            <a:tailEnd/>
          </a:ln>
        </p:spPr>
        <p:txBody>
          <a:bodyPr/>
          <a:lstStyle/>
          <a:p>
            <a:endParaRPr lang="en-US"/>
          </a:p>
        </p:txBody>
      </p:sp>
      <p:sp>
        <p:nvSpPr>
          <p:cNvPr id="152652" name="Line 76"/>
          <p:cNvSpPr>
            <a:spLocks noChangeShapeType="1"/>
          </p:cNvSpPr>
          <p:nvPr/>
        </p:nvSpPr>
        <p:spPr bwMode="auto">
          <a:xfrm>
            <a:off x="469900" y="3556000"/>
            <a:ext cx="698500" cy="0"/>
          </a:xfrm>
          <a:prstGeom prst="line">
            <a:avLst/>
          </a:prstGeom>
          <a:noFill/>
          <a:ln w="76200">
            <a:solidFill>
              <a:schemeClr val="accent2"/>
            </a:solidFill>
            <a:round/>
            <a:headEnd/>
            <a:tailEnd/>
          </a:ln>
        </p:spPr>
        <p:txBody>
          <a:bodyPr/>
          <a:lstStyle/>
          <a:p>
            <a:endParaRPr lang="en-US"/>
          </a:p>
        </p:txBody>
      </p:sp>
      <p:sp>
        <p:nvSpPr>
          <p:cNvPr id="152653" name="Line 77"/>
          <p:cNvSpPr>
            <a:spLocks noChangeShapeType="1"/>
          </p:cNvSpPr>
          <p:nvPr/>
        </p:nvSpPr>
        <p:spPr bwMode="auto">
          <a:xfrm>
            <a:off x="4000500" y="1736725"/>
            <a:ext cx="0" cy="1368425"/>
          </a:xfrm>
          <a:prstGeom prst="line">
            <a:avLst/>
          </a:prstGeom>
          <a:noFill/>
          <a:ln w="76200">
            <a:solidFill>
              <a:srgbClr val="0033CC"/>
            </a:solidFill>
            <a:round/>
            <a:headEnd/>
            <a:tailEnd/>
          </a:ln>
        </p:spPr>
        <p:txBody>
          <a:bodyPr/>
          <a:lstStyle/>
          <a:p>
            <a:endParaRPr lang="en-US"/>
          </a:p>
        </p:txBody>
      </p:sp>
      <p:sp>
        <p:nvSpPr>
          <p:cNvPr id="152654" name="Arc 78"/>
          <p:cNvSpPr>
            <a:spLocks/>
          </p:cNvSpPr>
          <p:nvPr/>
        </p:nvSpPr>
        <p:spPr bwMode="auto">
          <a:xfrm flipH="1" flipV="1">
            <a:off x="2625725" y="3071813"/>
            <a:ext cx="1371600" cy="471487"/>
          </a:xfrm>
          <a:custGeom>
            <a:avLst/>
            <a:gdLst>
              <a:gd name="T0" fmla="*/ 2147483647 w 43200"/>
              <a:gd name="T1" fmla="*/ 2147483647 h 22733"/>
              <a:gd name="T2" fmla="*/ 2147483647 w 43200"/>
              <a:gd name="T3" fmla="*/ 2147483647 h 22733"/>
              <a:gd name="T4" fmla="*/ 2147483647 w 43200"/>
              <a:gd name="T5" fmla="*/ 2147483647 h 22733"/>
              <a:gd name="T6" fmla="*/ 0 60000 65536"/>
              <a:gd name="T7" fmla="*/ 0 60000 65536"/>
              <a:gd name="T8" fmla="*/ 0 60000 65536"/>
              <a:gd name="T9" fmla="*/ 0 w 43200"/>
              <a:gd name="T10" fmla="*/ 0 h 22733"/>
              <a:gd name="T11" fmla="*/ 43200 w 43200"/>
              <a:gd name="T12" fmla="*/ 22733 h 22733"/>
            </a:gdLst>
            <a:ahLst/>
            <a:cxnLst>
              <a:cxn ang="T6">
                <a:pos x="T0" y="T1"/>
              </a:cxn>
              <a:cxn ang="T7">
                <a:pos x="T2" y="T3"/>
              </a:cxn>
              <a:cxn ang="T8">
                <a:pos x="T4" y="T5"/>
              </a:cxn>
            </a:cxnLst>
            <a:rect l="T9" t="T10" r="T11" b="T12"/>
            <a:pathLst>
              <a:path w="43200" h="22733" fill="none" extrusionOk="0">
                <a:moveTo>
                  <a:pt x="29" y="22733"/>
                </a:moveTo>
                <a:cubicBezTo>
                  <a:pt x="9" y="22355"/>
                  <a:pt x="0" y="21977"/>
                  <a:pt x="0" y="21600"/>
                </a:cubicBezTo>
                <a:cubicBezTo>
                  <a:pt x="0" y="9670"/>
                  <a:pt x="9670" y="0"/>
                  <a:pt x="21600" y="0"/>
                </a:cubicBezTo>
                <a:cubicBezTo>
                  <a:pt x="33529" y="-1"/>
                  <a:pt x="43199" y="9670"/>
                  <a:pt x="43200" y="21599"/>
                </a:cubicBezTo>
              </a:path>
              <a:path w="43200" h="22733" stroke="0" extrusionOk="0">
                <a:moveTo>
                  <a:pt x="29" y="22733"/>
                </a:moveTo>
                <a:cubicBezTo>
                  <a:pt x="9" y="22355"/>
                  <a:pt x="0" y="21977"/>
                  <a:pt x="0" y="21600"/>
                </a:cubicBezTo>
                <a:cubicBezTo>
                  <a:pt x="0" y="9670"/>
                  <a:pt x="9670" y="0"/>
                  <a:pt x="21600" y="0"/>
                </a:cubicBezTo>
                <a:cubicBezTo>
                  <a:pt x="33529" y="-1"/>
                  <a:pt x="43199" y="9670"/>
                  <a:pt x="43200" y="21599"/>
                </a:cubicBezTo>
                <a:lnTo>
                  <a:pt x="21600" y="21600"/>
                </a:lnTo>
                <a:close/>
              </a:path>
            </a:pathLst>
          </a:custGeom>
          <a:noFill/>
          <a:ln w="76200">
            <a:solidFill>
              <a:schemeClr val="accent2"/>
            </a:solidFill>
            <a:round/>
            <a:headEnd/>
            <a:tailEnd/>
          </a:ln>
        </p:spPr>
        <p:txBody>
          <a:bodyPr wrap="none" anchor="ctr"/>
          <a:lstStyle/>
          <a:p>
            <a:endParaRPr lang="en-US"/>
          </a:p>
        </p:txBody>
      </p:sp>
      <p:sp>
        <p:nvSpPr>
          <p:cNvPr id="152656" name="Line 80"/>
          <p:cNvSpPr>
            <a:spLocks noChangeShapeType="1"/>
          </p:cNvSpPr>
          <p:nvPr/>
        </p:nvSpPr>
        <p:spPr bwMode="auto">
          <a:xfrm>
            <a:off x="4756150" y="1736725"/>
            <a:ext cx="955675" cy="0"/>
          </a:xfrm>
          <a:prstGeom prst="line">
            <a:avLst/>
          </a:prstGeom>
          <a:noFill/>
          <a:ln w="76200">
            <a:solidFill>
              <a:schemeClr val="accent2"/>
            </a:solidFill>
            <a:round/>
            <a:headEnd/>
            <a:tailEnd/>
          </a:ln>
        </p:spPr>
        <p:txBody>
          <a:bodyPr/>
          <a:lstStyle/>
          <a:p>
            <a:endParaRPr lang="en-US"/>
          </a:p>
        </p:txBody>
      </p:sp>
      <p:sp>
        <p:nvSpPr>
          <p:cNvPr id="152657" name="Line 81"/>
          <p:cNvSpPr>
            <a:spLocks noChangeShapeType="1"/>
          </p:cNvSpPr>
          <p:nvPr/>
        </p:nvSpPr>
        <p:spPr bwMode="auto">
          <a:xfrm>
            <a:off x="4752975" y="2660650"/>
            <a:ext cx="965200" cy="0"/>
          </a:xfrm>
          <a:prstGeom prst="line">
            <a:avLst/>
          </a:prstGeom>
          <a:noFill/>
          <a:ln w="76200">
            <a:solidFill>
              <a:schemeClr val="accent2"/>
            </a:solidFill>
            <a:round/>
            <a:headEnd/>
            <a:tailEnd/>
          </a:ln>
        </p:spPr>
        <p:txBody>
          <a:bodyPr/>
          <a:lstStyle/>
          <a:p>
            <a:endParaRPr lang="en-US"/>
          </a:p>
        </p:txBody>
      </p:sp>
      <p:grpSp>
        <p:nvGrpSpPr>
          <p:cNvPr id="8" name="Group 84"/>
          <p:cNvGrpSpPr>
            <a:grpSpLocks/>
          </p:cNvGrpSpPr>
          <p:nvPr/>
        </p:nvGrpSpPr>
        <p:grpSpPr bwMode="auto">
          <a:xfrm>
            <a:off x="5699125" y="1736725"/>
            <a:ext cx="439738" cy="923925"/>
            <a:chOff x="3548" y="1358"/>
            <a:chExt cx="512" cy="1152"/>
          </a:xfrm>
        </p:grpSpPr>
        <p:sp>
          <p:nvSpPr>
            <p:cNvPr id="125003" name="Arc 82"/>
            <p:cNvSpPr>
              <a:spLocks/>
            </p:cNvSpPr>
            <p:nvPr/>
          </p:nvSpPr>
          <p:spPr bwMode="auto">
            <a:xfrm>
              <a:off x="3548" y="1358"/>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5004" name="Arc 83"/>
            <p:cNvSpPr>
              <a:spLocks/>
            </p:cNvSpPr>
            <p:nvPr/>
          </p:nvSpPr>
          <p:spPr bwMode="auto">
            <a:xfrm flipV="1">
              <a:off x="3548" y="1934"/>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grpSp>
        <p:nvGrpSpPr>
          <p:cNvPr id="9" name="Group 89"/>
          <p:cNvGrpSpPr>
            <a:grpSpLocks/>
          </p:cNvGrpSpPr>
          <p:nvPr/>
        </p:nvGrpSpPr>
        <p:grpSpPr bwMode="auto">
          <a:xfrm>
            <a:off x="7845425" y="2606675"/>
            <a:ext cx="477838" cy="933450"/>
            <a:chOff x="3548" y="1358"/>
            <a:chExt cx="512" cy="1152"/>
          </a:xfrm>
        </p:grpSpPr>
        <p:sp>
          <p:nvSpPr>
            <p:cNvPr id="125001" name="Arc 90"/>
            <p:cNvSpPr>
              <a:spLocks/>
            </p:cNvSpPr>
            <p:nvPr/>
          </p:nvSpPr>
          <p:spPr bwMode="auto">
            <a:xfrm>
              <a:off x="3548" y="1358"/>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5002" name="Arc 91"/>
            <p:cNvSpPr>
              <a:spLocks/>
            </p:cNvSpPr>
            <p:nvPr/>
          </p:nvSpPr>
          <p:spPr bwMode="auto">
            <a:xfrm flipV="1">
              <a:off x="3548" y="1934"/>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sp>
        <p:nvSpPr>
          <p:cNvPr id="152641" name="Line 65"/>
          <p:cNvSpPr>
            <a:spLocks noChangeShapeType="1"/>
          </p:cNvSpPr>
          <p:nvPr/>
        </p:nvSpPr>
        <p:spPr bwMode="auto">
          <a:xfrm>
            <a:off x="6883400" y="1727200"/>
            <a:ext cx="942975" cy="0"/>
          </a:xfrm>
          <a:prstGeom prst="line">
            <a:avLst/>
          </a:prstGeom>
          <a:noFill/>
          <a:ln w="76200">
            <a:solidFill>
              <a:schemeClr val="accent2"/>
            </a:solidFill>
            <a:round/>
            <a:headEnd/>
            <a:tailEnd/>
          </a:ln>
        </p:spPr>
        <p:txBody>
          <a:bodyPr/>
          <a:lstStyle/>
          <a:p>
            <a:endParaRPr lang="en-US"/>
          </a:p>
        </p:txBody>
      </p:sp>
      <p:grpSp>
        <p:nvGrpSpPr>
          <p:cNvPr id="10" name="Group 85"/>
          <p:cNvGrpSpPr>
            <a:grpSpLocks/>
          </p:cNvGrpSpPr>
          <p:nvPr/>
        </p:nvGrpSpPr>
        <p:grpSpPr bwMode="auto">
          <a:xfrm>
            <a:off x="7816850" y="1720850"/>
            <a:ext cx="439738" cy="885825"/>
            <a:chOff x="3548" y="1358"/>
            <a:chExt cx="512" cy="1152"/>
          </a:xfrm>
        </p:grpSpPr>
        <p:sp>
          <p:nvSpPr>
            <p:cNvPr id="124999" name="Arc 86"/>
            <p:cNvSpPr>
              <a:spLocks/>
            </p:cNvSpPr>
            <p:nvPr/>
          </p:nvSpPr>
          <p:spPr bwMode="auto">
            <a:xfrm>
              <a:off x="3548" y="1358"/>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5000" name="Arc 87"/>
            <p:cNvSpPr>
              <a:spLocks/>
            </p:cNvSpPr>
            <p:nvPr/>
          </p:nvSpPr>
          <p:spPr bwMode="auto">
            <a:xfrm flipV="1">
              <a:off x="3548" y="1934"/>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sp>
        <p:nvSpPr>
          <p:cNvPr id="152668" name="Line 92"/>
          <p:cNvSpPr>
            <a:spLocks noChangeShapeType="1"/>
          </p:cNvSpPr>
          <p:nvPr/>
        </p:nvSpPr>
        <p:spPr bwMode="auto">
          <a:xfrm>
            <a:off x="6880225" y="3546475"/>
            <a:ext cx="990600" cy="0"/>
          </a:xfrm>
          <a:prstGeom prst="line">
            <a:avLst/>
          </a:prstGeom>
          <a:noFill/>
          <a:ln w="76200">
            <a:solidFill>
              <a:schemeClr val="accent2"/>
            </a:solidFill>
            <a:round/>
            <a:headEnd/>
            <a:tailEnd/>
          </a:ln>
        </p:spPr>
        <p:txBody>
          <a:bodyPr/>
          <a:lstStyle/>
          <a:p>
            <a:endParaRPr lang="en-US"/>
          </a:p>
        </p:txBody>
      </p:sp>
      <p:sp>
        <p:nvSpPr>
          <p:cNvPr id="152669" name="Line 93"/>
          <p:cNvSpPr>
            <a:spLocks noChangeShapeType="1"/>
          </p:cNvSpPr>
          <p:nvPr/>
        </p:nvSpPr>
        <p:spPr bwMode="auto">
          <a:xfrm>
            <a:off x="6889750" y="2603500"/>
            <a:ext cx="990600" cy="0"/>
          </a:xfrm>
          <a:prstGeom prst="line">
            <a:avLst/>
          </a:prstGeom>
          <a:noFill/>
          <a:ln w="76200">
            <a:solidFill>
              <a:schemeClr val="accent2"/>
            </a:solidFill>
            <a:round/>
            <a:headEnd/>
            <a:tailEnd/>
          </a:ln>
        </p:spPr>
        <p:txBody>
          <a:bodyPr/>
          <a:lstStyle/>
          <a:p>
            <a:endParaRPr lang="en-US"/>
          </a:p>
        </p:txBody>
      </p:sp>
      <p:sp>
        <p:nvSpPr>
          <p:cNvPr id="152670" name="Line 94"/>
          <p:cNvSpPr>
            <a:spLocks noChangeShapeType="1"/>
          </p:cNvSpPr>
          <p:nvPr/>
        </p:nvSpPr>
        <p:spPr bwMode="auto">
          <a:xfrm>
            <a:off x="482600" y="4638675"/>
            <a:ext cx="955675" cy="0"/>
          </a:xfrm>
          <a:prstGeom prst="line">
            <a:avLst/>
          </a:prstGeom>
          <a:noFill/>
          <a:ln w="76200">
            <a:solidFill>
              <a:schemeClr val="accent2"/>
            </a:solidFill>
            <a:round/>
            <a:headEnd/>
            <a:tailEnd/>
          </a:ln>
        </p:spPr>
        <p:txBody>
          <a:bodyPr/>
          <a:lstStyle/>
          <a:p>
            <a:endParaRPr lang="en-US"/>
          </a:p>
        </p:txBody>
      </p:sp>
      <p:sp>
        <p:nvSpPr>
          <p:cNvPr id="152671" name="Line 95"/>
          <p:cNvSpPr>
            <a:spLocks noChangeShapeType="1"/>
          </p:cNvSpPr>
          <p:nvPr/>
        </p:nvSpPr>
        <p:spPr bwMode="auto">
          <a:xfrm>
            <a:off x="504825" y="5562600"/>
            <a:ext cx="939800" cy="0"/>
          </a:xfrm>
          <a:prstGeom prst="line">
            <a:avLst/>
          </a:prstGeom>
          <a:noFill/>
          <a:ln w="76200">
            <a:solidFill>
              <a:schemeClr val="accent2"/>
            </a:solidFill>
            <a:round/>
            <a:headEnd/>
            <a:tailEnd/>
          </a:ln>
        </p:spPr>
        <p:txBody>
          <a:bodyPr/>
          <a:lstStyle/>
          <a:p>
            <a:endParaRPr lang="en-US"/>
          </a:p>
        </p:txBody>
      </p:sp>
      <p:grpSp>
        <p:nvGrpSpPr>
          <p:cNvPr id="11" name="Group 96"/>
          <p:cNvGrpSpPr>
            <a:grpSpLocks/>
          </p:cNvGrpSpPr>
          <p:nvPr/>
        </p:nvGrpSpPr>
        <p:grpSpPr bwMode="auto">
          <a:xfrm>
            <a:off x="1425575" y="4638675"/>
            <a:ext cx="439738" cy="923925"/>
            <a:chOff x="3548" y="1358"/>
            <a:chExt cx="512" cy="1152"/>
          </a:xfrm>
        </p:grpSpPr>
        <p:sp>
          <p:nvSpPr>
            <p:cNvPr id="124997" name="Arc 97"/>
            <p:cNvSpPr>
              <a:spLocks/>
            </p:cNvSpPr>
            <p:nvPr/>
          </p:nvSpPr>
          <p:spPr bwMode="auto">
            <a:xfrm>
              <a:off x="3548" y="1358"/>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4998" name="Arc 98"/>
            <p:cNvSpPr>
              <a:spLocks/>
            </p:cNvSpPr>
            <p:nvPr/>
          </p:nvSpPr>
          <p:spPr bwMode="auto">
            <a:xfrm flipV="1">
              <a:off x="3548" y="1934"/>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sp>
        <p:nvSpPr>
          <p:cNvPr id="152675" name="Freeform 99"/>
          <p:cNvSpPr>
            <a:spLocks/>
          </p:cNvSpPr>
          <p:nvPr/>
        </p:nvSpPr>
        <p:spPr bwMode="auto">
          <a:xfrm>
            <a:off x="1336675" y="5559425"/>
            <a:ext cx="542925" cy="890588"/>
          </a:xfrm>
          <a:custGeom>
            <a:avLst/>
            <a:gdLst>
              <a:gd name="T0" fmla="*/ 0 w 342"/>
              <a:gd name="T1" fmla="*/ 0 h 561"/>
              <a:gd name="T2" fmla="*/ 2147483647 w 342"/>
              <a:gd name="T3" fmla="*/ 2147483647 h 561"/>
              <a:gd name="T4" fmla="*/ 2147483647 w 342"/>
              <a:gd name="T5" fmla="*/ 2147483647 h 561"/>
              <a:gd name="T6" fmla="*/ 2147483647 w 342"/>
              <a:gd name="T7" fmla="*/ 2147483647 h 561"/>
              <a:gd name="T8" fmla="*/ 2147483647 w 342"/>
              <a:gd name="T9" fmla="*/ 2147483647 h 561"/>
              <a:gd name="T10" fmla="*/ 2147483647 w 342"/>
              <a:gd name="T11" fmla="*/ 2147483647 h 561"/>
              <a:gd name="T12" fmla="*/ 0 60000 65536"/>
              <a:gd name="T13" fmla="*/ 0 60000 65536"/>
              <a:gd name="T14" fmla="*/ 0 60000 65536"/>
              <a:gd name="T15" fmla="*/ 0 60000 65536"/>
              <a:gd name="T16" fmla="*/ 0 60000 65536"/>
              <a:gd name="T17" fmla="*/ 0 60000 65536"/>
              <a:gd name="T18" fmla="*/ 0 w 342"/>
              <a:gd name="T19" fmla="*/ 0 h 561"/>
              <a:gd name="T20" fmla="*/ 342 w 342"/>
              <a:gd name="T21" fmla="*/ 561 h 561"/>
            </a:gdLst>
            <a:ahLst/>
            <a:cxnLst>
              <a:cxn ang="T12">
                <a:pos x="T0" y="T1"/>
              </a:cxn>
              <a:cxn ang="T13">
                <a:pos x="T2" y="T3"/>
              </a:cxn>
              <a:cxn ang="T14">
                <a:pos x="T4" y="T5"/>
              </a:cxn>
              <a:cxn ang="T15">
                <a:pos x="T6" y="T7"/>
              </a:cxn>
              <a:cxn ang="T16">
                <a:pos x="T8" y="T9"/>
              </a:cxn>
              <a:cxn ang="T17">
                <a:pos x="T10" y="T11"/>
              </a:cxn>
            </a:cxnLst>
            <a:rect l="T18" t="T19" r="T20" b="T21"/>
            <a:pathLst>
              <a:path w="342" h="561">
                <a:moveTo>
                  <a:pt x="0" y="0"/>
                </a:moveTo>
                <a:cubicBezTo>
                  <a:pt x="71" y="18"/>
                  <a:pt x="140" y="30"/>
                  <a:pt x="186" y="60"/>
                </a:cubicBezTo>
                <a:cubicBezTo>
                  <a:pt x="232" y="90"/>
                  <a:pt x="258" y="130"/>
                  <a:pt x="276" y="180"/>
                </a:cubicBezTo>
                <a:cubicBezTo>
                  <a:pt x="294" y="230"/>
                  <a:pt x="290" y="302"/>
                  <a:pt x="294" y="360"/>
                </a:cubicBezTo>
                <a:cubicBezTo>
                  <a:pt x="298" y="418"/>
                  <a:pt x="292" y="495"/>
                  <a:pt x="300" y="528"/>
                </a:cubicBezTo>
                <a:cubicBezTo>
                  <a:pt x="308" y="561"/>
                  <a:pt x="333" y="552"/>
                  <a:pt x="342" y="558"/>
                </a:cubicBezTo>
              </a:path>
            </a:pathLst>
          </a:custGeom>
          <a:noFill/>
          <a:ln w="76200">
            <a:solidFill>
              <a:schemeClr val="accent2"/>
            </a:solidFill>
            <a:round/>
            <a:headEnd/>
            <a:tailEnd/>
          </a:ln>
        </p:spPr>
        <p:txBody>
          <a:bodyPr/>
          <a:lstStyle/>
          <a:p>
            <a:endParaRPr lang="en-US"/>
          </a:p>
        </p:txBody>
      </p:sp>
      <p:grpSp>
        <p:nvGrpSpPr>
          <p:cNvPr id="12" name="Group 132"/>
          <p:cNvGrpSpPr>
            <a:grpSpLocks/>
          </p:cNvGrpSpPr>
          <p:nvPr/>
        </p:nvGrpSpPr>
        <p:grpSpPr bwMode="auto">
          <a:xfrm>
            <a:off x="3111500" y="4616450"/>
            <a:ext cx="463550" cy="1776413"/>
            <a:chOff x="1960" y="2908"/>
            <a:chExt cx="292" cy="1119"/>
          </a:xfrm>
        </p:grpSpPr>
        <p:sp>
          <p:nvSpPr>
            <p:cNvPr id="124995" name="Line 70"/>
            <p:cNvSpPr>
              <a:spLocks noChangeShapeType="1"/>
            </p:cNvSpPr>
            <p:nvPr/>
          </p:nvSpPr>
          <p:spPr bwMode="auto">
            <a:xfrm>
              <a:off x="2252" y="2908"/>
              <a:ext cx="0" cy="872"/>
            </a:xfrm>
            <a:prstGeom prst="line">
              <a:avLst/>
            </a:prstGeom>
            <a:noFill/>
            <a:ln w="76200">
              <a:solidFill>
                <a:srgbClr val="0033CC"/>
              </a:solidFill>
              <a:round/>
              <a:headEnd/>
              <a:tailEnd/>
            </a:ln>
          </p:spPr>
          <p:txBody>
            <a:bodyPr/>
            <a:lstStyle/>
            <a:p>
              <a:endParaRPr lang="en-US"/>
            </a:p>
          </p:txBody>
        </p:sp>
        <p:sp>
          <p:nvSpPr>
            <p:cNvPr id="124996" name="Arc 101"/>
            <p:cNvSpPr>
              <a:spLocks/>
            </p:cNvSpPr>
            <p:nvPr/>
          </p:nvSpPr>
          <p:spPr bwMode="auto">
            <a:xfrm rot="5400000">
              <a:off x="1981" y="3756"/>
              <a:ext cx="250" cy="291"/>
            </a:xfrm>
            <a:custGeom>
              <a:avLst/>
              <a:gdLst>
                <a:gd name="T0" fmla="*/ 0 w 19533"/>
                <a:gd name="T1" fmla="*/ 0 h 21600"/>
                <a:gd name="T2" fmla="*/ 0 w 19533"/>
                <a:gd name="T3" fmla="*/ 0 h 21600"/>
                <a:gd name="T4" fmla="*/ 0 w 19533"/>
                <a:gd name="T5" fmla="*/ 0 h 21600"/>
                <a:gd name="T6" fmla="*/ 0 60000 65536"/>
                <a:gd name="T7" fmla="*/ 0 60000 65536"/>
                <a:gd name="T8" fmla="*/ 0 60000 65536"/>
                <a:gd name="T9" fmla="*/ 0 w 19533"/>
                <a:gd name="T10" fmla="*/ 0 h 21600"/>
                <a:gd name="T11" fmla="*/ 19533 w 19533"/>
                <a:gd name="T12" fmla="*/ 21600 h 21600"/>
              </a:gdLst>
              <a:ahLst/>
              <a:cxnLst>
                <a:cxn ang="T6">
                  <a:pos x="T0" y="T1"/>
                </a:cxn>
                <a:cxn ang="T7">
                  <a:pos x="T2" y="T3"/>
                </a:cxn>
                <a:cxn ang="T8">
                  <a:pos x="T4" y="T5"/>
                </a:cxn>
              </a:cxnLst>
              <a:rect l="T9" t="T10" r="T11" b="T12"/>
              <a:pathLst>
                <a:path w="19533" h="21600" fill="none" extrusionOk="0">
                  <a:moveTo>
                    <a:pt x="-1" y="0"/>
                  </a:moveTo>
                  <a:cubicBezTo>
                    <a:pt x="8357" y="0"/>
                    <a:pt x="15964" y="4820"/>
                    <a:pt x="19532" y="12378"/>
                  </a:cubicBezTo>
                </a:path>
                <a:path w="19533" h="21600" stroke="0" extrusionOk="0">
                  <a:moveTo>
                    <a:pt x="-1" y="0"/>
                  </a:moveTo>
                  <a:cubicBezTo>
                    <a:pt x="8357" y="0"/>
                    <a:pt x="15964" y="4820"/>
                    <a:pt x="19532" y="12378"/>
                  </a:cubicBezTo>
                  <a:lnTo>
                    <a:pt x="0" y="21600"/>
                  </a:lnTo>
                  <a:close/>
                </a:path>
              </a:pathLst>
            </a:custGeom>
            <a:noFill/>
            <a:ln w="76200">
              <a:solidFill>
                <a:schemeClr val="accent2"/>
              </a:solidFill>
              <a:round/>
              <a:headEnd/>
              <a:tailEnd/>
            </a:ln>
          </p:spPr>
          <p:txBody>
            <a:bodyPr wrap="none" anchor="ctr"/>
            <a:lstStyle/>
            <a:p>
              <a:endParaRPr lang="en-US"/>
            </a:p>
          </p:txBody>
        </p:sp>
      </p:grpSp>
      <p:sp>
        <p:nvSpPr>
          <p:cNvPr id="152678" name="Arc 102"/>
          <p:cNvSpPr>
            <a:spLocks/>
          </p:cNvSpPr>
          <p:nvPr/>
        </p:nvSpPr>
        <p:spPr bwMode="auto">
          <a:xfrm rot="5400000" flipV="1">
            <a:off x="2773363" y="5876925"/>
            <a:ext cx="439737" cy="665163"/>
          </a:xfrm>
          <a:custGeom>
            <a:avLst/>
            <a:gdLst>
              <a:gd name="T0" fmla="*/ 0 w 21600"/>
              <a:gd name="T1" fmla="*/ 0 h 31142"/>
              <a:gd name="T2" fmla="*/ 2147483647 w 21600"/>
              <a:gd name="T3" fmla="*/ 2147483647 h 31142"/>
              <a:gd name="T4" fmla="*/ 0 w 21600"/>
              <a:gd name="T5" fmla="*/ 2147483647 h 31142"/>
              <a:gd name="T6" fmla="*/ 0 60000 65536"/>
              <a:gd name="T7" fmla="*/ 0 60000 65536"/>
              <a:gd name="T8" fmla="*/ 0 60000 65536"/>
              <a:gd name="T9" fmla="*/ 0 w 21600"/>
              <a:gd name="T10" fmla="*/ 0 h 31142"/>
              <a:gd name="T11" fmla="*/ 21600 w 21600"/>
              <a:gd name="T12" fmla="*/ 31142 h 31142"/>
            </a:gdLst>
            <a:ahLst/>
            <a:cxnLst>
              <a:cxn ang="T6">
                <a:pos x="T0" y="T1"/>
              </a:cxn>
              <a:cxn ang="T7">
                <a:pos x="T2" y="T3"/>
              </a:cxn>
              <a:cxn ang="T8">
                <a:pos x="T4" y="T5"/>
              </a:cxn>
            </a:cxnLst>
            <a:rect l="T9" t="T10" r="T11" b="T12"/>
            <a:pathLst>
              <a:path w="21600" h="31142" fill="none" extrusionOk="0">
                <a:moveTo>
                  <a:pt x="-1" y="0"/>
                </a:moveTo>
                <a:cubicBezTo>
                  <a:pt x="11929" y="0"/>
                  <a:pt x="21600" y="9670"/>
                  <a:pt x="21600" y="21600"/>
                </a:cubicBezTo>
                <a:cubicBezTo>
                  <a:pt x="21600" y="24908"/>
                  <a:pt x="20839" y="28173"/>
                  <a:pt x="19378" y="31142"/>
                </a:cubicBezTo>
              </a:path>
              <a:path w="21600" h="31142" stroke="0" extrusionOk="0">
                <a:moveTo>
                  <a:pt x="-1" y="0"/>
                </a:moveTo>
                <a:cubicBezTo>
                  <a:pt x="11929" y="0"/>
                  <a:pt x="21600" y="9670"/>
                  <a:pt x="21600" y="21600"/>
                </a:cubicBezTo>
                <a:cubicBezTo>
                  <a:pt x="21600" y="24908"/>
                  <a:pt x="20839" y="28173"/>
                  <a:pt x="19378" y="31142"/>
                </a:cubicBezTo>
                <a:lnTo>
                  <a:pt x="0" y="21600"/>
                </a:lnTo>
                <a:close/>
              </a:path>
            </a:pathLst>
          </a:custGeom>
          <a:noFill/>
          <a:ln w="76200">
            <a:solidFill>
              <a:schemeClr val="accent2"/>
            </a:solidFill>
            <a:round/>
            <a:headEnd/>
            <a:tailEnd/>
          </a:ln>
        </p:spPr>
        <p:txBody>
          <a:bodyPr wrap="none" anchor="ctr"/>
          <a:lstStyle/>
          <a:p>
            <a:endParaRPr lang="en-US"/>
          </a:p>
        </p:txBody>
      </p:sp>
      <p:sp>
        <p:nvSpPr>
          <p:cNvPr id="124966" name="Rectangle 104"/>
          <p:cNvSpPr>
            <a:spLocks noGrp="1" noChangeArrowheads="1"/>
          </p:cNvSpPr>
          <p:nvPr>
            <p:ph type="title"/>
          </p:nvPr>
        </p:nvSpPr>
        <p:spPr>
          <a:xfrm>
            <a:off x="698500" y="0"/>
            <a:ext cx="7772400" cy="1143000"/>
          </a:xfrm>
          <a:noFill/>
        </p:spPr>
        <p:txBody>
          <a:bodyPr/>
          <a:lstStyle/>
          <a:p>
            <a:pPr eaLnBrk="1" hangingPunct="1"/>
            <a:r>
              <a:rPr lang="en-US" sz="4000" b="1" smtClean="0">
                <a:solidFill>
                  <a:schemeClr val="accent2"/>
                </a:solidFill>
                <a:latin typeface="Arial" charset="0"/>
              </a:rPr>
              <a:t>Stroke Sequence</a:t>
            </a:r>
          </a:p>
        </p:txBody>
      </p:sp>
      <p:sp>
        <p:nvSpPr>
          <p:cNvPr id="152682" name="Text Box 106"/>
          <p:cNvSpPr txBox="1">
            <a:spLocks noChangeArrowheads="1"/>
          </p:cNvSpPr>
          <p:nvPr/>
        </p:nvSpPr>
        <p:spPr bwMode="auto">
          <a:xfrm>
            <a:off x="4778375" y="3836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1</a:t>
            </a:r>
            <a:endParaRPr lang="th-TH" sz="4000">
              <a:solidFill>
                <a:schemeClr val="bg1"/>
              </a:solidFill>
              <a:latin typeface="Swis721 LtEx BT" pitchFamily="34" charset="0"/>
            </a:endParaRPr>
          </a:p>
        </p:txBody>
      </p:sp>
      <p:grpSp>
        <p:nvGrpSpPr>
          <p:cNvPr id="13" name="Group 107"/>
          <p:cNvGrpSpPr>
            <a:grpSpLocks/>
          </p:cNvGrpSpPr>
          <p:nvPr/>
        </p:nvGrpSpPr>
        <p:grpSpPr bwMode="auto">
          <a:xfrm>
            <a:off x="4773613" y="4629150"/>
            <a:ext cx="1825625" cy="1836738"/>
            <a:chOff x="294" y="1068"/>
            <a:chExt cx="2305" cy="2310"/>
          </a:xfrm>
        </p:grpSpPr>
        <p:sp>
          <p:nvSpPr>
            <p:cNvPr id="124988" name="Rectangle 10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4989" name="Line 10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4990" name="Line 11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4991" name="Line 11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4992" name="Line 11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4993" name="Line 11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4994" name="Line 11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2691" name="Text Box 115"/>
          <p:cNvSpPr txBox="1">
            <a:spLocks noChangeArrowheads="1"/>
          </p:cNvSpPr>
          <p:nvPr/>
        </p:nvSpPr>
        <p:spPr bwMode="auto">
          <a:xfrm>
            <a:off x="6880225" y="3836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2</a:t>
            </a:r>
            <a:endParaRPr lang="th-TH" sz="4000">
              <a:solidFill>
                <a:schemeClr val="bg1"/>
              </a:solidFill>
              <a:latin typeface="Swis721 LtEx BT" pitchFamily="34" charset="0"/>
            </a:endParaRPr>
          </a:p>
        </p:txBody>
      </p:sp>
      <p:grpSp>
        <p:nvGrpSpPr>
          <p:cNvPr id="14" name="Group 116"/>
          <p:cNvGrpSpPr>
            <a:grpSpLocks/>
          </p:cNvGrpSpPr>
          <p:nvPr/>
        </p:nvGrpSpPr>
        <p:grpSpPr bwMode="auto">
          <a:xfrm>
            <a:off x="6894513" y="4629150"/>
            <a:ext cx="1825625" cy="1836738"/>
            <a:chOff x="294" y="1068"/>
            <a:chExt cx="2305" cy="2310"/>
          </a:xfrm>
        </p:grpSpPr>
        <p:sp>
          <p:nvSpPr>
            <p:cNvPr id="124981" name="Rectangle 11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4982" name="Line 11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4983" name="Line 11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4984" name="Line 12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4985" name="Line 12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4986" name="Line 12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4987" name="Line 12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2700" name="Line 124"/>
          <p:cNvSpPr>
            <a:spLocks noChangeShapeType="1"/>
          </p:cNvSpPr>
          <p:nvPr/>
        </p:nvSpPr>
        <p:spPr bwMode="auto">
          <a:xfrm>
            <a:off x="5681663" y="4606925"/>
            <a:ext cx="0" cy="1857375"/>
          </a:xfrm>
          <a:prstGeom prst="line">
            <a:avLst/>
          </a:prstGeom>
          <a:noFill/>
          <a:ln w="76200">
            <a:solidFill>
              <a:srgbClr val="0033CC"/>
            </a:solidFill>
            <a:round/>
            <a:headEnd/>
            <a:tailEnd/>
          </a:ln>
        </p:spPr>
        <p:txBody>
          <a:bodyPr/>
          <a:lstStyle/>
          <a:p>
            <a:endParaRPr lang="en-US"/>
          </a:p>
        </p:txBody>
      </p:sp>
      <p:sp>
        <p:nvSpPr>
          <p:cNvPr id="152701" name="Freeform 125"/>
          <p:cNvSpPr>
            <a:spLocks/>
          </p:cNvSpPr>
          <p:nvPr/>
        </p:nvSpPr>
        <p:spPr bwMode="auto">
          <a:xfrm>
            <a:off x="5181600" y="4635500"/>
            <a:ext cx="495300" cy="469900"/>
          </a:xfrm>
          <a:custGeom>
            <a:avLst/>
            <a:gdLst>
              <a:gd name="T0" fmla="*/ 2147483647 w 328"/>
              <a:gd name="T1" fmla="*/ 0 h 296"/>
              <a:gd name="T2" fmla="*/ 2147483647 w 328"/>
              <a:gd name="T3" fmla="*/ 2147483647 h 296"/>
              <a:gd name="T4" fmla="*/ 2147483647 w 328"/>
              <a:gd name="T5" fmla="*/ 2147483647 h 296"/>
              <a:gd name="T6" fmla="*/ 0 w 328"/>
              <a:gd name="T7" fmla="*/ 2147483647 h 296"/>
              <a:gd name="T8" fmla="*/ 0 60000 65536"/>
              <a:gd name="T9" fmla="*/ 0 60000 65536"/>
              <a:gd name="T10" fmla="*/ 0 60000 65536"/>
              <a:gd name="T11" fmla="*/ 0 60000 65536"/>
              <a:gd name="T12" fmla="*/ 0 w 328"/>
              <a:gd name="T13" fmla="*/ 0 h 296"/>
              <a:gd name="T14" fmla="*/ 328 w 328"/>
              <a:gd name="T15" fmla="*/ 296 h 296"/>
            </a:gdLst>
            <a:ahLst/>
            <a:cxnLst>
              <a:cxn ang="T8">
                <a:pos x="T0" y="T1"/>
              </a:cxn>
              <a:cxn ang="T9">
                <a:pos x="T2" y="T3"/>
              </a:cxn>
              <a:cxn ang="T10">
                <a:pos x="T4" y="T5"/>
              </a:cxn>
              <a:cxn ang="T11">
                <a:pos x="T6" y="T7"/>
              </a:cxn>
            </a:cxnLst>
            <a:rect l="T12" t="T13" r="T14" b="T15"/>
            <a:pathLst>
              <a:path w="328" h="296">
                <a:moveTo>
                  <a:pt x="328" y="0"/>
                </a:moveTo>
                <a:cubicBezTo>
                  <a:pt x="314" y="50"/>
                  <a:pt x="300" y="101"/>
                  <a:pt x="272" y="144"/>
                </a:cubicBezTo>
                <a:cubicBezTo>
                  <a:pt x="244" y="187"/>
                  <a:pt x="205" y="231"/>
                  <a:pt x="160" y="256"/>
                </a:cubicBezTo>
                <a:cubicBezTo>
                  <a:pt x="115" y="281"/>
                  <a:pt x="57" y="288"/>
                  <a:pt x="0" y="296"/>
                </a:cubicBezTo>
              </a:path>
            </a:pathLst>
          </a:custGeom>
          <a:noFill/>
          <a:ln w="76200">
            <a:solidFill>
              <a:schemeClr val="accent2"/>
            </a:solidFill>
            <a:round/>
            <a:headEnd/>
            <a:tailEnd/>
          </a:ln>
        </p:spPr>
        <p:txBody>
          <a:bodyPr/>
          <a:lstStyle/>
          <a:p>
            <a:endParaRPr lang="en-US"/>
          </a:p>
        </p:txBody>
      </p:sp>
      <p:sp>
        <p:nvSpPr>
          <p:cNvPr id="152702" name="Arc 126"/>
          <p:cNvSpPr>
            <a:spLocks/>
          </p:cNvSpPr>
          <p:nvPr/>
        </p:nvSpPr>
        <p:spPr bwMode="auto">
          <a:xfrm flipH="1">
            <a:off x="6896100" y="4638675"/>
            <a:ext cx="646113" cy="569913"/>
          </a:xfrm>
          <a:custGeom>
            <a:avLst/>
            <a:gdLst>
              <a:gd name="T0" fmla="*/ 0 w 23351"/>
              <a:gd name="T1" fmla="*/ 2147483647 h 21600"/>
              <a:gd name="T2" fmla="*/ 2147483647 w 23351"/>
              <a:gd name="T3" fmla="*/ 2147483647 h 21600"/>
              <a:gd name="T4" fmla="*/ 2147483647 w 23351"/>
              <a:gd name="T5" fmla="*/ 2147483647 h 21600"/>
              <a:gd name="T6" fmla="*/ 0 60000 65536"/>
              <a:gd name="T7" fmla="*/ 0 60000 65536"/>
              <a:gd name="T8" fmla="*/ 0 60000 65536"/>
              <a:gd name="T9" fmla="*/ 0 w 23351"/>
              <a:gd name="T10" fmla="*/ 0 h 21600"/>
              <a:gd name="T11" fmla="*/ 23351 w 23351"/>
              <a:gd name="T12" fmla="*/ 21600 h 21600"/>
            </a:gdLst>
            <a:ahLst/>
            <a:cxnLst>
              <a:cxn ang="T6">
                <a:pos x="T0" y="T1"/>
              </a:cxn>
              <a:cxn ang="T7">
                <a:pos x="T2" y="T3"/>
              </a:cxn>
              <a:cxn ang="T8">
                <a:pos x="T4" y="T5"/>
              </a:cxn>
            </a:cxnLst>
            <a:rect l="T9" t="T10" r="T11" b="T12"/>
            <a:pathLst>
              <a:path w="23351" h="21600" fill="none" extrusionOk="0">
                <a:moveTo>
                  <a:pt x="0" y="71"/>
                </a:moveTo>
                <a:cubicBezTo>
                  <a:pt x="582" y="23"/>
                  <a:pt x="1166" y="-1"/>
                  <a:pt x="1751" y="0"/>
                </a:cubicBezTo>
                <a:cubicBezTo>
                  <a:pt x="13680" y="0"/>
                  <a:pt x="23351" y="9670"/>
                  <a:pt x="23351" y="21600"/>
                </a:cubicBezTo>
              </a:path>
              <a:path w="23351" h="21600" stroke="0" extrusionOk="0">
                <a:moveTo>
                  <a:pt x="0" y="71"/>
                </a:moveTo>
                <a:cubicBezTo>
                  <a:pt x="582" y="23"/>
                  <a:pt x="1166" y="-1"/>
                  <a:pt x="1751" y="0"/>
                </a:cubicBezTo>
                <a:cubicBezTo>
                  <a:pt x="13680" y="0"/>
                  <a:pt x="23351" y="9670"/>
                  <a:pt x="23351" y="21600"/>
                </a:cubicBezTo>
                <a:lnTo>
                  <a:pt x="1751" y="21600"/>
                </a:lnTo>
                <a:close/>
              </a:path>
            </a:pathLst>
          </a:custGeom>
          <a:noFill/>
          <a:ln w="76200">
            <a:solidFill>
              <a:schemeClr val="accent2"/>
            </a:solidFill>
            <a:round/>
            <a:headEnd/>
            <a:tailEnd/>
          </a:ln>
        </p:spPr>
        <p:txBody>
          <a:bodyPr wrap="none" anchor="ctr"/>
          <a:lstStyle/>
          <a:p>
            <a:endParaRPr lang="en-US"/>
          </a:p>
        </p:txBody>
      </p:sp>
      <p:sp>
        <p:nvSpPr>
          <p:cNvPr id="152703" name="Arc 127"/>
          <p:cNvSpPr>
            <a:spLocks/>
          </p:cNvSpPr>
          <p:nvPr/>
        </p:nvSpPr>
        <p:spPr bwMode="auto">
          <a:xfrm>
            <a:off x="7518400" y="4638675"/>
            <a:ext cx="709613" cy="455613"/>
          </a:xfrm>
          <a:custGeom>
            <a:avLst/>
            <a:gdLst>
              <a:gd name="T0" fmla="*/ 0 w 23351"/>
              <a:gd name="T1" fmla="*/ 2147483647 h 21600"/>
              <a:gd name="T2" fmla="*/ 2147483647 w 23351"/>
              <a:gd name="T3" fmla="*/ 2147483647 h 21600"/>
              <a:gd name="T4" fmla="*/ 2147483647 w 23351"/>
              <a:gd name="T5" fmla="*/ 2147483647 h 21600"/>
              <a:gd name="T6" fmla="*/ 0 60000 65536"/>
              <a:gd name="T7" fmla="*/ 0 60000 65536"/>
              <a:gd name="T8" fmla="*/ 0 60000 65536"/>
              <a:gd name="T9" fmla="*/ 0 w 23351"/>
              <a:gd name="T10" fmla="*/ 0 h 21600"/>
              <a:gd name="T11" fmla="*/ 23351 w 23351"/>
              <a:gd name="T12" fmla="*/ 21600 h 21600"/>
            </a:gdLst>
            <a:ahLst/>
            <a:cxnLst>
              <a:cxn ang="T6">
                <a:pos x="T0" y="T1"/>
              </a:cxn>
              <a:cxn ang="T7">
                <a:pos x="T2" y="T3"/>
              </a:cxn>
              <a:cxn ang="T8">
                <a:pos x="T4" y="T5"/>
              </a:cxn>
            </a:cxnLst>
            <a:rect l="T9" t="T10" r="T11" b="T12"/>
            <a:pathLst>
              <a:path w="23351" h="21600" fill="none" extrusionOk="0">
                <a:moveTo>
                  <a:pt x="0" y="71"/>
                </a:moveTo>
                <a:cubicBezTo>
                  <a:pt x="582" y="23"/>
                  <a:pt x="1166" y="-1"/>
                  <a:pt x="1751" y="0"/>
                </a:cubicBezTo>
                <a:cubicBezTo>
                  <a:pt x="13680" y="0"/>
                  <a:pt x="23351" y="9670"/>
                  <a:pt x="23351" y="21600"/>
                </a:cubicBezTo>
              </a:path>
              <a:path w="23351" h="21600" stroke="0" extrusionOk="0">
                <a:moveTo>
                  <a:pt x="0" y="71"/>
                </a:moveTo>
                <a:cubicBezTo>
                  <a:pt x="582" y="23"/>
                  <a:pt x="1166" y="-1"/>
                  <a:pt x="1751" y="0"/>
                </a:cubicBezTo>
                <a:cubicBezTo>
                  <a:pt x="13680" y="0"/>
                  <a:pt x="23351" y="9670"/>
                  <a:pt x="23351" y="21600"/>
                </a:cubicBezTo>
                <a:lnTo>
                  <a:pt x="1751" y="21600"/>
                </a:lnTo>
                <a:close/>
              </a:path>
            </a:pathLst>
          </a:custGeom>
          <a:noFill/>
          <a:ln w="76200">
            <a:solidFill>
              <a:schemeClr val="accent2"/>
            </a:solidFill>
            <a:round/>
            <a:headEnd/>
            <a:tailEnd/>
          </a:ln>
        </p:spPr>
        <p:txBody>
          <a:bodyPr wrap="none" anchor="ctr"/>
          <a:lstStyle/>
          <a:p>
            <a:endParaRPr lang="en-US"/>
          </a:p>
        </p:txBody>
      </p:sp>
      <p:grpSp>
        <p:nvGrpSpPr>
          <p:cNvPr id="15" name="Group 134"/>
          <p:cNvGrpSpPr>
            <a:grpSpLocks/>
          </p:cNvGrpSpPr>
          <p:nvPr/>
        </p:nvGrpSpPr>
        <p:grpSpPr bwMode="auto">
          <a:xfrm>
            <a:off x="6896100" y="5084763"/>
            <a:ext cx="1330325" cy="1366837"/>
            <a:chOff x="4344" y="3203"/>
            <a:chExt cx="838" cy="861"/>
          </a:xfrm>
        </p:grpSpPr>
        <p:sp>
          <p:nvSpPr>
            <p:cNvPr id="124977" name="Arc 128"/>
            <p:cNvSpPr>
              <a:spLocks/>
            </p:cNvSpPr>
            <p:nvPr/>
          </p:nvSpPr>
          <p:spPr bwMode="auto">
            <a:xfrm flipV="1">
              <a:off x="4769" y="3203"/>
              <a:ext cx="413" cy="145"/>
            </a:xfrm>
            <a:custGeom>
              <a:avLst/>
              <a:gdLst>
                <a:gd name="T0" fmla="*/ 0 w 21600"/>
                <a:gd name="T1" fmla="*/ 0 h 8706"/>
                <a:gd name="T2" fmla="*/ 0 w 21600"/>
                <a:gd name="T3" fmla="*/ 0 h 8706"/>
                <a:gd name="T4" fmla="*/ 0 w 21600"/>
                <a:gd name="T5" fmla="*/ 0 h 8706"/>
                <a:gd name="T6" fmla="*/ 0 60000 65536"/>
                <a:gd name="T7" fmla="*/ 0 60000 65536"/>
                <a:gd name="T8" fmla="*/ 0 60000 65536"/>
                <a:gd name="T9" fmla="*/ 0 w 21600"/>
                <a:gd name="T10" fmla="*/ 0 h 8706"/>
                <a:gd name="T11" fmla="*/ 21600 w 21600"/>
                <a:gd name="T12" fmla="*/ 8706 h 8706"/>
              </a:gdLst>
              <a:ahLst/>
              <a:cxnLst>
                <a:cxn ang="T6">
                  <a:pos x="T0" y="T1"/>
                </a:cxn>
                <a:cxn ang="T7">
                  <a:pos x="T2" y="T3"/>
                </a:cxn>
                <a:cxn ang="T8">
                  <a:pos x="T4" y="T5"/>
                </a:cxn>
              </a:cxnLst>
              <a:rect l="T9" t="T10" r="T11" b="T12"/>
              <a:pathLst>
                <a:path w="21600" h="8706" fill="none" extrusionOk="0">
                  <a:moveTo>
                    <a:pt x="19767" y="0"/>
                  </a:moveTo>
                  <a:cubicBezTo>
                    <a:pt x="20976" y="2743"/>
                    <a:pt x="21600" y="5708"/>
                    <a:pt x="21600" y="8706"/>
                  </a:cubicBezTo>
                </a:path>
                <a:path w="21600" h="8706" stroke="0" extrusionOk="0">
                  <a:moveTo>
                    <a:pt x="19767" y="0"/>
                  </a:moveTo>
                  <a:cubicBezTo>
                    <a:pt x="20976" y="2743"/>
                    <a:pt x="21600" y="5708"/>
                    <a:pt x="21600" y="8706"/>
                  </a:cubicBezTo>
                  <a:lnTo>
                    <a:pt x="0" y="8706"/>
                  </a:lnTo>
                  <a:close/>
                </a:path>
              </a:pathLst>
            </a:custGeom>
            <a:noFill/>
            <a:ln w="76200">
              <a:solidFill>
                <a:schemeClr val="accent2"/>
              </a:solidFill>
              <a:round/>
              <a:headEnd/>
              <a:tailEnd/>
            </a:ln>
          </p:spPr>
          <p:txBody>
            <a:bodyPr wrap="none" anchor="ctr"/>
            <a:lstStyle/>
            <a:p>
              <a:endParaRPr lang="en-US"/>
            </a:p>
          </p:txBody>
        </p:sp>
        <p:grpSp>
          <p:nvGrpSpPr>
            <p:cNvPr id="124978" name="Group 133"/>
            <p:cNvGrpSpPr>
              <a:grpSpLocks/>
            </p:cNvGrpSpPr>
            <p:nvPr/>
          </p:nvGrpSpPr>
          <p:grpSpPr bwMode="auto">
            <a:xfrm>
              <a:off x="4344" y="3328"/>
              <a:ext cx="816" cy="736"/>
              <a:chOff x="4344" y="3328"/>
              <a:chExt cx="816" cy="736"/>
            </a:xfrm>
          </p:grpSpPr>
          <p:sp>
            <p:nvSpPr>
              <p:cNvPr id="124979" name="Freeform 129"/>
              <p:cNvSpPr>
                <a:spLocks/>
              </p:cNvSpPr>
              <p:nvPr/>
            </p:nvSpPr>
            <p:spPr bwMode="auto">
              <a:xfrm>
                <a:off x="4344" y="3728"/>
                <a:ext cx="224" cy="336"/>
              </a:xfrm>
              <a:custGeom>
                <a:avLst/>
                <a:gdLst>
                  <a:gd name="T0" fmla="*/ 0 w 224"/>
                  <a:gd name="T1" fmla="*/ 336 h 336"/>
                  <a:gd name="T2" fmla="*/ 16 w 224"/>
                  <a:gd name="T3" fmla="*/ 192 h 336"/>
                  <a:gd name="T4" fmla="*/ 88 w 224"/>
                  <a:gd name="T5" fmla="*/ 96 h 336"/>
                  <a:gd name="T6" fmla="*/ 224 w 224"/>
                  <a:gd name="T7" fmla="*/ 0 h 336"/>
                  <a:gd name="T8" fmla="*/ 0 60000 65536"/>
                  <a:gd name="T9" fmla="*/ 0 60000 65536"/>
                  <a:gd name="T10" fmla="*/ 0 60000 65536"/>
                  <a:gd name="T11" fmla="*/ 0 60000 65536"/>
                  <a:gd name="T12" fmla="*/ 0 w 224"/>
                  <a:gd name="T13" fmla="*/ 0 h 336"/>
                  <a:gd name="T14" fmla="*/ 224 w 224"/>
                  <a:gd name="T15" fmla="*/ 336 h 336"/>
                </a:gdLst>
                <a:ahLst/>
                <a:cxnLst>
                  <a:cxn ang="T8">
                    <a:pos x="T0" y="T1"/>
                  </a:cxn>
                  <a:cxn ang="T9">
                    <a:pos x="T2" y="T3"/>
                  </a:cxn>
                  <a:cxn ang="T10">
                    <a:pos x="T4" y="T5"/>
                  </a:cxn>
                  <a:cxn ang="T11">
                    <a:pos x="T6" y="T7"/>
                  </a:cxn>
                </a:cxnLst>
                <a:rect l="T12" t="T13" r="T14" b="T15"/>
                <a:pathLst>
                  <a:path w="224" h="336">
                    <a:moveTo>
                      <a:pt x="0" y="336"/>
                    </a:moveTo>
                    <a:cubicBezTo>
                      <a:pt x="3" y="312"/>
                      <a:pt x="1" y="232"/>
                      <a:pt x="16" y="192"/>
                    </a:cubicBezTo>
                    <a:cubicBezTo>
                      <a:pt x="31" y="152"/>
                      <a:pt x="53" y="128"/>
                      <a:pt x="88" y="96"/>
                    </a:cubicBezTo>
                    <a:cubicBezTo>
                      <a:pt x="123" y="64"/>
                      <a:pt x="196" y="20"/>
                      <a:pt x="224" y="0"/>
                    </a:cubicBezTo>
                  </a:path>
                </a:pathLst>
              </a:custGeom>
              <a:noFill/>
              <a:ln w="76200">
                <a:solidFill>
                  <a:schemeClr val="accent2"/>
                </a:solidFill>
                <a:round/>
                <a:headEnd/>
                <a:tailEnd/>
              </a:ln>
            </p:spPr>
            <p:txBody>
              <a:bodyPr/>
              <a:lstStyle/>
              <a:p>
                <a:endParaRPr lang="en-US"/>
              </a:p>
            </p:txBody>
          </p:sp>
          <p:sp>
            <p:nvSpPr>
              <p:cNvPr id="124980" name="Freeform 130"/>
              <p:cNvSpPr>
                <a:spLocks/>
              </p:cNvSpPr>
              <p:nvPr/>
            </p:nvSpPr>
            <p:spPr bwMode="auto">
              <a:xfrm>
                <a:off x="4544" y="3328"/>
                <a:ext cx="616" cy="408"/>
              </a:xfrm>
              <a:custGeom>
                <a:avLst/>
                <a:gdLst>
                  <a:gd name="T0" fmla="*/ 616 w 616"/>
                  <a:gd name="T1" fmla="*/ 0 h 408"/>
                  <a:gd name="T2" fmla="*/ 504 w 616"/>
                  <a:gd name="T3" fmla="*/ 112 h 408"/>
                  <a:gd name="T4" fmla="*/ 136 w 616"/>
                  <a:gd name="T5" fmla="*/ 336 h 408"/>
                  <a:gd name="T6" fmla="*/ 0 w 616"/>
                  <a:gd name="T7" fmla="*/ 408 h 408"/>
                  <a:gd name="T8" fmla="*/ 0 60000 65536"/>
                  <a:gd name="T9" fmla="*/ 0 60000 65536"/>
                  <a:gd name="T10" fmla="*/ 0 60000 65536"/>
                  <a:gd name="T11" fmla="*/ 0 60000 65536"/>
                  <a:gd name="T12" fmla="*/ 0 w 616"/>
                  <a:gd name="T13" fmla="*/ 0 h 408"/>
                  <a:gd name="T14" fmla="*/ 616 w 616"/>
                  <a:gd name="T15" fmla="*/ 408 h 408"/>
                </a:gdLst>
                <a:ahLst/>
                <a:cxnLst>
                  <a:cxn ang="T8">
                    <a:pos x="T0" y="T1"/>
                  </a:cxn>
                  <a:cxn ang="T9">
                    <a:pos x="T2" y="T3"/>
                  </a:cxn>
                  <a:cxn ang="T10">
                    <a:pos x="T4" y="T5"/>
                  </a:cxn>
                  <a:cxn ang="T11">
                    <a:pos x="T6" y="T7"/>
                  </a:cxn>
                </a:cxnLst>
                <a:rect l="T12" t="T13" r="T14" b="T15"/>
                <a:pathLst>
                  <a:path w="616" h="408">
                    <a:moveTo>
                      <a:pt x="616" y="0"/>
                    </a:moveTo>
                    <a:cubicBezTo>
                      <a:pt x="597" y="19"/>
                      <a:pt x="584" y="56"/>
                      <a:pt x="504" y="112"/>
                    </a:cubicBezTo>
                    <a:cubicBezTo>
                      <a:pt x="424" y="168"/>
                      <a:pt x="220" y="287"/>
                      <a:pt x="136" y="336"/>
                    </a:cubicBezTo>
                    <a:cubicBezTo>
                      <a:pt x="52" y="385"/>
                      <a:pt x="28" y="393"/>
                      <a:pt x="0" y="408"/>
                    </a:cubicBezTo>
                  </a:path>
                </a:pathLst>
              </a:custGeom>
              <a:noFill/>
              <a:ln w="76200">
                <a:solidFill>
                  <a:schemeClr val="accent2"/>
                </a:solidFill>
                <a:round/>
                <a:headEnd/>
                <a:tailEnd/>
              </a:ln>
            </p:spPr>
            <p:txBody>
              <a:bodyPr/>
              <a:lstStyle/>
              <a:p>
                <a:endParaRPr lang="en-US"/>
              </a:p>
            </p:txBody>
          </p:sp>
        </p:grpSp>
      </p:grpSp>
      <p:sp>
        <p:nvSpPr>
          <p:cNvPr id="152707" name="Line 131"/>
          <p:cNvSpPr>
            <a:spLocks noChangeShapeType="1"/>
          </p:cNvSpPr>
          <p:nvPr/>
        </p:nvSpPr>
        <p:spPr bwMode="auto">
          <a:xfrm>
            <a:off x="6870700" y="6438900"/>
            <a:ext cx="1397000" cy="0"/>
          </a:xfrm>
          <a:prstGeom prst="line">
            <a:avLst/>
          </a:prstGeom>
          <a:noFill/>
          <a:ln w="76200">
            <a:solidFill>
              <a:schemeClr val="accent2"/>
            </a:solidFill>
            <a:round/>
            <a:headEnd/>
            <a:tailEnd/>
          </a:ln>
        </p:spPr>
        <p:txBody>
          <a:bodyP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gtEl>
                                        <p:attrNameLst>
                                          <p:attrName>style.visibility</p:attrName>
                                        </p:attrNameLst>
                                      </p:cBhvr>
                                      <p:to>
                                        <p:strVal val="visible"/>
                                      </p:to>
                                    </p:set>
                                    <p:animEffect transition="in" filter="dissolve">
                                      <p:cBhvr>
                                        <p:cTn id="7" dur="500"/>
                                        <p:tgtEl>
                                          <p:spTgt spid="15257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2580"/>
                                        </p:tgtEl>
                                        <p:attrNameLst>
                                          <p:attrName>style.visibility</p:attrName>
                                        </p:attrNameLst>
                                      </p:cBhvr>
                                      <p:to>
                                        <p:strVal val="visible"/>
                                      </p:to>
                                    </p:set>
                                    <p:animEffect transition="in" filter="dissolve">
                                      <p:cBhvr>
                                        <p:cTn id="11" dur="500"/>
                                        <p:tgtEl>
                                          <p:spTgt spid="15258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2600"/>
                                        </p:tgtEl>
                                        <p:attrNameLst>
                                          <p:attrName>style.visibility</p:attrName>
                                        </p:attrNameLst>
                                      </p:cBhvr>
                                      <p:to>
                                        <p:strVal val="visible"/>
                                      </p:to>
                                    </p:set>
                                    <p:animEffect transition="in" filter="dissolve">
                                      <p:cBhvr>
                                        <p:cTn id="15" dur="500"/>
                                        <p:tgtEl>
                                          <p:spTgt spid="15260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2611"/>
                                        </p:tgtEl>
                                        <p:attrNameLst>
                                          <p:attrName>style.visibility</p:attrName>
                                        </p:attrNameLst>
                                      </p:cBhvr>
                                      <p:to>
                                        <p:strVal val="visible"/>
                                      </p:to>
                                    </p:set>
                                    <p:animEffect transition="in" filter="dissolve">
                                      <p:cBhvr>
                                        <p:cTn id="19" dur="500"/>
                                        <p:tgtEl>
                                          <p:spTgt spid="15261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2612"/>
                                        </p:tgtEl>
                                        <p:attrNameLst>
                                          <p:attrName>style.visibility</p:attrName>
                                        </p:attrNameLst>
                                      </p:cBhvr>
                                      <p:to>
                                        <p:strVal val="visible"/>
                                      </p:to>
                                    </p:set>
                                    <p:animEffect transition="in" filter="dissolve">
                                      <p:cBhvr>
                                        <p:cTn id="23" dur="500"/>
                                        <p:tgtEl>
                                          <p:spTgt spid="15261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2631"/>
                                        </p:tgtEl>
                                        <p:attrNameLst>
                                          <p:attrName>style.visibility</p:attrName>
                                        </p:attrNameLst>
                                      </p:cBhvr>
                                      <p:to>
                                        <p:strVal val="visible"/>
                                      </p:to>
                                    </p:set>
                                    <p:animEffect transition="in" filter="dissolve">
                                      <p:cBhvr>
                                        <p:cTn id="27" dur="500"/>
                                        <p:tgtEl>
                                          <p:spTgt spid="152631"/>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2682"/>
                                        </p:tgtEl>
                                        <p:attrNameLst>
                                          <p:attrName>style.visibility</p:attrName>
                                        </p:attrNameLst>
                                      </p:cBhvr>
                                      <p:to>
                                        <p:strVal val="visible"/>
                                      </p:to>
                                    </p:set>
                                    <p:animEffect transition="in" filter="dissolve">
                                      <p:cBhvr>
                                        <p:cTn id="31" dur="500"/>
                                        <p:tgtEl>
                                          <p:spTgt spid="152682"/>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52691"/>
                                        </p:tgtEl>
                                        <p:attrNameLst>
                                          <p:attrName>style.visibility</p:attrName>
                                        </p:attrNameLst>
                                      </p:cBhvr>
                                      <p:to>
                                        <p:strVal val="visible"/>
                                      </p:to>
                                    </p:set>
                                    <p:animEffect transition="in" filter="dissolve">
                                      <p:cBhvr>
                                        <p:cTn id="35" dur="500"/>
                                        <p:tgtEl>
                                          <p:spTgt spid="152691"/>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dissolve">
                                      <p:cBhvr>
                                        <p:cTn id="59" dur="500"/>
                                        <p:tgtEl>
                                          <p:spTgt spid="7"/>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dissolve">
                                      <p:cBhvr>
                                        <p:cTn id="63" dur="500"/>
                                        <p:tgtEl>
                                          <p:spTgt spid="13"/>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2589"/>
                                        </p:tgtEl>
                                        <p:attrNameLst>
                                          <p:attrName>style.visibility</p:attrName>
                                        </p:attrNameLst>
                                      </p:cBhvr>
                                      <p:to>
                                        <p:strVal val="visible"/>
                                      </p:to>
                                    </p:set>
                                    <p:animEffect transition="in" filter="wipe(up)">
                                      <p:cBhvr>
                                        <p:cTn id="72" dur="2000"/>
                                        <p:tgtEl>
                                          <p:spTgt spid="152589"/>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2651"/>
                                        </p:tgtEl>
                                        <p:attrNameLst>
                                          <p:attrName>style.visibility</p:attrName>
                                        </p:attrNameLst>
                                      </p:cBhvr>
                                      <p:to>
                                        <p:strVal val="visible"/>
                                      </p:to>
                                    </p:set>
                                    <p:animEffect transition="in" filter="wipe(left)">
                                      <p:cBhvr>
                                        <p:cTn id="76" dur="2000"/>
                                        <p:tgtEl>
                                          <p:spTgt spid="152651"/>
                                        </p:tgtEl>
                                      </p:cBhvr>
                                    </p:animEffect>
                                  </p:childTnLst>
                                </p:cTn>
                              </p:par>
                            </p:childTnLst>
                          </p:cTn>
                        </p:par>
                        <p:par>
                          <p:cTn id="77" fill="hold">
                            <p:stCondLst>
                              <p:cond delay="4000"/>
                            </p:stCondLst>
                            <p:childTnLst>
                              <p:par>
                                <p:cTn id="78" presetID="22" presetClass="entr" presetSubtype="8" fill="hold" grpId="0" nodeType="afterEffect">
                                  <p:stCondLst>
                                    <p:cond delay="0"/>
                                  </p:stCondLst>
                                  <p:childTnLst>
                                    <p:set>
                                      <p:cBhvr>
                                        <p:cTn id="79" dur="1" fill="hold">
                                          <p:stCondLst>
                                            <p:cond delay="0"/>
                                          </p:stCondLst>
                                        </p:cTn>
                                        <p:tgtEl>
                                          <p:spTgt spid="152652"/>
                                        </p:tgtEl>
                                        <p:attrNameLst>
                                          <p:attrName>style.visibility</p:attrName>
                                        </p:attrNameLst>
                                      </p:cBhvr>
                                      <p:to>
                                        <p:strVal val="visible"/>
                                      </p:to>
                                    </p:set>
                                    <p:animEffect transition="in" filter="wipe(left)">
                                      <p:cBhvr>
                                        <p:cTn id="80" dur="2000"/>
                                        <p:tgtEl>
                                          <p:spTgt spid="152652"/>
                                        </p:tgtEl>
                                      </p:cBhvr>
                                    </p:animEffect>
                                  </p:childTnLst>
                                </p:cTn>
                              </p:par>
                            </p:childTnLst>
                          </p:cTn>
                        </p:par>
                        <p:par>
                          <p:cTn id="81" fill="hold">
                            <p:stCondLst>
                              <p:cond delay="6000"/>
                            </p:stCondLst>
                            <p:childTnLst>
                              <p:par>
                                <p:cTn id="82" presetID="22" presetClass="entr" presetSubtype="1" fill="hold" grpId="0" nodeType="afterEffect">
                                  <p:stCondLst>
                                    <p:cond delay="0"/>
                                  </p:stCondLst>
                                  <p:childTnLst>
                                    <p:set>
                                      <p:cBhvr>
                                        <p:cTn id="83" dur="1" fill="hold">
                                          <p:stCondLst>
                                            <p:cond delay="0"/>
                                          </p:stCondLst>
                                        </p:cTn>
                                        <p:tgtEl>
                                          <p:spTgt spid="152649"/>
                                        </p:tgtEl>
                                        <p:attrNameLst>
                                          <p:attrName>style.visibility</p:attrName>
                                        </p:attrNameLst>
                                      </p:cBhvr>
                                      <p:to>
                                        <p:strVal val="visible"/>
                                      </p:to>
                                    </p:set>
                                    <p:animEffect transition="in" filter="wipe(up)">
                                      <p:cBhvr>
                                        <p:cTn id="84" dur="2000"/>
                                        <p:tgtEl>
                                          <p:spTgt spid="15264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52598"/>
                                        </p:tgtEl>
                                        <p:attrNameLst>
                                          <p:attrName>style.visibility</p:attrName>
                                        </p:attrNameLst>
                                      </p:cBhvr>
                                      <p:to>
                                        <p:strVal val="visible"/>
                                      </p:to>
                                    </p:set>
                                    <p:animEffect transition="in" filter="wipe(up)">
                                      <p:cBhvr>
                                        <p:cTn id="89" dur="2000"/>
                                        <p:tgtEl>
                                          <p:spTgt spid="152598"/>
                                        </p:tgtEl>
                                      </p:cBhvr>
                                    </p:animEffect>
                                  </p:childTnLst>
                                </p:cTn>
                              </p:par>
                            </p:childTnLst>
                          </p:cTn>
                        </p:par>
                        <p:par>
                          <p:cTn id="90" fill="hold">
                            <p:stCondLst>
                              <p:cond delay="2000"/>
                            </p:stCondLst>
                            <p:childTnLst>
                              <p:par>
                                <p:cTn id="91" presetID="22" presetClass="entr" presetSubtype="1" fill="hold" grpId="0" nodeType="afterEffect">
                                  <p:stCondLst>
                                    <p:cond delay="0"/>
                                  </p:stCondLst>
                                  <p:childTnLst>
                                    <p:set>
                                      <p:cBhvr>
                                        <p:cTn id="92" dur="1" fill="hold">
                                          <p:stCondLst>
                                            <p:cond delay="0"/>
                                          </p:stCondLst>
                                        </p:cTn>
                                        <p:tgtEl>
                                          <p:spTgt spid="152653"/>
                                        </p:tgtEl>
                                        <p:attrNameLst>
                                          <p:attrName>style.visibility</p:attrName>
                                        </p:attrNameLst>
                                      </p:cBhvr>
                                      <p:to>
                                        <p:strVal val="visible"/>
                                      </p:to>
                                    </p:set>
                                    <p:animEffect transition="in" filter="wipe(up)">
                                      <p:cBhvr>
                                        <p:cTn id="93" dur="2000"/>
                                        <p:tgtEl>
                                          <p:spTgt spid="152653"/>
                                        </p:tgtEl>
                                      </p:cBhvr>
                                    </p:animEffect>
                                  </p:childTnLst>
                                </p:cTn>
                              </p:par>
                            </p:childTnLst>
                          </p:cTn>
                        </p:par>
                        <p:par>
                          <p:cTn id="94" fill="hold">
                            <p:stCondLst>
                              <p:cond delay="4000"/>
                            </p:stCondLst>
                            <p:childTnLst>
                              <p:par>
                                <p:cTn id="95" presetID="22" presetClass="entr" presetSubtype="8" fill="hold" grpId="0" nodeType="afterEffect">
                                  <p:stCondLst>
                                    <p:cond delay="0"/>
                                  </p:stCondLst>
                                  <p:childTnLst>
                                    <p:set>
                                      <p:cBhvr>
                                        <p:cTn id="96" dur="1" fill="hold">
                                          <p:stCondLst>
                                            <p:cond delay="0"/>
                                          </p:stCondLst>
                                        </p:cTn>
                                        <p:tgtEl>
                                          <p:spTgt spid="152654"/>
                                        </p:tgtEl>
                                        <p:attrNameLst>
                                          <p:attrName>style.visibility</p:attrName>
                                        </p:attrNameLst>
                                      </p:cBhvr>
                                      <p:to>
                                        <p:strVal val="visible"/>
                                      </p:to>
                                    </p:set>
                                    <p:animEffect transition="in" filter="wipe(left)">
                                      <p:cBhvr>
                                        <p:cTn id="97" dur="2000"/>
                                        <p:tgtEl>
                                          <p:spTgt spid="15265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52609"/>
                                        </p:tgtEl>
                                        <p:attrNameLst>
                                          <p:attrName>style.visibility</p:attrName>
                                        </p:attrNameLst>
                                      </p:cBhvr>
                                      <p:to>
                                        <p:strVal val="visible"/>
                                      </p:to>
                                    </p:set>
                                    <p:animEffect transition="in" filter="wipe(up)">
                                      <p:cBhvr>
                                        <p:cTn id="102" dur="2000"/>
                                        <p:tgtEl>
                                          <p:spTgt spid="152609"/>
                                        </p:tgtEl>
                                      </p:cBhvr>
                                    </p:animEffect>
                                  </p:childTnLst>
                                </p:cTn>
                              </p:par>
                            </p:childTnLst>
                          </p:cTn>
                        </p:par>
                        <p:par>
                          <p:cTn id="103" fill="hold">
                            <p:stCondLst>
                              <p:cond delay="2000"/>
                            </p:stCondLst>
                            <p:childTnLst>
                              <p:par>
                                <p:cTn id="104" presetID="22" presetClass="entr" presetSubtype="8" fill="hold" grpId="0" nodeType="afterEffect">
                                  <p:stCondLst>
                                    <p:cond delay="0"/>
                                  </p:stCondLst>
                                  <p:childTnLst>
                                    <p:set>
                                      <p:cBhvr>
                                        <p:cTn id="105" dur="1" fill="hold">
                                          <p:stCondLst>
                                            <p:cond delay="0"/>
                                          </p:stCondLst>
                                        </p:cTn>
                                        <p:tgtEl>
                                          <p:spTgt spid="152656"/>
                                        </p:tgtEl>
                                        <p:attrNameLst>
                                          <p:attrName>style.visibility</p:attrName>
                                        </p:attrNameLst>
                                      </p:cBhvr>
                                      <p:to>
                                        <p:strVal val="visible"/>
                                      </p:to>
                                    </p:set>
                                    <p:animEffect transition="in" filter="wipe(left)">
                                      <p:cBhvr>
                                        <p:cTn id="106" dur="2000"/>
                                        <p:tgtEl>
                                          <p:spTgt spid="152656"/>
                                        </p:tgtEl>
                                      </p:cBhvr>
                                    </p:animEffect>
                                  </p:childTnLst>
                                </p:cTn>
                              </p:par>
                            </p:childTnLst>
                          </p:cTn>
                        </p:par>
                        <p:par>
                          <p:cTn id="107" fill="hold">
                            <p:stCondLst>
                              <p:cond delay="4000"/>
                            </p:stCondLst>
                            <p:childTnLst>
                              <p:par>
                                <p:cTn id="108" presetID="22" presetClass="entr" presetSubtype="8" fill="hold" grpId="0" nodeType="afterEffect">
                                  <p:stCondLst>
                                    <p:cond delay="0"/>
                                  </p:stCondLst>
                                  <p:childTnLst>
                                    <p:set>
                                      <p:cBhvr>
                                        <p:cTn id="109" dur="1" fill="hold">
                                          <p:stCondLst>
                                            <p:cond delay="0"/>
                                          </p:stCondLst>
                                        </p:cTn>
                                        <p:tgtEl>
                                          <p:spTgt spid="152657"/>
                                        </p:tgtEl>
                                        <p:attrNameLst>
                                          <p:attrName>style.visibility</p:attrName>
                                        </p:attrNameLst>
                                      </p:cBhvr>
                                      <p:to>
                                        <p:strVal val="visible"/>
                                      </p:to>
                                    </p:set>
                                    <p:animEffect transition="in" filter="wipe(left)">
                                      <p:cBhvr>
                                        <p:cTn id="110" dur="2000"/>
                                        <p:tgtEl>
                                          <p:spTgt spid="152657"/>
                                        </p:tgtEl>
                                      </p:cBhvr>
                                    </p:animEffect>
                                  </p:childTnLst>
                                </p:cTn>
                              </p:par>
                            </p:childTnLst>
                          </p:cTn>
                        </p:par>
                        <p:par>
                          <p:cTn id="111" fill="hold">
                            <p:stCondLst>
                              <p:cond delay="6000"/>
                            </p:stCondLst>
                            <p:childTnLst>
                              <p:par>
                                <p:cTn id="112" presetID="22" presetClass="entr" presetSubtype="1" fill="hold" nodeType="after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up)">
                                      <p:cBhvr>
                                        <p:cTn id="114" dur="20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152621"/>
                                        </p:tgtEl>
                                        <p:attrNameLst>
                                          <p:attrName>style.visibility</p:attrName>
                                        </p:attrNameLst>
                                      </p:cBhvr>
                                      <p:to>
                                        <p:strVal val="visible"/>
                                      </p:to>
                                    </p:set>
                                    <p:animEffect transition="in" filter="wipe(up)">
                                      <p:cBhvr>
                                        <p:cTn id="119" dur="2000"/>
                                        <p:tgtEl>
                                          <p:spTgt spid="152621"/>
                                        </p:tgtEl>
                                      </p:cBhvr>
                                    </p:animEffect>
                                  </p:childTnLst>
                                </p:cTn>
                              </p:par>
                            </p:childTnLst>
                          </p:cTn>
                        </p:par>
                        <p:par>
                          <p:cTn id="120" fill="hold">
                            <p:stCondLst>
                              <p:cond delay="2000"/>
                            </p:stCondLst>
                            <p:childTnLst>
                              <p:par>
                                <p:cTn id="121" presetID="22" presetClass="entr" presetSubtype="8" fill="hold" grpId="0" nodeType="afterEffect">
                                  <p:stCondLst>
                                    <p:cond delay="0"/>
                                  </p:stCondLst>
                                  <p:childTnLst>
                                    <p:set>
                                      <p:cBhvr>
                                        <p:cTn id="122" dur="1" fill="hold">
                                          <p:stCondLst>
                                            <p:cond delay="0"/>
                                          </p:stCondLst>
                                        </p:cTn>
                                        <p:tgtEl>
                                          <p:spTgt spid="152641"/>
                                        </p:tgtEl>
                                        <p:attrNameLst>
                                          <p:attrName>style.visibility</p:attrName>
                                        </p:attrNameLst>
                                      </p:cBhvr>
                                      <p:to>
                                        <p:strVal val="visible"/>
                                      </p:to>
                                    </p:set>
                                    <p:animEffect transition="in" filter="wipe(left)">
                                      <p:cBhvr>
                                        <p:cTn id="123" dur="2000"/>
                                        <p:tgtEl>
                                          <p:spTgt spid="152641"/>
                                        </p:tgtEl>
                                      </p:cBhvr>
                                    </p:animEffect>
                                  </p:childTnLst>
                                </p:cTn>
                              </p:par>
                            </p:childTnLst>
                          </p:cTn>
                        </p:par>
                        <p:par>
                          <p:cTn id="124" fill="hold">
                            <p:stCondLst>
                              <p:cond delay="4000"/>
                            </p:stCondLst>
                            <p:childTnLst>
                              <p:par>
                                <p:cTn id="125" presetID="22" presetClass="entr" presetSubtype="8" fill="hold" grpId="0" nodeType="afterEffect">
                                  <p:stCondLst>
                                    <p:cond delay="0"/>
                                  </p:stCondLst>
                                  <p:childTnLst>
                                    <p:set>
                                      <p:cBhvr>
                                        <p:cTn id="126" dur="1" fill="hold">
                                          <p:stCondLst>
                                            <p:cond delay="0"/>
                                          </p:stCondLst>
                                        </p:cTn>
                                        <p:tgtEl>
                                          <p:spTgt spid="152668"/>
                                        </p:tgtEl>
                                        <p:attrNameLst>
                                          <p:attrName>style.visibility</p:attrName>
                                        </p:attrNameLst>
                                      </p:cBhvr>
                                      <p:to>
                                        <p:strVal val="visible"/>
                                      </p:to>
                                    </p:set>
                                    <p:animEffect transition="in" filter="wipe(left)">
                                      <p:cBhvr>
                                        <p:cTn id="127" dur="2000"/>
                                        <p:tgtEl>
                                          <p:spTgt spid="152668"/>
                                        </p:tgtEl>
                                      </p:cBhvr>
                                    </p:animEffect>
                                  </p:childTnLst>
                                </p:cTn>
                              </p:par>
                            </p:childTnLst>
                          </p:cTn>
                        </p:par>
                        <p:par>
                          <p:cTn id="128" fill="hold">
                            <p:stCondLst>
                              <p:cond delay="6000"/>
                            </p:stCondLst>
                            <p:childTnLst>
                              <p:par>
                                <p:cTn id="129" presetID="22" presetClass="entr" presetSubtype="8" fill="hold" grpId="0" nodeType="afterEffect">
                                  <p:stCondLst>
                                    <p:cond delay="0"/>
                                  </p:stCondLst>
                                  <p:childTnLst>
                                    <p:set>
                                      <p:cBhvr>
                                        <p:cTn id="130" dur="1" fill="hold">
                                          <p:stCondLst>
                                            <p:cond delay="0"/>
                                          </p:stCondLst>
                                        </p:cTn>
                                        <p:tgtEl>
                                          <p:spTgt spid="152669"/>
                                        </p:tgtEl>
                                        <p:attrNameLst>
                                          <p:attrName>style.visibility</p:attrName>
                                        </p:attrNameLst>
                                      </p:cBhvr>
                                      <p:to>
                                        <p:strVal val="visible"/>
                                      </p:to>
                                    </p:set>
                                    <p:animEffect transition="in" filter="wipe(left)">
                                      <p:cBhvr>
                                        <p:cTn id="131" dur="2000"/>
                                        <p:tgtEl>
                                          <p:spTgt spid="152669"/>
                                        </p:tgtEl>
                                      </p:cBhvr>
                                    </p:animEffect>
                                  </p:childTnLst>
                                </p:cTn>
                              </p:par>
                            </p:childTnLst>
                          </p:cTn>
                        </p:par>
                        <p:par>
                          <p:cTn id="132" fill="hold">
                            <p:stCondLst>
                              <p:cond delay="8000"/>
                            </p:stCondLst>
                            <p:childTnLst>
                              <p:par>
                                <p:cTn id="133" presetID="22" presetClass="entr" presetSubtype="1" fill="hold" nodeType="after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wipe(up)">
                                      <p:cBhvr>
                                        <p:cTn id="135" dur="2000"/>
                                        <p:tgtEl>
                                          <p:spTgt spid="10"/>
                                        </p:tgtEl>
                                      </p:cBhvr>
                                    </p:animEffect>
                                  </p:childTnLst>
                                </p:cTn>
                              </p:par>
                            </p:childTnLst>
                          </p:cTn>
                        </p:par>
                        <p:par>
                          <p:cTn id="136" fill="hold">
                            <p:stCondLst>
                              <p:cond delay="10000"/>
                            </p:stCondLst>
                            <p:childTnLst>
                              <p:par>
                                <p:cTn id="137" presetID="22" presetClass="entr" presetSubtype="1" fill="hold" nodeType="after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wipe(up)">
                                      <p:cBhvr>
                                        <p:cTn id="139" dur="2000"/>
                                        <p:tgtEl>
                                          <p:spTgt spid="9"/>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152630"/>
                                        </p:tgtEl>
                                        <p:attrNameLst>
                                          <p:attrName>style.visibility</p:attrName>
                                        </p:attrNameLst>
                                      </p:cBhvr>
                                      <p:to>
                                        <p:strVal val="visible"/>
                                      </p:to>
                                    </p:set>
                                    <p:animEffect transition="in" filter="wipe(up)">
                                      <p:cBhvr>
                                        <p:cTn id="144" dur="2000"/>
                                        <p:tgtEl>
                                          <p:spTgt spid="152630"/>
                                        </p:tgtEl>
                                      </p:cBhvr>
                                    </p:animEffect>
                                  </p:childTnLst>
                                </p:cTn>
                              </p:par>
                            </p:childTnLst>
                          </p:cTn>
                        </p:par>
                        <p:par>
                          <p:cTn id="145" fill="hold">
                            <p:stCondLst>
                              <p:cond delay="2000"/>
                            </p:stCondLst>
                            <p:childTnLst>
                              <p:par>
                                <p:cTn id="146" presetID="22" presetClass="entr" presetSubtype="8" fill="hold" grpId="0" nodeType="afterEffect">
                                  <p:stCondLst>
                                    <p:cond delay="0"/>
                                  </p:stCondLst>
                                  <p:childTnLst>
                                    <p:set>
                                      <p:cBhvr>
                                        <p:cTn id="147" dur="1" fill="hold">
                                          <p:stCondLst>
                                            <p:cond delay="0"/>
                                          </p:stCondLst>
                                        </p:cTn>
                                        <p:tgtEl>
                                          <p:spTgt spid="152670"/>
                                        </p:tgtEl>
                                        <p:attrNameLst>
                                          <p:attrName>style.visibility</p:attrName>
                                        </p:attrNameLst>
                                      </p:cBhvr>
                                      <p:to>
                                        <p:strVal val="visible"/>
                                      </p:to>
                                    </p:set>
                                    <p:animEffect transition="in" filter="wipe(left)">
                                      <p:cBhvr>
                                        <p:cTn id="148" dur="2000"/>
                                        <p:tgtEl>
                                          <p:spTgt spid="152670"/>
                                        </p:tgtEl>
                                      </p:cBhvr>
                                    </p:animEffect>
                                  </p:childTnLst>
                                </p:cTn>
                              </p:par>
                            </p:childTnLst>
                          </p:cTn>
                        </p:par>
                        <p:par>
                          <p:cTn id="149" fill="hold">
                            <p:stCondLst>
                              <p:cond delay="4000"/>
                            </p:stCondLst>
                            <p:childTnLst>
                              <p:par>
                                <p:cTn id="150" presetID="22" presetClass="entr" presetSubtype="8" fill="hold" grpId="0" nodeType="afterEffect">
                                  <p:stCondLst>
                                    <p:cond delay="0"/>
                                  </p:stCondLst>
                                  <p:childTnLst>
                                    <p:set>
                                      <p:cBhvr>
                                        <p:cTn id="151" dur="1" fill="hold">
                                          <p:stCondLst>
                                            <p:cond delay="0"/>
                                          </p:stCondLst>
                                        </p:cTn>
                                        <p:tgtEl>
                                          <p:spTgt spid="152671"/>
                                        </p:tgtEl>
                                        <p:attrNameLst>
                                          <p:attrName>style.visibility</p:attrName>
                                        </p:attrNameLst>
                                      </p:cBhvr>
                                      <p:to>
                                        <p:strVal val="visible"/>
                                      </p:to>
                                    </p:set>
                                    <p:animEffect transition="in" filter="wipe(left)">
                                      <p:cBhvr>
                                        <p:cTn id="152" dur="2000"/>
                                        <p:tgtEl>
                                          <p:spTgt spid="152671"/>
                                        </p:tgtEl>
                                      </p:cBhvr>
                                    </p:animEffect>
                                  </p:childTnLst>
                                </p:cTn>
                              </p:par>
                            </p:childTnLst>
                          </p:cTn>
                        </p:par>
                        <p:par>
                          <p:cTn id="153" fill="hold">
                            <p:stCondLst>
                              <p:cond delay="6000"/>
                            </p:stCondLst>
                            <p:childTnLst>
                              <p:par>
                                <p:cTn id="154" presetID="22" presetClass="entr" presetSubtype="1" fill="hold" nodeType="afterEffect">
                                  <p:stCondLst>
                                    <p:cond delay="0"/>
                                  </p:stCondLst>
                                  <p:childTnLst>
                                    <p:set>
                                      <p:cBhvr>
                                        <p:cTn id="155" dur="1" fill="hold">
                                          <p:stCondLst>
                                            <p:cond delay="0"/>
                                          </p:stCondLst>
                                        </p:cTn>
                                        <p:tgtEl>
                                          <p:spTgt spid="11"/>
                                        </p:tgtEl>
                                        <p:attrNameLst>
                                          <p:attrName>style.visibility</p:attrName>
                                        </p:attrNameLst>
                                      </p:cBhvr>
                                      <p:to>
                                        <p:strVal val="visible"/>
                                      </p:to>
                                    </p:set>
                                    <p:animEffect transition="in" filter="wipe(up)">
                                      <p:cBhvr>
                                        <p:cTn id="156" dur="2000"/>
                                        <p:tgtEl>
                                          <p:spTgt spid="11"/>
                                        </p:tgtEl>
                                      </p:cBhvr>
                                    </p:animEffect>
                                  </p:childTnLst>
                                </p:cTn>
                              </p:par>
                            </p:childTnLst>
                          </p:cTn>
                        </p:par>
                        <p:par>
                          <p:cTn id="157" fill="hold">
                            <p:stCondLst>
                              <p:cond delay="8000"/>
                            </p:stCondLst>
                            <p:childTnLst>
                              <p:par>
                                <p:cTn id="158" presetID="22" presetClass="entr" presetSubtype="1" fill="hold" grpId="0" nodeType="afterEffect">
                                  <p:stCondLst>
                                    <p:cond delay="0"/>
                                  </p:stCondLst>
                                  <p:childTnLst>
                                    <p:set>
                                      <p:cBhvr>
                                        <p:cTn id="159" dur="1" fill="hold">
                                          <p:stCondLst>
                                            <p:cond delay="0"/>
                                          </p:stCondLst>
                                        </p:cTn>
                                        <p:tgtEl>
                                          <p:spTgt spid="152675"/>
                                        </p:tgtEl>
                                        <p:attrNameLst>
                                          <p:attrName>style.visibility</p:attrName>
                                        </p:attrNameLst>
                                      </p:cBhvr>
                                      <p:to>
                                        <p:strVal val="visible"/>
                                      </p:to>
                                    </p:set>
                                    <p:animEffect transition="in" filter="wipe(up)">
                                      <p:cBhvr>
                                        <p:cTn id="160" dur="2000"/>
                                        <p:tgtEl>
                                          <p:spTgt spid="152675"/>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nodeType="clickEffect">
                                  <p:stCondLst>
                                    <p:cond delay="0"/>
                                  </p:stCondLst>
                                  <p:childTnLst>
                                    <p:set>
                                      <p:cBhvr>
                                        <p:cTn id="164" dur="1" fill="hold">
                                          <p:stCondLst>
                                            <p:cond delay="0"/>
                                          </p:stCondLst>
                                        </p:cTn>
                                        <p:tgtEl>
                                          <p:spTgt spid="12"/>
                                        </p:tgtEl>
                                        <p:attrNameLst>
                                          <p:attrName>style.visibility</p:attrName>
                                        </p:attrNameLst>
                                      </p:cBhvr>
                                      <p:to>
                                        <p:strVal val="visible"/>
                                      </p:to>
                                    </p:set>
                                    <p:animEffect transition="in" filter="wipe(up)">
                                      <p:cBhvr>
                                        <p:cTn id="165" dur="2000"/>
                                        <p:tgtEl>
                                          <p:spTgt spid="12"/>
                                        </p:tgtEl>
                                      </p:cBhvr>
                                    </p:animEffect>
                                  </p:childTnLst>
                                </p:cTn>
                              </p:par>
                            </p:childTnLst>
                          </p:cTn>
                        </p:par>
                        <p:par>
                          <p:cTn id="166" fill="hold">
                            <p:stCondLst>
                              <p:cond delay="2000"/>
                            </p:stCondLst>
                            <p:childTnLst>
                              <p:par>
                                <p:cTn id="167" presetID="22" presetClass="entr" presetSubtype="8" fill="hold" grpId="0" nodeType="afterEffect">
                                  <p:stCondLst>
                                    <p:cond delay="0"/>
                                  </p:stCondLst>
                                  <p:childTnLst>
                                    <p:set>
                                      <p:cBhvr>
                                        <p:cTn id="168" dur="1" fill="hold">
                                          <p:stCondLst>
                                            <p:cond delay="0"/>
                                          </p:stCondLst>
                                        </p:cTn>
                                        <p:tgtEl>
                                          <p:spTgt spid="152678"/>
                                        </p:tgtEl>
                                        <p:attrNameLst>
                                          <p:attrName>style.visibility</p:attrName>
                                        </p:attrNameLst>
                                      </p:cBhvr>
                                      <p:to>
                                        <p:strVal val="visible"/>
                                      </p:to>
                                    </p:set>
                                    <p:animEffect transition="in" filter="wipe(left)">
                                      <p:cBhvr>
                                        <p:cTn id="169" dur="2000"/>
                                        <p:tgtEl>
                                          <p:spTgt spid="152678"/>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1" fill="hold" grpId="0" nodeType="clickEffect">
                                  <p:stCondLst>
                                    <p:cond delay="0"/>
                                  </p:stCondLst>
                                  <p:childTnLst>
                                    <p:set>
                                      <p:cBhvr>
                                        <p:cTn id="173" dur="1" fill="hold">
                                          <p:stCondLst>
                                            <p:cond delay="0"/>
                                          </p:stCondLst>
                                        </p:cTn>
                                        <p:tgtEl>
                                          <p:spTgt spid="152700"/>
                                        </p:tgtEl>
                                        <p:attrNameLst>
                                          <p:attrName>style.visibility</p:attrName>
                                        </p:attrNameLst>
                                      </p:cBhvr>
                                      <p:to>
                                        <p:strVal val="visible"/>
                                      </p:to>
                                    </p:set>
                                    <p:animEffect transition="in" filter="wipe(up)">
                                      <p:cBhvr>
                                        <p:cTn id="174" dur="2000"/>
                                        <p:tgtEl>
                                          <p:spTgt spid="152700"/>
                                        </p:tgtEl>
                                      </p:cBhvr>
                                    </p:animEffect>
                                  </p:childTnLst>
                                </p:cTn>
                              </p:par>
                            </p:childTnLst>
                          </p:cTn>
                        </p:par>
                        <p:par>
                          <p:cTn id="175" fill="hold">
                            <p:stCondLst>
                              <p:cond delay="2000"/>
                            </p:stCondLst>
                            <p:childTnLst>
                              <p:par>
                                <p:cTn id="176" presetID="22" presetClass="entr" presetSubtype="8" fill="hold" grpId="0" nodeType="afterEffect">
                                  <p:stCondLst>
                                    <p:cond delay="0"/>
                                  </p:stCondLst>
                                  <p:childTnLst>
                                    <p:set>
                                      <p:cBhvr>
                                        <p:cTn id="177" dur="1" fill="hold">
                                          <p:stCondLst>
                                            <p:cond delay="0"/>
                                          </p:stCondLst>
                                        </p:cTn>
                                        <p:tgtEl>
                                          <p:spTgt spid="152701"/>
                                        </p:tgtEl>
                                        <p:attrNameLst>
                                          <p:attrName>style.visibility</p:attrName>
                                        </p:attrNameLst>
                                      </p:cBhvr>
                                      <p:to>
                                        <p:strVal val="visible"/>
                                      </p:to>
                                    </p:set>
                                    <p:animEffect transition="in" filter="wipe(left)">
                                      <p:cBhvr>
                                        <p:cTn id="178" dur="2000"/>
                                        <p:tgtEl>
                                          <p:spTgt spid="152701"/>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152702"/>
                                        </p:tgtEl>
                                        <p:attrNameLst>
                                          <p:attrName>style.visibility</p:attrName>
                                        </p:attrNameLst>
                                      </p:cBhvr>
                                      <p:to>
                                        <p:strVal val="visible"/>
                                      </p:to>
                                    </p:set>
                                    <p:animEffect transition="in" filter="wipe(down)">
                                      <p:cBhvr>
                                        <p:cTn id="183" dur="2000"/>
                                        <p:tgtEl>
                                          <p:spTgt spid="152702"/>
                                        </p:tgtEl>
                                      </p:cBhvr>
                                    </p:animEffect>
                                  </p:childTnLst>
                                </p:cTn>
                              </p:par>
                            </p:childTnLst>
                          </p:cTn>
                        </p:par>
                        <p:par>
                          <p:cTn id="184" fill="hold">
                            <p:stCondLst>
                              <p:cond delay="2000"/>
                            </p:stCondLst>
                            <p:childTnLst>
                              <p:par>
                                <p:cTn id="185" presetID="22" presetClass="entr" presetSubtype="8" fill="hold" grpId="0" nodeType="afterEffect">
                                  <p:stCondLst>
                                    <p:cond delay="0"/>
                                  </p:stCondLst>
                                  <p:childTnLst>
                                    <p:set>
                                      <p:cBhvr>
                                        <p:cTn id="186" dur="1" fill="hold">
                                          <p:stCondLst>
                                            <p:cond delay="0"/>
                                          </p:stCondLst>
                                        </p:cTn>
                                        <p:tgtEl>
                                          <p:spTgt spid="152703"/>
                                        </p:tgtEl>
                                        <p:attrNameLst>
                                          <p:attrName>style.visibility</p:attrName>
                                        </p:attrNameLst>
                                      </p:cBhvr>
                                      <p:to>
                                        <p:strVal val="visible"/>
                                      </p:to>
                                    </p:set>
                                    <p:animEffect transition="in" filter="wipe(left)">
                                      <p:cBhvr>
                                        <p:cTn id="187" dur="1000"/>
                                        <p:tgtEl>
                                          <p:spTgt spid="152703"/>
                                        </p:tgtEl>
                                      </p:cBhvr>
                                    </p:animEffect>
                                  </p:childTnLst>
                                </p:cTn>
                              </p:par>
                            </p:childTnLst>
                          </p:cTn>
                        </p:par>
                        <p:par>
                          <p:cTn id="188" fill="hold">
                            <p:stCondLst>
                              <p:cond delay="3000"/>
                            </p:stCondLst>
                            <p:childTnLst>
                              <p:par>
                                <p:cTn id="189" presetID="22" presetClass="entr" presetSubtype="1" fill="hold" nodeType="afterEffect">
                                  <p:stCondLst>
                                    <p:cond delay="0"/>
                                  </p:stCondLst>
                                  <p:childTnLst>
                                    <p:set>
                                      <p:cBhvr>
                                        <p:cTn id="190" dur="1" fill="hold">
                                          <p:stCondLst>
                                            <p:cond delay="0"/>
                                          </p:stCondLst>
                                        </p:cTn>
                                        <p:tgtEl>
                                          <p:spTgt spid="15"/>
                                        </p:tgtEl>
                                        <p:attrNameLst>
                                          <p:attrName>style.visibility</p:attrName>
                                        </p:attrNameLst>
                                      </p:cBhvr>
                                      <p:to>
                                        <p:strVal val="visible"/>
                                      </p:to>
                                    </p:set>
                                    <p:animEffect transition="in" filter="wipe(up)">
                                      <p:cBhvr>
                                        <p:cTn id="191" dur="2000"/>
                                        <p:tgtEl>
                                          <p:spTgt spid="15"/>
                                        </p:tgtEl>
                                      </p:cBhvr>
                                    </p:animEffect>
                                  </p:childTnLst>
                                </p:cTn>
                              </p:par>
                            </p:childTnLst>
                          </p:cTn>
                        </p:par>
                        <p:par>
                          <p:cTn id="192" fill="hold">
                            <p:stCondLst>
                              <p:cond delay="5000"/>
                            </p:stCondLst>
                            <p:childTnLst>
                              <p:par>
                                <p:cTn id="193" presetID="22" presetClass="entr" presetSubtype="8" fill="hold" grpId="0" nodeType="afterEffect">
                                  <p:stCondLst>
                                    <p:cond delay="0"/>
                                  </p:stCondLst>
                                  <p:childTnLst>
                                    <p:set>
                                      <p:cBhvr>
                                        <p:cTn id="194" dur="1" fill="hold">
                                          <p:stCondLst>
                                            <p:cond delay="0"/>
                                          </p:stCondLst>
                                        </p:cTn>
                                        <p:tgtEl>
                                          <p:spTgt spid="152707"/>
                                        </p:tgtEl>
                                        <p:attrNameLst>
                                          <p:attrName>style.visibility</p:attrName>
                                        </p:attrNameLst>
                                      </p:cBhvr>
                                      <p:to>
                                        <p:strVal val="visible"/>
                                      </p:to>
                                    </p:set>
                                    <p:animEffect transition="in" filter="wipe(left)">
                                      <p:cBhvr>
                                        <p:cTn id="195" dur="2000"/>
                                        <p:tgtEl>
                                          <p:spTgt spid="15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animBg="1"/>
      <p:bldP spid="152580" grpId="0" animBg="1"/>
      <p:bldP spid="152589" grpId="0" animBg="1"/>
      <p:bldP spid="152598" grpId="0" animBg="1"/>
      <p:bldP spid="152600" grpId="0" animBg="1"/>
      <p:bldP spid="152609" grpId="0" animBg="1"/>
      <p:bldP spid="152611" grpId="0" animBg="1"/>
      <p:bldP spid="152612" grpId="0" animBg="1"/>
      <p:bldP spid="152621" grpId="0" animBg="1"/>
      <p:bldP spid="152630" grpId="0" animBg="1"/>
      <p:bldP spid="152631" grpId="0" animBg="1"/>
      <p:bldP spid="152649" grpId="0" animBg="1"/>
      <p:bldP spid="152651" grpId="0" animBg="1"/>
      <p:bldP spid="152652" grpId="0" animBg="1"/>
      <p:bldP spid="152653" grpId="0" animBg="1"/>
      <p:bldP spid="152654" grpId="0" animBg="1"/>
      <p:bldP spid="152656" grpId="0" animBg="1"/>
      <p:bldP spid="152657" grpId="0" animBg="1"/>
      <p:bldP spid="152641" grpId="0" animBg="1"/>
      <p:bldP spid="152668" grpId="0" animBg="1"/>
      <p:bldP spid="152669" grpId="0" animBg="1"/>
      <p:bldP spid="152670" grpId="0" animBg="1"/>
      <p:bldP spid="152671" grpId="0" animBg="1"/>
      <p:bldP spid="152675" grpId="0" animBg="1"/>
      <p:bldP spid="152678" grpId="0" animBg="1"/>
      <p:bldP spid="152682" grpId="0" animBg="1"/>
      <p:bldP spid="152691" grpId="0" animBg="1"/>
      <p:bldP spid="152700" grpId="0" animBg="1"/>
      <p:bldP spid="152701" grpId="0" animBg="1"/>
      <p:bldP spid="152702" grpId="0" animBg="1"/>
      <p:bldP spid="152703" grpId="0" animBg="1"/>
      <p:bldP spid="15270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3" name="Text Box 53"/>
          <p:cNvSpPr txBox="1">
            <a:spLocks noChangeArrowheads="1"/>
          </p:cNvSpPr>
          <p:nvPr/>
        </p:nvSpPr>
        <p:spPr bwMode="auto">
          <a:xfrm>
            <a:off x="428625" y="14493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5</a:t>
            </a:r>
            <a:endParaRPr lang="th-TH" sz="4000">
              <a:solidFill>
                <a:schemeClr val="bg1"/>
              </a:solidFill>
              <a:latin typeface="Swis721 LtEx BT" pitchFamily="34" charset="0"/>
            </a:endParaRPr>
          </a:p>
        </p:txBody>
      </p:sp>
      <p:grpSp>
        <p:nvGrpSpPr>
          <p:cNvPr id="2" name="Group 54"/>
          <p:cNvGrpSpPr>
            <a:grpSpLocks/>
          </p:cNvGrpSpPr>
          <p:nvPr/>
        </p:nvGrpSpPr>
        <p:grpSpPr bwMode="auto">
          <a:xfrm>
            <a:off x="430213" y="2279650"/>
            <a:ext cx="1825625" cy="1836738"/>
            <a:chOff x="294" y="1068"/>
            <a:chExt cx="2305" cy="2310"/>
          </a:xfrm>
        </p:grpSpPr>
        <p:sp>
          <p:nvSpPr>
            <p:cNvPr id="125974" name="Rectangle 5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5975" name="Line 5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5976" name="Line 5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5977" name="Line 5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5978" name="Line 5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5979" name="Line 6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5980" name="Line 6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3733" name="Line 133"/>
          <p:cNvSpPr>
            <a:spLocks noChangeShapeType="1"/>
          </p:cNvSpPr>
          <p:nvPr/>
        </p:nvSpPr>
        <p:spPr bwMode="auto">
          <a:xfrm>
            <a:off x="606425" y="2286000"/>
            <a:ext cx="1104900" cy="0"/>
          </a:xfrm>
          <a:prstGeom prst="line">
            <a:avLst/>
          </a:prstGeom>
          <a:noFill/>
          <a:ln w="76200">
            <a:solidFill>
              <a:schemeClr val="accent2"/>
            </a:solidFill>
            <a:round/>
            <a:headEnd/>
            <a:tailEnd/>
          </a:ln>
        </p:spPr>
        <p:txBody>
          <a:bodyPr/>
          <a:lstStyle/>
          <a:p>
            <a:endParaRPr lang="en-US"/>
          </a:p>
        </p:txBody>
      </p:sp>
      <p:sp>
        <p:nvSpPr>
          <p:cNvPr id="153734" name="Line 134"/>
          <p:cNvSpPr>
            <a:spLocks noChangeShapeType="1"/>
          </p:cNvSpPr>
          <p:nvPr/>
        </p:nvSpPr>
        <p:spPr bwMode="auto">
          <a:xfrm flipH="1">
            <a:off x="434975" y="2276475"/>
            <a:ext cx="200025" cy="914400"/>
          </a:xfrm>
          <a:prstGeom prst="line">
            <a:avLst/>
          </a:prstGeom>
          <a:noFill/>
          <a:ln w="76200">
            <a:solidFill>
              <a:schemeClr val="accent2"/>
            </a:solidFill>
            <a:round/>
            <a:headEnd/>
            <a:tailEnd/>
          </a:ln>
        </p:spPr>
        <p:txBody>
          <a:bodyPr/>
          <a:lstStyle/>
          <a:p>
            <a:endParaRPr lang="en-US"/>
          </a:p>
        </p:txBody>
      </p:sp>
      <p:sp>
        <p:nvSpPr>
          <p:cNvPr id="153738" name="Freeform 138"/>
          <p:cNvSpPr>
            <a:spLocks/>
          </p:cNvSpPr>
          <p:nvPr/>
        </p:nvSpPr>
        <p:spPr bwMode="auto">
          <a:xfrm>
            <a:off x="425450" y="2841625"/>
            <a:ext cx="1352550" cy="615950"/>
          </a:xfrm>
          <a:custGeom>
            <a:avLst/>
            <a:gdLst>
              <a:gd name="T0" fmla="*/ 0 w 852"/>
              <a:gd name="T1" fmla="*/ 2147483647 h 388"/>
              <a:gd name="T2" fmla="*/ 2147483647 w 852"/>
              <a:gd name="T3" fmla="*/ 2147483647 h 388"/>
              <a:gd name="T4" fmla="*/ 2147483647 w 852"/>
              <a:gd name="T5" fmla="*/ 2147483647 h 388"/>
              <a:gd name="T6" fmla="*/ 2147483647 w 852"/>
              <a:gd name="T7" fmla="*/ 2147483647 h 388"/>
              <a:gd name="T8" fmla="*/ 2147483647 w 852"/>
              <a:gd name="T9" fmla="*/ 2147483647 h 388"/>
              <a:gd name="T10" fmla="*/ 2147483647 w 852"/>
              <a:gd name="T11" fmla="*/ 2147483647 h 388"/>
              <a:gd name="T12" fmla="*/ 2147483647 w 852"/>
              <a:gd name="T13" fmla="*/ 2147483647 h 388"/>
              <a:gd name="T14" fmla="*/ 2147483647 w 852"/>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 name="T24" fmla="*/ 0 w 852"/>
              <a:gd name="T25" fmla="*/ 0 h 388"/>
              <a:gd name="T26" fmla="*/ 852 w 852"/>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2" h="388">
                <a:moveTo>
                  <a:pt x="0" y="235"/>
                </a:moveTo>
                <a:cubicBezTo>
                  <a:pt x="30" y="193"/>
                  <a:pt x="61" y="151"/>
                  <a:pt x="102" y="118"/>
                </a:cubicBezTo>
                <a:cubicBezTo>
                  <a:pt x="143" y="85"/>
                  <a:pt x="194" y="59"/>
                  <a:pt x="246" y="40"/>
                </a:cubicBezTo>
                <a:cubicBezTo>
                  <a:pt x="298" y="21"/>
                  <a:pt x="360" y="8"/>
                  <a:pt x="414" y="4"/>
                </a:cubicBezTo>
                <a:cubicBezTo>
                  <a:pt x="468" y="0"/>
                  <a:pt x="518" y="0"/>
                  <a:pt x="570" y="16"/>
                </a:cubicBezTo>
                <a:cubicBezTo>
                  <a:pt x="622" y="32"/>
                  <a:pt x="685" y="66"/>
                  <a:pt x="726" y="100"/>
                </a:cubicBezTo>
                <a:cubicBezTo>
                  <a:pt x="767" y="134"/>
                  <a:pt x="795" y="172"/>
                  <a:pt x="816" y="220"/>
                </a:cubicBezTo>
                <a:cubicBezTo>
                  <a:pt x="837" y="268"/>
                  <a:pt x="845" y="353"/>
                  <a:pt x="852" y="388"/>
                </a:cubicBezTo>
              </a:path>
            </a:pathLst>
          </a:custGeom>
          <a:noFill/>
          <a:ln w="76200">
            <a:solidFill>
              <a:schemeClr val="accent2"/>
            </a:solidFill>
            <a:round/>
            <a:headEnd/>
            <a:tailEnd/>
          </a:ln>
        </p:spPr>
        <p:txBody>
          <a:bodyPr/>
          <a:lstStyle/>
          <a:p>
            <a:endParaRPr lang="en-US"/>
          </a:p>
        </p:txBody>
      </p:sp>
      <p:sp>
        <p:nvSpPr>
          <p:cNvPr id="153741" name="Freeform 141"/>
          <p:cNvSpPr>
            <a:spLocks/>
          </p:cNvSpPr>
          <p:nvPr/>
        </p:nvSpPr>
        <p:spPr bwMode="auto">
          <a:xfrm>
            <a:off x="425450" y="3441700"/>
            <a:ext cx="1352550" cy="644525"/>
          </a:xfrm>
          <a:custGeom>
            <a:avLst/>
            <a:gdLst>
              <a:gd name="T0" fmla="*/ 0 w 852"/>
              <a:gd name="T1" fmla="*/ 2147483647 h 406"/>
              <a:gd name="T2" fmla="*/ 2147483647 w 852"/>
              <a:gd name="T3" fmla="*/ 2147483647 h 406"/>
              <a:gd name="T4" fmla="*/ 2147483647 w 852"/>
              <a:gd name="T5" fmla="*/ 2147483647 h 406"/>
              <a:gd name="T6" fmla="*/ 2147483647 w 852"/>
              <a:gd name="T7" fmla="*/ 2147483647 h 406"/>
              <a:gd name="T8" fmla="*/ 2147483647 w 852"/>
              <a:gd name="T9" fmla="*/ 2147483647 h 406"/>
              <a:gd name="T10" fmla="*/ 2147483647 w 852"/>
              <a:gd name="T11" fmla="*/ 2147483647 h 406"/>
              <a:gd name="T12" fmla="*/ 2147483647 w 852"/>
              <a:gd name="T13" fmla="*/ 2147483647 h 406"/>
              <a:gd name="T14" fmla="*/ 2147483647 w 852"/>
              <a:gd name="T15" fmla="*/ 0 h 406"/>
              <a:gd name="T16" fmla="*/ 0 60000 65536"/>
              <a:gd name="T17" fmla="*/ 0 60000 65536"/>
              <a:gd name="T18" fmla="*/ 0 60000 65536"/>
              <a:gd name="T19" fmla="*/ 0 60000 65536"/>
              <a:gd name="T20" fmla="*/ 0 60000 65536"/>
              <a:gd name="T21" fmla="*/ 0 60000 65536"/>
              <a:gd name="T22" fmla="*/ 0 60000 65536"/>
              <a:gd name="T23" fmla="*/ 0 60000 65536"/>
              <a:gd name="T24" fmla="*/ 0 w 852"/>
              <a:gd name="T25" fmla="*/ 0 h 406"/>
              <a:gd name="T26" fmla="*/ 852 w 852"/>
              <a:gd name="T27" fmla="*/ 406 h 4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2" h="406">
                <a:moveTo>
                  <a:pt x="0" y="106"/>
                </a:moveTo>
                <a:cubicBezTo>
                  <a:pt x="17" y="131"/>
                  <a:pt x="61" y="213"/>
                  <a:pt x="102" y="256"/>
                </a:cubicBezTo>
                <a:cubicBezTo>
                  <a:pt x="143" y="299"/>
                  <a:pt x="194" y="340"/>
                  <a:pt x="246" y="364"/>
                </a:cubicBezTo>
                <a:cubicBezTo>
                  <a:pt x="298" y="388"/>
                  <a:pt x="360" y="398"/>
                  <a:pt x="414" y="402"/>
                </a:cubicBezTo>
                <a:cubicBezTo>
                  <a:pt x="468" y="406"/>
                  <a:pt x="518" y="406"/>
                  <a:pt x="570" y="389"/>
                </a:cubicBezTo>
                <a:cubicBezTo>
                  <a:pt x="622" y="373"/>
                  <a:pt x="685" y="337"/>
                  <a:pt x="726" y="301"/>
                </a:cubicBezTo>
                <a:cubicBezTo>
                  <a:pt x="767" y="266"/>
                  <a:pt x="795" y="226"/>
                  <a:pt x="816" y="176"/>
                </a:cubicBezTo>
                <a:cubicBezTo>
                  <a:pt x="837" y="126"/>
                  <a:pt x="845" y="37"/>
                  <a:pt x="852" y="0"/>
                </a:cubicBezTo>
              </a:path>
            </a:pathLst>
          </a:custGeom>
          <a:noFill/>
          <a:ln w="76200">
            <a:solidFill>
              <a:schemeClr val="accent2"/>
            </a:solidFill>
            <a:round/>
            <a:headEnd/>
            <a:tailEnd/>
          </a:ln>
        </p:spPr>
        <p:txBody>
          <a:bodyPr/>
          <a:lstStyle/>
          <a:p>
            <a:endParaRPr lang="en-US"/>
          </a:p>
        </p:txBody>
      </p:sp>
      <p:sp>
        <p:nvSpPr>
          <p:cNvPr id="125960" name="Rectangle 143"/>
          <p:cNvSpPr>
            <a:spLocks noGrp="1" noChangeArrowheads="1"/>
          </p:cNvSpPr>
          <p:nvPr>
            <p:ph type="title"/>
          </p:nvPr>
        </p:nvSpPr>
        <p:spPr>
          <a:xfrm>
            <a:off x="698500" y="0"/>
            <a:ext cx="7772400" cy="1143000"/>
          </a:xfrm>
          <a:noFill/>
        </p:spPr>
        <p:txBody>
          <a:bodyPr/>
          <a:lstStyle/>
          <a:p>
            <a:pPr eaLnBrk="1" hangingPunct="1"/>
            <a:r>
              <a:rPr lang="en-US" sz="4000" b="1" smtClean="0">
                <a:solidFill>
                  <a:schemeClr val="accent2"/>
                </a:solidFill>
                <a:latin typeface="Arial" charset="0"/>
              </a:rPr>
              <a:t>Stroke Sequence</a:t>
            </a:r>
          </a:p>
        </p:txBody>
      </p:sp>
      <p:sp>
        <p:nvSpPr>
          <p:cNvPr id="153744" name="Text Box 144"/>
          <p:cNvSpPr txBox="1">
            <a:spLocks noChangeArrowheads="1"/>
          </p:cNvSpPr>
          <p:nvPr/>
        </p:nvSpPr>
        <p:spPr bwMode="auto">
          <a:xfrm>
            <a:off x="2682875" y="1436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7</a:t>
            </a:r>
            <a:endParaRPr lang="th-TH" sz="4000">
              <a:solidFill>
                <a:schemeClr val="bg1"/>
              </a:solidFill>
              <a:latin typeface="Swis721 LtEx BT" pitchFamily="34" charset="0"/>
            </a:endParaRPr>
          </a:p>
        </p:txBody>
      </p:sp>
      <p:grpSp>
        <p:nvGrpSpPr>
          <p:cNvPr id="3" name="Group 145"/>
          <p:cNvGrpSpPr>
            <a:grpSpLocks/>
          </p:cNvGrpSpPr>
          <p:nvPr/>
        </p:nvGrpSpPr>
        <p:grpSpPr bwMode="auto">
          <a:xfrm>
            <a:off x="2678113" y="2279650"/>
            <a:ext cx="1825625" cy="1836738"/>
            <a:chOff x="294" y="1068"/>
            <a:chExt cx="2305" cy="2310"/>
          </a:xfrm>
        </p:grpSpPr>
        <p:sp>
          <p:nvSpPr>
            <p:cNvPr id="125967" name="Rectangle 14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5968" name="Line 14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5969" name="Line 14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5970" name="Line 14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5971" name="Line 15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5972" name="Line 15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5973" name="Line 15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3753" name="Line 153"/>
          <p:cNvSpPr>
            <a:spLocks noChangeShapeType="1"/>
          </p:cNvSpPr>
          <p:nvPr/>
        </p:nvSpPr>
        <p:spPr bwMode="auto">
          <a:xfrm>
            <a:off x="2676525" y="2279650"/>
            <a:ext cx="1381125" cy="0"/>
          </a:xfrm>
          <a:prstGeom prst="line">
            <a:avLst/>
          </a:prstGeom>
          <a:noFill/>
          <a:ln w="76200">
            <a:solidFill>
              <a:schemeClr val="accent2"/>
            </a:solidFill>
            <a:round/>
            <a:headEnd/>
            <a:tailEnd/>
          </a:ln>
        </p:spPr>
        <p:txBody>
          <a:bodyPr/>
          <a:lstStyle/>
          <a:p>
            <a:endParaRPr lang="en-US"/>
          </a:p>
        </p:txBody>
      </p:sp>
      <p:grpSp>
        <p:nvGrpSpPr>
          <p:cNvPr id="4" name="Group 156"/>
          <p:cNvGrpSpPr>
            <a:grpSpLocks/>
          </p:cNvGrpSpPr>
          <p:nvPr/>
        </p:nvGrpSpPr>
        <p:grpSpPr bwMode="auto">
          <a:xfrm>
            <a:off x="3143250" y="2270125"/>
            <a:ext cx="885825" cy="1838325"/>
            <a:chOff x="1980" y="1430"/>
            <a:chExt cx="558" cy="1158"/>
          </a:xfrm>
        </p:grpSpPr>
        <p:sp>
          <p:nvSpPr>
            <p:cNvPr id="125965" name="Line 154"/>
            <p:cNvSpPr>
              <a:spLocks noChangeShapeType="1"/>
            </p:cNvSpPr>
            <p:nvPr/>
          </p:nvSpPr>
          <p:spPr bwMode="auto">
            <a:xfrm flipH="1">
              <a:off x="2103" y="1430"/>
              <a:ext cx="435" cy="672"/>
            </a:xfrm>
            <a:prstGeom prst="line">
              <a:avLst/>
            </a:prstGeom>
            <a:noFill/>
            <a:ln w="76200">
              <a:solidFill>
                <a:schemeClr val="accent2"/>
              </a:solidFill>
              <a:round/>
              <a:headEnd/>
              <a:tailEnd/>
            </a:ln>
          </p:spPr>
          <p:txBody>
            <a:bodyPr/>
            <a:lstStyle/>
            <a:p>
              <a:endParaRPr lang="en-US"/>
            </a:p>
          </p:txBody>
        </p:sp>
        <p:sp>
          <p:nvSpPr>
            <p:cNvPr id="125966" name="Freeform 155"/>
            <p:cNvSpPr>
              <a:spLocks/>
            </p:cNvSpPr>
            <p:nvPr/>
          </p:nvSpPr>
          <p:spPr bwMode="auto">
            <a:xfrm>
              <a:off x="1980" y="2096"/>
              <a:ext cx="126" cy="492"/>
            </a:xfrm>
            <a:custGeom>
              <a:avLst/>
              <a:gdLst>
                <a:gd name="T0" fmla="*/ 126 w 126"/>
                <a:gd name="T1" fmla="*/ 0 h 492"/>
                <a:gd name="T2" fmla="*/ 66 w 126"/>
                <a:gd name="T3" fmla="*/ 132 h 492"/>
                <a:gd name="T4" fmla="*/ 16 w 126"/>
                <a:gd name="T5" fmla="*/ 302 h 492"/>
                <a:gd name="T6" fmla="*/ 4 w 126"/>
                <a:gd name="T7" fmla="*/ 492 h 492"/>
                <a:gd name="T8" fmla="*/ 0 60000 65536"/>
                <a:gd name="T9" fmla="*/ 0 60000 65536"/>
                <a:gd name="T10" fmla="*/ 0 60000 65536"/>
                <a:gd name="T11" fmla="*/ 0 60000 65536"/>
                <a:gd name="T12" fmla="*/ 0 w 126"/>
                <a:gd name="T13" fmla="*/ 0 h 492"/>
                <a:gd name="T14" fmla="*/ 126 w 126"/>
                <a:gd name="T15" fmla="*/ 492 h 492"/>
              </a:gdLst>
              <a:ahLst/>
              <a:cxnLst>
                <a:cxn ang="T8">
                  <a:pos x="T0" y="T1"/>
                </a:cxn>
                <a:cxn ang="T9">
                  <a:pos x="T2" y="T3"/>
                </a:cxn>
                <a:cxn ang="T10">
                  <a:pos x="T4" y="T5"/>
                </a:cxn>
                <a:cxn ang="T11">
                  <a:pos x="T6" y="T7"/>
                </a:cxn>
              </a:cxnLst>
              <a:rect l="T12" t="T13" r="T14" b="T15"/>
              <a:pathLst>
                <a:path w="126" h="492">
                  <a:moveTo>
                    <a:pt x="126" y="0"/>
                  </a:moveTo>
                  <a:cubicBezTo>
                    <a:pt x="116" y="22"/>
                    <a:pt x="84" y="82"/>
                    <a:pt x="66" y="132"/>
                  </a:cubicBezTo>
                  <a:cubicBezTo>
                    <a:pt x="48" y="182"/>
                    <a:pt x="26" y="242"/>
                    <a:pt x="16" y="302"/>
                  </a:cubicBezTo>
                  <a:cubicBezTo>
                    <a:pt x="6" y="362"/>
                    <a:pt x="0" y="438"/>
                    <a:pt x="4" y="492"/>
                  </a:cubicBezTo>
                </a:path>
              </a:pathLst>
            </a:custGeom>
            <a:noFill/>
            <a:ln w="76200">
              <a:solidFill>
                <a:schemeClr val="accent2"/>
              </a:solidFill>
              <a:round/>
              <a:headEnd/>
              <a:tailEnd/>
            </a:ln>
          </p:spPr>
          <p:txBody>
            <a:bodyPr/>
            <a:lstStyle/>
            <a:p>
              <a:endParaRPr lang="en-US"/>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3"/>
                                        </p:tgtEl>
                                        <p:attrNameLst>
                                          <p:attrName>style.visibility</p:attrName>
                                        </p:attrNameLst>
                                      </p:cBhvr>
                                      <p:to>
                                        <p:strVal val="visible"/>
                                      </p:to>
                                    </p:set>
                                    <p:animEffect transition="in" filter="dissolve">
                                      <p:cBhvr>
                                        <p:cTn id="7" dur="500"/>
                                        <p:tgtEl>
                                          <p:spTgt spid="1536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744"/>
                                        </p:tgtEl>
                                        <p:attrNameLst>
                                          <p:attrName>style.visibility</p:attrName>
                                        </p:attrNameLst>
                                      </p:cBhvr>
                                      <p:to>
                                        <p:strVal val="visible"/>
                                      </p:to>
                                    </p:set>
                                    <p:animEffect transition="in" filter="dissolve">
                                      <p:cBhvr>
                                        <p:cTn id="11" dur="500"/>
                                        <p:tgtEl>
                                          <p:spTgt spid="15374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3734"/>
                                        </p:tgtEl>
                                        <p:attrNameLst>
                                          <p:attrName>style.visibility</p:attrName>
                                        </p:attrNameLst>
                                      </p:cBhvr>
                                      <p:to>
                                        <p:strVal val="visible"/>
                                      </p:to>
                                    </p:set>
                                    <p:animEffect transition="in" filter="wipe(up)">
                                      <p:cBhvr>
                                        <p:cTn id="24" dur="2000"/>
                                        <p:tgtEl>
                                          <p:spTgt spid="15373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53738"/>
                                        </p:tgtEl>
                                        <p:attrNameLst>
                                          <p:attrName>style.visibility</p:attrName>
                                        </p:attrNameLst>
                                      </p:cBhvr>
                                      <p:to>
                                        <p:strVal val="visible"/>
                                      </p:to>
                                    </p:set>
                                    <p:animEffect transition="in" filter="wipe(left)">
                                      <p:cBhvr>
                                        <p:cTn id="28" dur="2000"/>
                                        <p:tgtEl>
                                          <p:spTgt spid="153738"/>
                                        </p:tgtEl>
                                      </p:cBhvr>
                                    </p:animEffect>
                                  </p:childTnLst>
                                </p:cTn>
                              </p:par>
                            </p:childTnLst>
                          </p:cTn>
                        </p:par>
                        <p:par>
                          <p:cTn id="29" fill="hold">
                            <p:stCondLst>
                              <p:cond delay="4000"/>
                            </p:stCondLst>
                            <p:childTnLst>
                              <p:par>
                                <p:cTn id="30" presetID="22" presetClass="entr" presetSubtype="2" fill="hold" grpId="0" nodeType="afterEffect">
                                  <p:stCondLst>
                                    <p:cond delay="0"/>
                                  </p:stCondLst>
                                  <p:childTnLst>
                                    <p:set>
                                      <p:cBhvr>
                                        <p:cTn id="31" dur="1" fill="hold">
                                          <p:stCondLst>
                                            <p:cond delay="0"/>
                                          </p:stCondLst>
                                        </p:cTn>
                                        <p:tgtEl>
                                          <p:spTgt spid="153741"/>
                                        </p:tgtEl>
                                        <p:attrNameLst>
                                          <p:attrName>style.visibility</p:attrName>
                                        </p:attrNameLst>
                                      </p:cBhvr>
                                      <p:to>
                                        <p:strVal val="visible"/>
                                      </p:to>
                                    </p:set>
                                    <p:animEffect transition="in" filter="wipe(right)">
                                      <p:cBhvr>
                                        <p:cTn id="32" dur="2000"/>
                                        <p:tgtEl>
                                          <p:spTgt spid="153741"/>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53733"/>
                                        </p:tgtEl>
                                        <p:attrNameLst>
                                          <p:attrName>style.visibility</p:attrName>
                                        </p:attrNameLst>
                                      </p:cBhvr>
                                      <p:to>
                                        <p:strVal val="visible"/>
                                      </p:to>
                                    </p:set>
                                    <p:animEffect transition="in" filter="wipe(left)">
                                      <p:cBhvr>
                                        <p:cTn id="36" dur="2000"/>
                                        <p:tgtEl>
                                          <p:spTgt spid="1537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3753"/>
                                        </p:tgtEl>
                                        <p:attrNameLst>
                                          <p:attrName>style.visibility</p:attrName>
                                        </p:attrNameLst>
                                      </p:cBhvr>
                                      <p:to>
                                        <p:strVal val="visible"/>
                                      </p:to>
                                    </p:set>
                                    <p:animEffect transition="in" filter="wipe(left)">
                                      <p:cBhvr>
                                        <p:cTn id="41" dur="2000"/>
                                        <p:tgtEl>
                                          <p:spTgt spid="153753"/>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up)">
                                      <p:cBhvr>
                                        <p:cTn id="4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3" grpId="0" animBg="1"/>
      <p:bldP spid="153733" grpId="0" animBg="1"/>
      <p:bldP spid="153734" grpId="0" animBg="1"/>
      <p:bldP spid="153738" grpId="0" animBg="1"/>
      <p:bldP spid="153741" grpId="0" animBg="1"/>
      <p:bldP spid="153744" grpId="0" animBg="1"/>
      <p:bldP spid="1537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p:cNvSpPr>
            <a:spLocks noChangeArrowheads="1"/>
          </p:cNvSpPr>
          <p:nvPr/>
        </p:nvSpPr>
        <p:spPr bwMode="auto">
          <a:xfrm>
            <a:off x="5219700" y="1181100"/>
            <a:ext cx="1838325" cy="657225"/>
          </a:xfrm>
          <a:prstGeom prst="rect">
            <a:avLst/>
          </a:prstGeom>
          <a:solidFill>
            <a:srgbClr val="FFCC99"/>
          </a:solidFill>
          <a:ln w="9525">
            <a:noFill/>
            <a:miter lim="800000"/>
            <a:headEnd/>
            <a:tailEnd/>
          </a:ln>
        </p:spPr>
        <p:txBody>
          <a:bodyPr wrap="none" anchor="ctr"/>
          <a:lstStyle/>
          <a:p>
            <a:endParaRPr lang="en-US"/>
          </a:p>
        </p:txBody>
      </p:sp>
      <p:sp>
        <p:nvSpPr>
          <p:cNvPr id="26627" name="Rectangle 16"/>
          <p:cNvSpPr>
            <a:spLocks noChangeArrowheads="1"/>
          </p:cNvSpPr>
          <p:nvPr/>
        </p:nvSpPr>
        <p:spPr bwMode="auto">
          <a:xfrm>
            <a:off x="6429375" y="2143125"/>
            <a:ext cx="1666875" cy="657225"/>
          </a:xfrm>
          <a:prstGeom prst="rect">
            <a:avLst/>
          </a:prstGeom>
          <a:solidFill>
            <a:srgbClr val="CCECFF"/>
          </a:solidFill>
          <a:ln w="9525">
            <a:noFill/>
            <a:miter lim="800000"/>
            <a:headEnd/>
            <a:tailEnd/>
          </a:ln>
        </p:spPr>
        <p:txBody>
          <a:bodyPr wrap="none" anchor="ctr"/>
          <a:lstStyle/>
          <a:p>
            <a:endParaRPr lang="en-US"/>
          </a:p>
        </p:txBody>
      </p:sp>
      <p:sp>
        <p:nvSpPr>
          <p:cNvPr id="26628" name="Rectangle 15"/>
          <p:cNvSpPr>
            <a:spLocks noChangeArrowheads="1"/>
          </p:cNvSpPr>
          <p:nvPr/>
        </p:nvSpPr>
        <p:spPr bwMode="auto">
          <a:xfrm>
            <a:off x="5686425" y="2867025"/>
            <a:ext cx="1409700" cy="628650"/>
          </a:xfrm>
          <a:prstGeom prst="rect">
            <a:avLst/>
          </a:prstGeom>
          <a:solidFill>
            <a:srgbClr val="99FF99"/>
          </a:solidFill>
          <a:ln w="9525">
            <a:noFill/>
            <a:miter lim="800000"/>
            <a:headEnd/>
            <a:tailEnd/>
          </a:ln>
        </p:spPr>
        <p:txBody>
          <a:bodyPr wrap="none" anchor="ctr"/>
          <a:lstStyle/>
          <a:p>
            <a:endParaRPr lang="en-US"/>
          </a:p>
        </p:txBody>
      </p:sp>
      <p:sp>
        <p:nvSpPr>
          <p:cNvPr id="26629" name="Rectangle 14"/>
          <p:cNvSpPr>
            <a:spLocks noChangeArrowheads="1"/>
          </p:cNvSpPr>
          <p:nvPr/>
        </p:nvSpPr>
        <p:spPr bwMode="auto">
          <a:xfrm>
            <a:off x="7077075" y="4191000"/>
            <a:ext cx="1409700" cy="752475"/>
          </a:xfrm>
          <a:prstGeom prst="rect">
            <a:avLst/>
          </a:prstGeom>
          <a:solidFill>
            <a:srgbClr val="FFFF99"/>
          </a:solidFill>
          <a:ln w="9525">
            <a:noFill/>
            <a:miter lim="800000"/>
            <a:headEnd/>
            <a:tailEnd/>
          </a:ln>
        </p:spPr>
        <p:txBody>
          <a:bodyPr wrap="none" anchor="ctr"/>
          <a:lstStyle/>
          <a:p>
            <a:endParaRPr lang="en-US"/>
          </a:p>
        </p:txBody>
      </p:sp>
      <p:sp>
        <p:nvSpPr>
          <p:cNvPr id="26630" name="Rectangle 13"/>
          <p:cNvSpPr>
            <a:spLocks noChangeArrowheads="1"/>
          </p:cNvSpPr>
          <p:nvPr/>
        </p:nvSpPr>
        <p:spPr bwMode="auto">
          <a:xfrm>
            <a:off x="1095375" y="5343525"/>
            <a:ext cx="1476375" cy="752475"/>
          </a:xfrm>
          <a:prstGeom prst="rect">
            <a:avLst/>
          </a:prstGeom>
          <a:solidFill>
            <a:srgbClr val="FFCCFF"/>
          </a:solidFill>
          <a:ln w="9525">
            <a:noFill/>
            <a:miter lim="800000"/>
            <a:headEnd/>
            <a:tailEnd/>
          </a:ln>
        </p:spPr>
        <p:txBody>
          <a:bodyPr wrap="none" anchor="ctr"/>
          <a:lstStyle/>
          <a:p>
            <a:endParaRPr lang="en-US"/>
          </a:p>
        </p:txBody>
      </p:sp>
      <p:sp>
        <p:nvSpPr>
          <p:cNvPr id="26631" name="Text Box 11"/>
          <p:cNvSpPr txBox="1">
            <a:spLocks noChangeArrowheads="1"/>
          </p:cNvSpPr>
          <p:nvPr/>
        </p:nvSpPr>
        <p:spPr bwMode="auto">
          <a:xfrm>
            <a:off x="427038" y="449263"/>
            <a:ext cx="6224587" cy="457200"/>
          </a:xfrm>
          <a:prstGeom prst="rect">
            <a:avLst/>
          </a:prstGeom>
          <a:noFill/>
          <a:ln w="9525">
            <a:noFill/>
            <a:miter lim="800000"/>
            <a:headEnd/>
            <a:tailEnd/>
          </a:ln>
        </p:spPr>
        <p:txBody>
          <a:bodyPr wrap="none">
            <a:spAutoFit/>
          </a:bodyPr>
          <a:lstStyle/>
          <a:p>
            <a:r>
              <a:rPr lang="en-US" sz="2400" b="1" i="1">
                <a:solidFill>
                  <a:schemeClr val="accent2"/>
                </a:solidFill>
                <a:latin typeface="Arial" charset="0"/>
                <a:cs typeface="Arial" charset="0"/>
              </a:rPr>
              <a:t>Example</a:t>
            </a:r>
            <a:r>
              <a:rPr lang="en-US" sz="2400">
                <a:latin typeface="Arial" charset="0"/>
                <a:cs typeface="Arial" charset="0"/>
              </a:rPr>
              <a:t> : </a:t>
            </a:r>
            <a:r>
              <a:rPr lang="en-US" sz="2000" i="1">
                <a:latin typeface="Arial" charset="0"/>
                <a:cs typeface="Arial" charset="0"/>
              </a:rPr>
              <a:t>Line conventions in engineering drawing</a:t>
            </a:r>
          </a:p>
        </p:txBody>
      </p:sp>
      <p:pic>
        <p:nvPicPr>
          <p:cNvPr id="26632" name="Picture 12" descr="alphabet of line"/>
          <p:cNvPicPr>
            <a:picLocks noChangeAspect="1" noChangeArrowheads="1"/>
          </p:cNvPicPr>
          <p:nvPr/>
        </p:nvPicPr>
        <p:blipFill>
          <a:blip r:embed="rId2">
            <a:clrChange>
              <a:clrFrom>
                <a:srgbClr val="FFFFFF"/>
              </a:clrFrom>
              <a:clrTo>
                <a:srgbClr val="FFFFFF">
                  <a:alpha val="0"/>
                </a:srgbClr>
              </a:clrTo>
            </a:clrChange>
            <a:lum bright="-30000" contrast="12000"/>
          </a:blip>
          <a:srcRect/>
          <a:stretch>
            <a:fillRect/>
          </a:stretch>
        </p:blipFill>
        <p:spPr bwMode="auto">
          <a:xfrm>
            <a:off x="896938" y="1131888"/>
            <a:ext cx="7551737" cy="53879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3"/>
          <p:cNvSpPr txBox="1">
            <a:spLocks noChangeArrowheads="1"/>
          </p:cNvSpPr>
          <p:nvPr/>
        </p:nvSpPr>
        <p:spPr bwMode="auto">
          <a:xfrm>
            <a:off x="6892925" y="9794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6</a:t>
            </a:r>
            <a:endParaRPr lang="th-TH" sz="4000">
              <a:solidFill>
                <a:schemeClr val="bg1"/>
              </a:solidFill>
              <a:latin typeface="Swis721 LtEx BT" pitchFamily="34" charset="0"/>
            </a:endParaRPr>
          </a:p>
        </p:txBody>
      </p:sp>
      <p:grpSp>
        <p:nvGrpSpPr>
          <p:cNvPr id="2" name="Group 5"/>
          <p:cNvGrpSpPr>
            <a:grpSpLocks/>
          </p:cNvGrpSpPr>
          <p:nvPr/>
        </p:nvGrpSpPr>
        <p:grpSpPr bwMode="auto">
          <a:xfrm>
            <a:off x="6905625" y="1758950"/>
            <a:ext cx="1828800" cy="1836738"/>
            <a:chOff x="294" y="1068"/>
            <a:chExt cx="2305" cy="2310"/>
          </a:xfrm>
        </p:grpSpPr>
        <p:sp>
          <p:nvSpPr>
            <p:cNvPr id="127100" name="Rectangle 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7101" name="Line 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7102" name="Line 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7103" name="Line 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7104" name="Line 1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7105" name="Line 1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7106" name="Line 1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4646" name="Text Box 22"/>
          <p:cNvSpPr txBox="1">
            <a:spLocks noChangeArrowheads="1"/>
          </p:cNvSpPr>
          <p:nvPr/>
        </p:nvSpPr>
        <p:spPr bwMode="auto">
          <a:xfrm>
            <a:off x="517525" y="3849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8</a:t>
            </a:r>
            <a:endParaRPr lang="th-TH" sz="4000">
              <a:solidFill>
                <a:schemeClr val="bg1"/>
              </a:solidFill>
              <a:latin typeface="Swis721 LtEx BT" pitchFamily="34" charset="0"/>
            </a:endParaRPr>
          </a:p>
        </p:txBody>
      </p:sp>
      <p:grpSp>
        <p:nvGrpSpPr>
          <p:cNvPr id="3" name="Group 23"/>
          <p:cNvGrpSpPr>
            <a:grpSpLocks/>
          </p:cNvGrpSpPr>
          <p:nvPr/>
        </p:nvGrpSpPr>
        <p:grpSpPr bwMode="auto">
          <a:xfrm>
            <a:off x="544513" y="4641850"/>
            <a:ext cx="1825625" cy="1836738"/>
            <a:chOff x="294" y="1068"/>
            <a:chExt cx="2305" cy="2310"/>
          </a:xfrm>
        </p:grpSpPr>
        <p:sp>
          <p:nvSpPr>
            <p:cNvPr id="127093" name="Rectangle 2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7094" name="Line 2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7095" name="Line 2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7096" name="Line 2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7097" name="Line 2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7098" name="Line 2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7099" name="Line 3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4656" name="Text Box 32"/>
          <p:cNvSpPr txBox="1">
            <a:spLocks noChangeArrowheads="1"/>
          </p:cNvSpPr>
          <p:nvPr/>
        </p:nvSpPr>
        <p:spPr bwMode="auto">
          <a:xfrm>
            <a:off x="2663825" y="3849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9</a:t>
            </a:r>
            <a:endParaRPr lang="th-TH" sz="4000">
              <a:solidFill>
                <a:schemeClr val="bg1"/>
              </a:solidFill>
              <a:latin typeface="Swis721 LtEx BT" pitchFamily="34" charset="0"/>
            </a:endParaRPr>
          </a:p>
        </p:txBody>
      </p:sp>
      <p:sp>
        <p:nvSpPr>
          <p:cNvPr id="154657" name="Text Box 33"/>
          <p:cNvSpPr txBox="1">
            <a:spLocks noChangeArrowheads="1"/>
          </p:cNvSpPr>
          <p:nvPr/>
        </p:nvSpPr>
        <p:spPr bwMode="auto">
          <a:xfrm>
            <a:off x="2632075" y="9921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0</a:t>
            </a:r>
            <a:endParaRPr lang="th-TH" sz="4000">
              <a:solidFill>
                <a:schemeClr val="bg1"/>
              </a:solidFill>
              <a:latin typeface="Swis721 LtEx BT" pitchFamily="34" charset="0"/>
            </a:endParaRPr>
          </a:p>
        </p:txBody>
      </p:sp>
      <p:grpSp>
        <p:nvGrpSpPr>
          <p:cNvPr id="4" name="Group 34"/>
          <p:cNvGrpSpPr>
            <a:grpSpLocks/>
          </p:cNvGrpSpPr>
          <p:nvPr/>
        </p:nvGrpSpPr>
        <p:grpSpPr bwMode="auto">
          <a:xfrm>
            <a:off x="2676525" y="4629150"/>
            <a:ext cx="1828800" cy="1836738"/>
            <a:chOff x="294" y="1068"/>
            <a:chExt cx="2305" cy="2310"/>
          </a:xfrm>
        </p:grpSpPr>
        <p:sp>
          <p:nvSpPr>
            <p:cNvPr id="127086" name="Rectangle 3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7087" name="Line 3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7088" name="Line 3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7089" name="Line 3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7090" name="Line 3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7091" name="Line 4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7092" name="Line 4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5" name="Group 43"/>
          <p:cNvGrpSpPr>
            <a:grpSpLocks/>
          </p:cNvGrpSpPr>
          <p:nvPr/>
        </p:nvGrpSpPr>
        <p:grpSpPr bwMode="auto">
          <a:xfrm>
            <a:off x="2640013" y="1784350"/>
            <a:ext cx="1825625" cy="1836738"/>
            <a:chOff x="294" y="1068"/>
            <a:chExt cx="2305" cy="2310"/>
          </a:xfrm>
        </p:grpSpPr>
        <p:sp>
          <p:nvSpPr>
            <p:cNvPr id="127079" name="Rectangle 4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7080" name="Line 4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7081" name="Line 4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7082" name="Line 4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7083" name="Line 4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7084" name="Line 4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7085" name="Line 5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6" name="Group 250"/>
          <p:cNvGrpSpPr>
            <a:grpSpLocks/>
          </p:cNvGrpSpPr>
          <p:nvPr/>
        </p:nvGrpSpPr>
        <p:grpSpPr bwMode="auto">
          <a:xfrm>
            <a:off x="7727950" y="2498725"/>
            <a:ext cx="522288" cy="1074738"/>
            <a:chOff x="4868" y="1574"/>
            <a:chExt cx="329" cy="677"/>
          </a:xfrm>
        </p:grpSpPr>
        <p:sp>
          <p:nvSpPr>
            <p:cNvPr id="127077" name="Arc 108"/>
            <p:cNvSpPr>
              <a:spLocks/>
            </p:cNvSpPr>
            <p:nvPr/>
          </p:nvSpPr>
          <p:spPr bwMode="auto">
            <a:xfrm flipV="1">
              <a:off x="4868" y="1911"/>
              <a:ext cx="329" cy="3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78" name="Arc 109"/>
            <p:cNvSpPr>
              <a:spLocks/>
            </p:cNvSpPr>
            <p:nvPr/>
          </p:nvSpPr>
          <p:spPr bwMode="auto">
            <a:xfrm>
              <a:off x="4868" y="1574"/>
              <a:ext cx="329" cy="3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sp>
        <p:nvSpPr>
          <p:cNvPr id="154737" name="Arc 113"/>
          <p:cNvSpPr>
            <a:spLocks/>
          </p:cNvSpPr>
          <p:nvPr/>
        </p:nvSpPr>
        <p:spPr bwMode="auto">
          <a:xfrm flipH="1">
            <a:off x="6967538" y="2508250"/>
            <a:ext cx="520700" cy="563563"/>
          </a:xfrm>
          <a:custGeom>
            <a:avLst/>
            <a:gdLst>
              <a:gd name="T0" fmla="*/ 0 w 21581"/>
              <a:gd name="T1" fmla="*/ 0 h 21600"/>
              <a:gd name="T2" fmla="*/ 2147483647 w 21581"/>
              <a:gd name="T3" fmla="*/ 2147483647 h 21600"/>
              <a:gd name="T4" fmla="*/ 0 w 21581"/>
              <a:gd name="T5" fmla="*/ 2147483647 h 21600"/>
              <a:gd name="T6" fmla="*/ 0 60000 65536"/>
              <a:gd name="T7" fmla="*/ 0 60000 65536"/>
              <a:gd name="T8" fmla="*/ 0 60000 65536"/>
              <a:gd name="T9" fmla="*/ 0 w 21581"/>
              <a:gd name="T10" fmla="*/ 0 h 21600"/>
              <a:gd name="T11" fmla="*/ 21581 w 21581"/>
              <a:gd name="T12" fmla="*/ 21600 h 21600"/>
            </a:gdLst>
            <a:ahLst/>
            <a:cxnLst>
              <a:cxn ang="T6">
                <a:pos x="T0" y="T1"/>
              </a:cxn>
              <a:cxn ang="T7">
                <a:pos x="T2" y="T3"/>
              </a:cxn>
              <a:cxn ang="T8">
                <a:pos x="T4" y="T5"/>
              </a:cxn>
            </a:cxnLst>
            <a:rect l="T9" t="T10" r="T11" b="T12"/>
            <a:pathLst>
              <a:path w="21581" h="21600" fill="none" extrusionOk="0">
                <a:moveTo>
                  <a:pt x="-1" y="0"/>
                </a:moveTo>
                <a:cubicBezTo>
                  <a:pt x="11575" y="0"/>
                  <a:pt x="21092" y="9124"/>
                  <a:pt x="21580" y="20689"/>
                </a:cubicBezTo>
              </a:path>
              <a:path w="21581" h="21600" stroke="0" extrusionOk="0">
                <a:moveTo>
                  <a:pt x="-1" y="0"/>
                </a:moveTo>
                <a:cubicBezTo>
                  <a:pt x="11575" y="0"/>
                  <a:pt x="21092" y="9124"/>
                  <a:pt x="21580" y="20689"/>
                </a:cubicBezTo>
                <a:lnTo>
                  <a:pt x="0" y="21600"/>
                </a:lnTo>
                <a:close/>
              </a:path>
            </a:pathLst>
          </a:custGeom>
          <a:noFill/>
          <a:ln w="76200">
            <a:solidFill>
              <a:schemeClr val="accent2"/>
            </a:solidFill>
            <a:round/>
            <a:headEnd/>
            <a:tailEnd/>
          </a:ln>
        </p:spPr>
        <p:txBody>
          <a:bodyPr wrap="none" anchor="ctr"/>
          <a:lstStyle/>
          <a:p>
            <a:endParaRPr lang="en-US"/>
          </a:p>
        </p:txBody>
      </p:sp>
      <p:sp>
        <p:nvSpPr>
          <p:cNvPr id="154739" name="Freeform 115"/>
          <p:cNvSpPr>
            <a:spLocks/>
          </p:cNvSpPr>
          <p:nvPr/>
        </p:nvSpPr>
        <p:spPr bwMode="auto">
          <a:xfrm>
            <a:off x="7469188" y="2498725"/>
            <a:ext cx="263525" cy="9525"/>
          </a:xfrm>
          <a:custGeom>
            <a:avLst/>
            <a:gdLst>
              <a:gd name="T0" fmla="*/ 2147483647 w 168"/>
              <a:gd name="T1" fmla="*/ 0 h 6"/>
              <a:gd name="T2" fmla="*/ 2147483647 w 168"/>
              <a:gd name="T3" fmla="*/ 0 h 6"/>
              <a:gd name="T4" fmla="*/ 0 w 168"/>
              <a:gd name="T5" fmla="*/ 2147483647 h 6"/>
              <a:gd name="T6" fmla="*/ 0 60000 65536"/>
              <a:gd name="T7" fmla="*/ 0 60000 65536"/>
              <a:gd name="T8" fmla="*/ 0 60000 65536"/>
              <a:gd name="T9" fmla="*/ 0 w 168"/>
              <a:gd name="T10" fmla="*/ 0 h 6"/>
              <a:gd name="T11" fmla="*/ 168 w 168"/>
              <a:gd name="T12" fmla="*/ 6 h 6"/>
            </a:gdLst>
            <a:ahLst/>
            <a:cxnLst>
              <a:cxn ang="T6">
                <a:pos x="T0" y="T1"/>
              </a:cxn>
              <a:cxn ang="T7">
                <a:pos x="T2" y="T3"/>
              </a:cxn>
              <a:cxn ang="T8">
                <a:pos x="T4" y="T5"/>
              </a:cxn>
            </a:cxnLst>
            <a:rect l="T9" t="T10" r="T11" b="T12"/>
            <a:pathLst>
              <a:path w="168" h="6">
                <a:moveTo>
                  <a:pt x="168" y="0"/>
                </a:moveTo>
                <a:lnTo>
                  <a:pt x="78" y="0"/>
                </a:lnTo>
                <a:lnTo>
                  <a:pt x="0" y="6"/>
                </a:lnTo>
              </a:path>
            </a:pathLst>
          </a:custGeom>
          <a:noFill/>
          <a:ln w="76200">
            <a:solidFill>
              <a:schemeClr val="accent2"/>
            </a:solidFill>
            <a:round/>
            <a:headEnd/>
            <a:tailEnd/>
          </a:ln>
        </p:spPr>
        <p:txBody>
          <a:bodyPr/>
          <a:lstStyle/>
          <a:p>
            <a:endParaRPr lang="en-US"/>
          </a:p>
        </p:txBody>
      </p:sp>
      <p:sp>
        <p:nvSpPr>
          <p:cNvPr id="154741" name="Freeform 117"/>
          <p:cNvSpPr>
            <a:spLocks/>
          </p:cNvSpPr>
          <p:nvPr/>
        </p:nvSpPr>
        <p:spPr bwMode="auto">
          <a:xfrm>
            <a:off x="7473950" y="3573463"/>
            <a:ext cx="263525" cy="4762"/>
          </a:xfrm>
          <a:custGeom>
            <a:avLst/>
            <a:gdLst>
              <a:gd name="T0" fmla="*/ 0 w 168"/>
              <a:gd name="T1" fmla="*/ 0 h 3"/>
              <a:gd name="T2" fmla="*/ 2147483647 w 168"/>
              <a:gd name="T3" fmla="*/ 2147483647 h 3"/>
              <a:gd name="T4" fmla="*/ 2147483647 w 168"/>
              <a:gd name="T5" fmla="*/ 0 h 3"/>
              <a:gd name="T6" fmla="*/ 0 60000 65536"/>
              <a:gd name="T7" fmla="*/ 0 60000 65536"/>
              <a:gd name="T8" fmla="*/ 0 60000 65536"/>
              <a:gd name="T9" fmla="*/ 0 w 168"/>
              <a:gd name="T10" fmla="*/ 0 h 3"/>
              <a:gd name="T11" fmla="*/ 168 w 168"/>
              <a:gd name="T12" fmla="*/ 3 h 3"/>
            </a:gdLst>
            <a:ahLst/>
            <a:cxnLst>
              <a:cxn ang="T6">
                <a:pos x="T0" y="T1"/>
              </a:cxn>
              <a:cxn ang="T7">
                <a:pos x="T2" y="T3"/>
              </a:cxn>
              <a:cxn ang="T8">
                <a:pos x="T4" y="T5"/>
              </a:cxn>
            </a:cxnLst>
            <a:rect l="T9" t="T10" r="T11" b="T12"/>
            <a:pathLst>
              <a:path w="168" h="3">
                <a:moveTo>
                  <a:pt x="0" y="0"/>
                </a:moveTo>
                <a:lnTo>
                  <a:pt x="81" y="3"/>
                </a:lnTo>
                <a:lnTo>
                  <a:pt x="168" y="0"/>
                </a:lnTo>
              </a:path>
            </a:pathLst>
          </a:custGeom>
          <a:noFill/>
          <a:ln w="76200">
            <a:solidFill>
              <a:schemeClr val="accent2"/>
            </a:solidFill>
            <a:round/>
            <a:headEnd/>
            <a:tailEnd/>
          </a:ln>
        </p:spPr>
        <p:txBody>
          <a:bodyPr/>
          <a:lstStyle/>
          <a:p>
            <a:endParaRPr lang="en-US"/>
          </a:p>
        </p:txBody>
      </p:sp>
      <p:sp>
        <p:nvSpPr>
          <p:cNvPr id="154744" name="Arc 120"/>
          <p:cNvSpPr>
            <a:spLocks/>
          </p:cNvSpPr>
          <p:nvPr/>
        </p:nvSpPr>
        <p:spPr bwMode="auto">
          <a:xfrm>
            <a:off x="7696200" y="1784350"/>
            <a:ext cx="481013" cy="530225"/>
          </a:xfrm>
          <a:custGeom>
            <a:avLst/>
            <a:gdLst>
              <a:gd name="T0" fmla="*/ 0 w 19896"/>
              <a:gd name="T1" fmla="*/ 0 h 21600"/>
              <a:gd name="T2" fmla="*/ 2147483647 w 19896"/>
              <a:gd name="T3" fmla="*/ 2147483647 h 21600"/>
              <a:gd name="T4" fmla="*/ 0 w 19896"/>
              <a:gd name="T5" fmla="*/ 2147483647 h 21600"/>
              <a:gd name="T6" fmla="*/ 0 60000 65536"/>
              <a:gd name="T7" fmla="*/ 0 60000 65536"/>
              <a:gd name="T8" fmla="*/ 0 60000 65536"/>
              <a:gd name="T9" fmla="*/ 0 w 19896"/>
              <a:gd name="T10" fmla="*/ 0 h 21600"/>
              <a:gd name="T11" fmla="*/ 19896 w 19896"/>
              <a:gd name="T12" fmla="*/ 21600 h 21600"/>
            </a:gdLst>
            <a:ahLst/>
            <a:cxnLst>
              <a:cxn ang="T6">
                <a:pos x="T0" y="T1"/>
              </a:cxn>
              <a:cxn ang="T7">
                <a:pos x="T2" y="T3"/>
              </a:cxn>
              <a:cxn ang="T8">
                <a:pos x="T4" y="T5"/>
              </a:cxn>
            </a:cxnLst>
            <a:rect l="T9" t="T10" r="T11" b="T12"/>
            <a:pathLst>
              <a:path w="19896" h="21600" fill="none" extrusionOk="0">
                <a:moveTo>
                  <a:pt x="-1" y="0"/>
                </a:moveTo>
                <a:cubicBezTo>
                  <a:pt x="8679" y="0"/>
                  <a:pt x="16516" y="5195"/>
                  <a:pt x="19895" y="13190"/>
                </a:cubicBezTo>
              </a:path>
              <a:path w="19896" h="21600" stroke="0" extrusionOk="0">
                <a:moveTo>
                  <a:pt x="-1" y="0"/>
                </a:moveTo>
                <a:cubicBezTo>
                  <a:pt x="8679" y="0"/>
                  <a:pt x="16516" y="5195"/>
                  <a:pt x="19895" y="13190"/>
                </a:cubicBezTo>
                <a:lnTo>
                  <a:pt x="0" y="21600"/>
                </a:lnTo>
                <a:close/>
              </a:path>
            </a:pathLst>
          </a:custGeom>
          <a:noFill/>
          <a:ln w="76200">
            <a:solidFill>
              <a:schemeClr val="accent2"/>
            </a:solidFill>
            <a:round/>
            <a:headEnd/>
            <a:tailEnd/>
          </a:ln>
        </p:spPr>
        <p:txBody>
          <a:bodyPr wrap="none" anchor="ctr"/>
          <a:lstStyle/>
          <a:p>
            <a:endParaRPr lang="en-US"/>
          </a:p>
        </p:txBody>
      </p:sp>
      <p:grpSp>
        <p:nvGrpSpPr>
          <p:cNvPr id="7" name="Group 248"/>
          <p:cNvGrpSpPr>
            <a:grpSpLocks/>
          </p:cNvGrpSpPr>
          <p:nvPr/>
        </p:nvGrpSpPr>
        <p:grpSpPr bwMode="auto">
          <a:xfrm>
            <a:off x="6915150" y="1774825"/>
            <a:ext cx="798513" cy="1798638"/>
            <a:chOff x="4356" y="1118"/>
            <a:chExt cx="503" cy="1133"/>
          </a:xfrm>
        </p:grpSpPr>
        <p:sp>
          <p:nvSpPr>
            <p:cNvPr id="127073" name="Arc 107"/>
            <p:cNvSpPr>
              <a:spLocks/>
            </p:cNvSpPr>
            <p:nvPr/>
          </p:nvSpPr>
          <p:spPr bwMode="auto">
            <a:xfrm flipH="1" flipV="1">
              <a:off x="4356" y="1677"/>
              <a:ext cx="355" cy="5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nvGrpSpPr>
            <p:cNvPr id="127074" name="Group 247"/>
            <p:cNvGrpSpPr>
              <a:grpSpLocks/>
            </p:cNvGrpSpPr>
            <p:nvPr/>
          </p:nvGrpSpPr>
          <p:grpSpPr bwMode="auto">
            <a:xfrm>
              <a:off x="4356" y="1118"/>
              <a:ext cx="503" cy="568"/>
              <a:chOff x="4356" y="1118"/>
              <a:chExt cx="503" cy="568"/>
            </a:xfrm>
          </p:grpSpPr>
          <p:sp>
            <p:nvSpPr>
              <p:cNvPr id="127075" name="Arc 105"/>
              <p:cNvSpPr>
                <a:spLocks/>
              </p:cNvSpPr>
              <p:nvPr/>
            </p:nvSpPr>
            <p:spPr bwMode="auto">
              <a:xfrm flipH="1">
                <a:off x="4356" y="1124"/>
                <a:ext cx="352"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76" name="Freeform 123"/>
              <p:cNvSpPr>
                <a:spLocks/>
              </p:cNvSpPr>
              <p:nvPr/>
            </p:nvSpPr>
            <p:spPr bwMode="auto">
              <a:xfrm>
                <a:off x="4688" y="1118"/>
                <a:ext cx="171" cy="6"/>
              </a:xfrm>
              <a:custGeom>
                <a:avLst/>
                <a:gdLst>
                  <a:gd name="T0" fmla="*/ 124 w 174"/>
                  <a:gd name="T1" fmla="*/ 6 h 6"/>
                  <a:gd name="T2" fmla="*/ 68 w 174"/>
                  <a:gd name="T3" fmla="*/ 0 h 6"/>
                  <a:gd name="T4" fmla="*/ 0 w 174"/>
                  <a:gd name="T5" fmla="*/ 6 h 6"/>
                  <a:gd name="T6" fmla="*/ 0 60000 65536"/>
                  <a:gd name="T7" fmla="*/ 0 60000 65536"/>
                  <a:gd name="T8" fmla="*/ 0 60000 65536"/>
                  <a:gd name="T9" fmla="*/ 0 w 174"/>
                  <a:gd name="T10" fmla="*/ 0 h 6"/>
                  <a:gd name="T11" fmla="*/ 174 w 174"/>
                  <a:gd name="T12" fmla="*/ 6 h 6"/>
                </a:gdLst>
                <a:ahLst/>
                <a:cxnLst>
                  <a:cxn ang="T6">
                    <a:pos x="T0" y="T1"/>
                  </a:cxn>
                  <a:cxn ang="T7">
                    <a:pos x="T2" y="T3"/>
                  </a:cxn>
                  <a:cxn ang="T8">
                    <a:pos x="T4" y="T5"/>
                  </a:cxn>
                </a:cxnLst>
                <a:rect l="T9" t="T10" r="T11" b="T12"/>
                <a:pathLst>
                  <a:path w="174" h="6">
                    <a:moveTo>
                      <a:pt x="174" y="6"/>
                    </a:moveTo>
                    <a:lnTo>
                      <a:pt x="90" y="0"/>
                    </a:lnTo>
                    <a:lnTo>
                      <a:pt x="0" y="6"/>
                    </a:lnTo>
                  </a:path>
                </a:pathLst>
              </a:custGeom>
              <a:noFill/>
              <a:ln w="76200">
                <a:solidFill>
                  <a:schemeClr val="accent2"/>
                </a:solidFill>
                <a:round/>
                <a:headEnd/>
                <a:tailEnd/>
              </a:ln>
            </p:spPr>
            <p:txBody>
              <a:bodyPr/>
              <a:lstStyle/>
              <a:p>
                <a:endParaRPr lang="en-US"/>
              </a:p>
            </p:txBody>
          </p:sp>
        </p:grpSp>
      </p:grpSp>
      <p:grpSp>
        <p:nvGrpSpPr>
          <p:cNvPr id="9" name="Group 142"/>
          <p:cNvGrpSpPr>
            <a:grpSpLocks/>
          </p:cNvGrpSpPr>
          <p:nvPr/>
        </p:nvGrpSpPr>
        <p:grpSpPr bwMode="auto">
          <a:xfrm>
            <a:off x="1400175" y="4683125"/>
            <a:ext cx="425450" cy="819150"/>
            <a:chOff x="4850" y="986"/>
            <a:chExt cx="268" cy="528"/>
          </a:xfrm>
        </p:grpSpPr>
        <p:sp>
          <p:nvSpPr>
            <p:cNvPr id="127071" name="Arc 130"/>
            <p:cNvSpPr>
              <a:spLocks/>
            </p:cNvSpPr>
            <p:nvPr/>
          </p:nvSpPr>
          <p:spPr bwMode="auto">
            <a:xfrm>
              <a:off x="4850" y="986"/>
              <a:ext cx="268" cy="276"/>
            </a:xfrm>
            <a:custGeom>
              <a:avLst/>
              <a:gdLst>
                <a:gd name="T0" fmla="*/ 0 w 21600"/>
                <a:gd name="T1" fmla="*/ 0 h 22581"/>
                <a:gd name="T2" fmla="*/ 0 w 21600"/>
                <a:gd name="T3" fmla="*/ 0 h 22581"/>
                <a:gd name="T4" fmla="*/ 0 w 21600"/>
                <a:gd name="T5" fmla="*/ 0 h 22581"/>
                <a:gd name="T6" fmla="*/ 0 60000 65536"/>
                <a:gd name="T7" fmla="*/ 0 60000 65536"/>
                <a:gd name="T8" fmla="*/ 0 60000 65536"/>
                <a:gd name="T9" fmla="*/ 0 w 21600"/>
                <a:gd name="T10" fmla="*/ 0 h 22581"/>
                <a:gd name="T11" fmla="*/ 21600 w 21600"/>
                <a:gd name="T12" fmla="*/ 22581 h 22581"/>
              </a:gdLst>
              <a:ahLst/>
              <a:cxnLst>
                <a:cxn ang="T6">
                  <a:pos x="T0" y="T1"/>
                </a:cxn>
                <a:cxn ang="T7">
                  <a:pos x="T2" y="T3"/>
                </a:cxn>
                <a:cxn ang="T8">
                  <a:pos x="T4" y="T5"/>
                </a:cxn>
              </a:cxnLst>
              <a:rect l="T9" t="T10" r="T11" b="T12"/>
              <a:pathLst>
                <a:path w="21600" h="22581" fill="none" extrusionOk="0">
                  <a:moveTo>
                    <a:pt x="-1" y="0"/>
                  </a:moveTo>
                  <a:cubicBezTo>
                    <a:pt x="11929" y="0"/>
                    <a:pt x="21600" y="9670"/>
                    <a:pt x="21600" y="21600"/>
                  </a:cubicBezTo>
                  <a:cubicBezTo>
                    <a:pt x="21600" y="21927"/>
                    <a:pt x="21592" y="22254"/>
                    <a:pt x="21577" y="22580"/>
                  </a:cubicBezTo>
                </a:path>
                <a:path w="21600" h="22581" stroke="0" extrusionOk="0">
                  <a:moveTo>
                    <a:pt x="-1" y="0"/>
                  </a:moveTo>
                  <a:cubicBezTo>
                    <a:pt x="11929" y="0"/>
                    <a:pt x="21600" y="9670"/>
                    <a:pt x="21600" y="21600"/>
                  </a:cubicBezTo>
                  <a:cubicBezTo>
                    <a:pt x="21600" y="21927"/>
                    <a:pt x="21592" y="22254"/>
                    <a:pt x="21577" y="22580"/>
                  </a:cubicBezTo>
                  <a:lnTo>
                    <a:pt x="0" y="21600"/>
                  </a:lnTo>
                  <a:close/>
                </a:path>
              </a:pathLst>
            </a:custGeom>
            <a:noFill/>
            <a:ln w="76200">
              <a:solidFill>
                <a:schemeClr val="accent2"/>
              </a:solidFill>
              <a:round/>
              <a:headEnd/>
              <a:tailEnd/>
            </a:ln>
          </p:spPr>
          <p:txBody>
            <a:bodyPr wrap="none" anchor="ctr"/>
            <a:lstStyle/>
            <a:p>
              <a:endParaRPr lang="en-US"/>
            </a:p>
          </p:txBody>
        </p:sp>
        <p:sp>
          <p:nvSpPr>
            <p:cNvPr id="127072" name="Arc 131"/>
            <p:cNvSpPr>
              <a:spLocks/>
            </p:cNvSpPr>
            <p:nvPr/>
          </p:nvSpPr>
          <p:spPr bwMode="auto">
            <a:xfrm flipV="1">
              <a:off x="4850" y="1250"/>
              <a:ext cx="268" cy="2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grpSp>
        <p:nvGrpSpPr>
          <p:cNvPr id="10" name="Group 132"/>
          <p:cNvGrpSpPr>
            <a:grpSpLocks/>
          </p:cNvGrpSpPr>
          <p:nvPr/>
        </p:nvGrpSpPr>
        <p:grpSpPr bwMode="auto">
          <a:xfrm>
            <a:off x="1447800" y="5502275"/>
            <a:ext cx="496888" cy="942975"/>
            <a:chOff x="3548" y="1358"/>
            <a:chExt cx="512" cy="1152"/>
          </a:xfrm>
        </p:grpSpPr>
        <p:sp>
          <p:nvSpPr>
            <p:cNvPr id="127069" name="Arc 133"/>
            <p:cNvSpPr>
              <a:spLocks/>
            </p:cNvSpPr>
            <p:nvPr/>
          </p:nvSpPr>
          <p:spPr bwMode="auto">
            <a:xfrm>
              <a:off x="3548" y="1358"/>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70" name="Arc 134"/>
            <p:cNvSpPr>
              <a:spLocks/>
            </p:cNvSpPr>
            <p:nvPr/>
          </p:nvSpPr>
          <p:spPr bwMode="auto">
            <a:xfrm flipV="1">
              <a:off x="3548" y="1934"/>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grpSp>
        <p:nvGrpSpPr>
          <p:cNvPr id="11" name="Group 141"/>
          <p:cNvGrpSpPr>
            <a:grpSpLocks/>
          </p:cNvGrpSpPr>
          <p:nvPr/>
        </p:nvGrpSpPr>
        <p:grpSpPr bwMode="auto">
          <a:xfrm>
            <a:off x="647700" y="4683125"/>
            <a:ext cx="425450" cy="819150"/>
            <a:chOff x="4376" y="986"/>
            <a:chExt cx="268" cy="528"/>
          </a:xfrm>
        </p:grpSpPr>
        <p:sp>
          <p:nvSpPr>
            <p:cNvPr id="127067" name="Arc 136"/>
            <p:cNvSpPr>
              <a:spLocks/>
            </p:cNvSpPr>
            <p:nvPr/>
          </p:nvSpPr>
          <p:spPr bwMode="auto">
            <a:xfrm flipH="1">
              <a:off x="4376" y="986"/>
              <a:ext cx="268" cy="276"/>
            </a:xfrm>
            <a:custGeom>
              <a:avLst/>
              <a:gdLst>
                <a:gd name="T0" fmla="*/ 0 w 21600"/>
                <a:gd name="T1" fmla="*/ 0 h 22580"/>
                <a:gd name="T2" fmla="*/ 0 w 21600"/>
                <a:gd name="T3" fmla="*/ 0 h 22580"/>
                <a:gd name="T4" fmla="*/ 0 w 21600"/>
                <a:gd name="T5" fmla="*/ 0 h 22580"/>
                <a:gd name="T6" fmla="*/ 0 60000 65536"/>
                <a:gd name="T7" fmla="*/ 0 60000 65536"/>
                <a:gd name="T8" fmla="*/ 0 60000 65536"/>
                <a:gd name="T9" fmla="*/ 0 w 21600"/>
                <a:gd name="T10" fmla="*/ 0 h 22580"/>
                <a:gd name="T11" fmla="*/ 21600 w 21600"/>
                <a:gd name="T12" fmla="*/ 22580 h 22580"/>
              </a:gdLst>
              <a:ahLst/>
              <a:cxnLst>
                <a:cxn ang="T6">
                  <a:pos x="T0" y="T1"/>
                </a:cxn>
                <a:cxn ang="T7">
                  <a:pos x="T2" y="T3"/>
                </a:cxn>
                <a:cxn ang="T8">
                  <a:pos x="T4" y="T5"/>
                </a:cxn>
              </a:cxnLst>
              <a:rect l="T9" t="T10" r="T11" b="T12"/>
              <a:pathLst>
                <a:path w="21600" h="22580" fill="none" extrusionOk="0">
                  <a:moveTo>
                    <a:pt x="-1" y="0"/>
                  </a:moveTo>
                  <a:cubicBezTo>
                    <a:pt x="11929" y="0"/>
                    <a:pt x="21600" y="9670"/>
                    <a:pt x="21600" y="21600"/>
                  </a:cubicBezTo>
                  <a:cubicBezTo>
                    <a:pt x="21600" y="21926"/>
                    <a:pt x="21592" y="22253"/>
                    <a:pt x="21577" y="22579"/>
                  </a:cubicBezTo>
                </a:path>
                <a:path w="21600" h="22580" stroke="0" extrusionOk="0">
                  <a:moveTo>
                    <a:pt x="-1" y="0"/>
                  </a:moveTo>
                  <a:cubicBezTo>
                    <a:pt x="11929" y="0"/>
                    <a:pt x="21600" y="9670"/>
                    <a:pt x="21600" y="21600"/>
                  </a:cubicBezTo>
                  <a:cubicBezTo>
                    <a:pt x="21600" y="21926"/>
                    <a:pt x="21592" y="22253"/>
                    <a:pt x="21577" y="22579"/>
                  </a:cubicBezTo>
                  <a:lnTo>
                    <a:pt x="0" y="21600"/>
                  </a:lnTo>
                  <a:close/>
                </a:path>
              </a:pathLst>
            </a:custGeom>
            <a:noFill/>
            <a:ln w="76200">
              <a:solidFill>
                <a:schemeClr val="accent2"/>
              </a:solidFill>
              <a:round/>
              <a:headEnd/>
              <a:tailEnd/>
            </a:ln>
          </p:spPr>
          <p:txBody>
            <a:bodyPr wrap="none" anchor="ctr"/>
            <a:lstStyle/>
            <a:p>
              <a:endParaRPr lang="en-US"/>
            </a:p>
          </p:txBody>
        </p:sp>
        <p:sp>
          <p:nvSpPr>
            <p:cNvPr id="127068" name="Arc 137"/>
            <p:cNvSpPr>
              <a:spLocks/>
            </p:cNvSpPr>
            <p:nvPr/>
          </p:nvSpPr>
          <p:spPr bwMode="auto">
            <a:xfrm flipH="1" flipV="1">
              <a:off x="4376" y="1250"/>
              <a:ext cx="268" cy="2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grpSp>
        <p:nvGrpSpPr>
          <p:cNvPr id="12" name="Group 138"/>
          <p:cNvGrpSpPr>
            <a:grpSpLocks/>
          </p:cNvGrpSpPr>
          <p:nvPr/>
        </p:nvGrpSpPr>
        <p:grpSpPr bwMode="auto">
          <a:xfrm flipH="1">
            <a:off x="542925" y="5511800"/>
            <a:ext cx="506413" cy="933450"/>
            <a:chOff x="3548" y="1358"/>
            <a:chExt cx="512" cy="1152"/>
          </a:xfrm>
        </p:grpSpPr>
        <p:sp>
          <p:nvSpPr>
            <p:cNvPr id="127065" name="Arc 139"/>
            <p:cNvSpPr>
              <a:spLocks/>
            </p:cNvSpPr>
            <p:nvPr/>
          </p:nvSpPr>
          <p:spPr bwMode="auto">
            <a:xfrm>
              <a:off x="3548" y="1358"/>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66" name="Arc 140"/>
            <p:cNvSpPr>
              <a:spLocks/>
            </p:cNvSpPr>
            <p:nvPr/>
          </p:nvSpPr>
          <p:spPr bwMode="auto">
            <a:xfrm flipV="1">
              <a:off x="3548" y="1934"/>
              <a:ext cx="512"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sp>
        <p:nvSpPr>
          <p:cNvPr id="154768" name="Freeform 144"/>
          <p:cNvSpPr>
            <a:spLocks/>
          </p:cNvSpPr>
          <p:nvPr/>
        </p:nvSpPr>
        <p:spPr bwMode="auto">
          <a:xfrm>
            <a:off x="1025525" y="4670425"/>
            <a:ext cx="200025" cy="9525"/>
          </a:xfrm>
          <a:custGeom>
            <a:avLst/>
            <a:gdLst>
              <a:gd name="T0" fmla="*/ 0 w 126"/>
              <a:gd name="T1" fmla="*/ 2147483647 h 6"/>
              <a:gd name="T2" fmla="*/ 2147483647 w 126"/>
              <a:gd name="T3" fmla="*/ 0 h 6"/>
              <a:gd name="T4" fmla="*/ 0 60000 65536"/>
              <a:gd name="T5" fmla="*/ 0 60000 65536"/>
              <a:gd name="T6" fmla="*/ 0 w 126"/>
              <a:gd name="T7" fmla="*/ 0 h 6"/>
              <a:gd name="T8" fmla="*/ 126 w 126"/>
              <a:gd name="T9" fmla="*/ 6 h 6"/>
            </a:gdLst>
            <a:ahLst/>
            <a:cxnLst>
              <a:cxn ang="T4">
                <a:pos x="T0" y="T1"/>
              </a:cxn>
              <a:cxn ang="T5">
                <a:pos x="T2" y="T3"/>
              </a:cxn>
            </a:cxnLst>
            <a:rect l="T6" t="T7" r="T8" b="T9"/>
            <a:pathLst>
              <a:path w="126" h="6">
                <a:moveTo>
                  <a:pt x="0" y="6"/>
                </a:moveTo>
                <a:lnTo>
                  <a:pt x="126" y="0"/>
                </a:lnTo>
              </a:path>
            </a:pathLst>
          </a:custGeom>
          <a:noFill/>
          <a:ln w="76200">
            <a:solidFill>
              <a:schemeClr val="accent2"/>
            </a:solidFill>
            <a:round/>
            <a:headEnd/>
            <a:tailEnd/>
          </a:ln>
        </p:spPr>
        <p:txBody>
          <a:bodyPr/>
          <a:lstStyle/>
          <a:p>
            <a:endParaRPr lang="en-US"/>
          </a:p>
        </p:txBody>
      </p:sp>
      <p:sp>
        <p:nvSpPr>
          <p:cNvPr id="154769" name="Freeform 145"/>
          <p:cNvSpPr>
            <a:spLocks/>
          </p:cNvSpPr>
          <p:nvPr/>
        </p:nvSpPr>
        <p:spPr bwMode="auto">
          <a:xfrm>
            <a:off x="1044575" y="6451600"/>
            <a:ext cx="228600" cy="1588"/>
          </a:xfrm>
          <a:custGeom>
            <a:avLst/>
            <a:gdLst>
              <a:gd name="T0" fmla="*/ 0 w 144"/>
              <a:gd name="T1" fmla="*/ 0 h 1"/>
              <a:gd name="T2" fmla="*/ 2147483647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76200">
            <a:solidFill>
              <a:schemeClr val="accent2"/>
            </a:solidFill>
            <a:round/>
            <a:headEnd/>
            <a:tailEnd/>
          </a:ln>
        </p:spPr>
        <p:txBody>
          <a:bodyPr/>
          <a:lstStyle/>
          <a:p>
            <a:endParaRPr lang="en-US"/>
          </a:p>
        </p:txBody>
      </p:sp>
      <p:sp>
        <p:nvSpPr>
          <p:cNvPr id="154770" name="Freeform 146"/>
          <p:cNvSpPr>
            <a:spLocks/>
          </p:cNvSpPr>
          <p:nvPr/>
        </p:nvSpPr>
        <p:spPr bwMode="auto">
          <a:xfrm>
            <a:off x="1025525" y="5499100"/>
            <a:ext cx="209550" cy="9525"/>
          </a:xfrm>
          <a:custGeom>
            <a:avLst/>
            <a:gdLst>
              <a:gd name="T0" fmla="*/ 0 w 132"/>
              <a:gd name="T1" fmla="*/ 0 h 6"/>
              <a:gd name="T2" fmla="*/ 2147483647 w 132"/>
              <a:gd name="T3" fmla="*/ 2147483647 h 6"/>
              <a:gd name="T4" fmla="*/ 0 60000 65536"/>
              <a:gd name="T5" fmla="*/ 0 60000 65536"/>
              <a:gd name="T6" fmla="*/ 0 w 132"/>
              <a:gd name="T7" fmla="*/ 0 h 6"/>
              <a:gd name="T8" fmla="*/ 132 w 132"/>
              <a:gd name="T9" fmla="*/ 6 h 6"/>
            </a:gdLst>
            <a:ahLst/>
            <a:cxnLst>
              <a:cxn ang="T4">
                <a:pos x="T0" y="T1"/>
              </a:cxn>
              <a:cxn ang="T5">
                <a:pos x="T2" y="T3"/>
              </a:cxn>
            </a:cxnLst>
            <a:rect l="T6" t="T7" r="T8" b="T9"/>
            <a:pathLst>
              <a:path w="132" h="6">
                <a:moveTo>
                  <a:pt x="0" y="0"/>
                </a:moveTo>
                <a:lnTo>
                  <a:pt x="132" y="6"/>
                </a:lnTo>
              </a:path>
            </a:pathLst>
          </a:custGeom>
          <a:noFill/>
          <a:ln w="76200">
            <a:solidFill>
              <a:schemeClr val="accent2"/>
            </a:solidFill>
            <a:round/>
            <a:headEnd/>
            <a:tailEnd/>
          </a:ln>
        </p:spPr>
        <p:txBody>
          <a:bodyPr/>
          <a:lstStyle/>
          <a:p>
            <a:endParaRPr lang="en-US"/>
          </a:p>
        </p:txBody>
      </p:sp>
      <p:sp>
        <p:nvSpPr>
          <p:cNvPr id="154773" name="Freeform 149"/>
          <p:cNvSpPr>
            <a:spLocks/>
          </p:cNvSpPr>
          <p:nvPr/>
        </p:nvSpPr>
        <p:spPr bwMode="auto">
          <a:xfrm flipH="1">
            <a:off x="1206500" y="5499100"/>
            <a:ext cx="209550" cy="9525"/>
          </a:xfrm>
          <a:custGeom>
            <a:avLst/>
            <a:gdLst>
              <a:gd name="T0" fmla="*/ 0 w 132"/>
              <a:gd name="T1" fmla="*/ 0 h 6"/>
              <a:gd name="T2" fmla="*/ 2147483647 w 132"/>
              <a:gd name="T3" fmla="*/ 2147483647 h 6"/>
              <a:gd name="T4" fmla="*/ 0 60000 65536"/>
              <a:gd name="T5" fmla="*/ 0 60000 65536"/>
              <a:gd name="T6" fmla="*/ 0 w 132"/>
              <a:gd name="T7" fmla="*/ 0 h 6"/>
              <a:gd name="T8" fmla="*/ 132 w 132"/>
              <a:gd name="T9" fmla="*/ 6 h 6"/>
            </a:gdLst>
            <a:ahLst/>
            <a:cxnLst>
              <a:cxn ang="T4">
                <a:pos x="T0" y="T1"/>
              </a:cxn>
              <a:cxn ang="T5">
                <a:pos x="T2" y="T3"/>
              </a:cxn>
            </a:cxnLst>
            <a:rect l="T6" t="T7" r="T8" b="T9"/>
            <a:pathLst>
              <a:path w="132" h="6">
                <a:moveTo>
                  <a:pt x="0" y="0"/>
                </a:moveTo>
                <a:lnTo>
                  <a:pt x="132" y="6"/>
                </a:lnTo>
              </a:path>
            </a:pathLst>
          </a:custGeom>
          <a:noFill/>
          <a:ln w="76200">
            <a:solidFill>
              <a:schemeClr val="accent2"/>
            </a:solidFill>
            <a:round/>
            <a:headEnd/>
            <a:tailEnd/>
          </a:ln>
        </p:spPr>
        <p:txBody>
          <a:bodyPr/>
          <a:lstStyle/>
          <a:p>
            <a:endParaRPr lang="en-US"/>
          </a:p>
        </p:txBody>
      </p:sp>
      <p:sp>
        <p:nvSpPr>
          <p:cNvPr id="154774" name="Freeform 150"/>
          <p:cNvSpPr>
            <a:spLocks/>
          </p:cNvSpPr>
          <p:nvPr/>
        </p:nvSpPr>
        <p:spPr bwMode="auto">
          <a:xfrm flipH="1">
            <a:off x="1225550" y="4670425"/>
            <a:ext cx="200025" cy="9525"/>
          </a:xfrm>
          <a:custGeom>
            <a:avLst/>
            <a:gdLst>
              <a:gd name="T0" fmla="*/ 0 w 126"/>
              <a:gd name="T1" fmla="*/ 2147483647 h 6"/>
              <a:gd name="T2" fmla="*/ 2147483647 w 126"/>
              <a:gd name="T3" fmla="*/ 0 h 6"/>
              <a:gd name="T4" fmla="*/ 0 60000 65536"/>
              <a:gd name="T5" fmla="*/ 0 60000 65536"/>
              <a:gd name="T6" fmla="*/ 0 w 126"/>
              <a:gd name="T7" fmla="*/ 0 h 6"/>
              <a:gd name="T8" fmla="*/ 126 w 126"/>
              <a:gd name="T9" fmla="*/ 6 h 6"/>
            </a:gdLst>
            <a:ahLst/>
            <a:cxnLst>
              <a:cxn ang="T4">
                <a:pos x="T0" y="T1"/>
              </a:cxn>
              <a:cxn ang="T5">
                <a:pos x="T2" y="T3"/>
              </a:cxn>
            </a:cxnLst>
            <a:rect l="T6" t="T7" r="T8" b="T9"/>
            <a:pathLst>
              <a:path w="126" h="6">
                <a:moveTo>
                  <a:pt x="0" y="6"/>
                </a:moveTo>
                <a:lnTo>
                  <a:pt x="126" y="0"/>
                </a:lnTo>
              </a:path>
            </a:pathLst>
          </a:custGeom>
          <a:noFill/>
          <a:ln w="76200">
            <a:solidFill>
              <a:schemeClr val="accent2"/>
            </a:solidFill>
            <a:round/>
            <a:headEnd/>
            <a:tailEnd/>
          </a:ln>
        </p:spPr>
        <p:txBody>
          <a:bodyPr/>
          <a:lstStyle/>
          <a:p>
            <a:endParaRPr lang="en-US"/>
          </a:p>
        </p:txBody>
      </p:sp>
      <p:sp>
        <p:nvSpPr>
          <p:cNvPr id="154776" name="Freeform 152"/>
          <p:cNvSpPr>
            <a:spLocks/>
          </p:cNvSpPr>
          <p:nvPr/>
        </p:nvSpPr>
        <p:spPr bwMode="auto">
          <a:xfrm flipH="1">
            <a:off x="1244600" y="6451600"/>
            <a:ext cx="228600" cy="1588"/>
          </a:xfrm>
          <a:custGeom>
            <a:avLst/>
            <a:gdLst>
              <a:gd name="T0" fmla="*/ 0 w 144"/>
              <a:gd name="T1" fmla="*/ 0 h 1"/>
              <a:gd name="T2" fmla="*/ 2147483647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76200">
            <a:solidFill>
              <a:schemeClr val="accent2"/>
            </a:solidFill>
            <a:round/>
            <a:headEnd/>
            <a:tailEnd/>
          </a:ln>
        </p:spPr>
        <p:txBody>
          <a:bodyPr/>
          <a:lstStyle/>
          <a:p>
            <a:endParaRPr lang="en-US"/>
          </a:p>
        </p:txBody>
      </p:sp>
      <p:grpSp>
        <p:nvGrpSpPr>
          <p:cNvPr id="13" name="Group 256"/>
          <p:cNvGrpSpPr>
            <a:grpSpLocks/>
          </p:cNvGrpSpPr>
          <p:nvPr/>
        </p:nvGrpSpPr>
        <p:grpSpPr bwMode="auto">
          <a:xfrm>
            <a:off x="3476625" y="4646613"/>
            <a:ext cx="563563" cy="1789112"/>
            <a:chOff x="2190" y="2927"/>
            <a:chExt cx="355" cy="1127"/>
          </a:xfrm>
        </p:grpSpPr>
        <p:sp>
          <p:nvSpPr>
            <p:cNvPr id="127063" name="Arc 153"/>
            <p:cNvSpPr>
              <a:spLocks/>
            </p:cNvSpPr>
            <p:nvPr/>
          </p:nvSpPr>
          <p:spPr bwMode="auto">
            <a:xfrm flipV="1">
              <a:off x="2193" y="3492"/>
              <a:ext cx="352"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64" name="Arc 154"/>
            <p:cNvSpPr>
              <a:spLocks/>
            </p:cNvSpPr>
            <p:nvPr/>
          </p:nvSpPr>
          <p:spPr bwMode="auto">
            <a:xfrm>
              <a:off x="2190" y="2927"/>
              <a:ext cx="355" cy="5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grpSp>
        <p:nvGrpSpPr>
          <p:cNvPr id="14" name="Group 255"/>
          <p:cNvGrpSpPr>
            <a:grpSpLocks/>
          </p:cNvGrpSpPr>
          <p:nvPr/>
        </p:nvGrpSpPr>
        <p:grpSpPr bwMode="auto">
          <a:xfrm>
            <a:off x="2705100" y="5148263"/>
            <a:ext cx="1282700" cy="573087"/>
            <a:chOff x="1704" y="3243"/>
            <a:chExt cx="808" cy="361"/>
          </a:xfrm>
        </p:grpSpPr>
        <p:sp>
          <p:nvSpPr>
            <p:cNvPr id="127060" name="Arc 157"/>
            <p:cNvSpPr>
              <a:spLocks/>
            </p:cNvSpPr>
            <p:nvPr/>
          </p:nvSpPr>
          <p:spPr bwMode="auto">
            <a:xfrm flipV="1">
              <a:off x="2184" y="3243"/>
              <a:ext cx="328" cy="355"/>
            </a:xfrm>
            <a:custGeom>
              <a:avLst/>
              <a:gdLst>
                <a:gd name="T0" fmla="*/ 0 w 21581"/>
                <a:gd name="T1" fmla="*/ 0 h 21600"/>
                <a:gd name="T2" fmla="*/ 0 w 21581"/>
                <a:gd name="T3" fmla="*/ 0 h 21600"/>
                <a:gd name="T4" fmla="*/ 0 w 21581"/>
                <a:gd name="T5" fmla="*/ 0 h 21600"/>
                <a:gd name="T6" fmla="*/ 0 60000 65536"/>
                <a:gd name="T7" fmla="*/ 0 60000 65536"/>
                <a:gd name="T8" fmla="*/ 0 60000 65536"/>
                <a:gd name="T9" fmla="*/ 0 w 21581"/>
                <a:gd name="T10" fmla="*/ 0 h 21600"/>
                <a:gd name="T11" fmla="*/ 21581 w 21581"/>
                <a:gd name="T12" fmla="*/ 21600 h 21600"/>
              </a:gdLst>
              <a:ahLst/>
              <a:cxnLst>
                <a:cxn ang="T6">
                  <a:pos x="T0" y="T1"/>
                </a:cxn>
                <a:cxn ang="T7">
                  <a:pos x="T2" y="T3"/>
                </a:cxn>
                <a:cxn ang="T8">
                  <a:pos x="T4" y="T5"/>
                </a:cxn>
              </a:cxnLst>
              <a:rect l="T9" t="T10" r="T11" b="T12"/>
              <a:pathLst>
                <a:path w="21581" h="21600" fill="none" extrusionOk="0">
                  <a:moveTo>
                    <a:pt x="-1" y="0"/>
                  </a:moveTo>
                  <a:cubicBezTo>
                    <a:pt x="11575" y="0"/>
                    <a:pt x="21092" y="9124"/>
                    <a:pt x="21580" y="20689"/>
                  </a:cubicBezTo>
                </a:path>
                <a:path w="21581" h="21600" stroke="0" extrusionOk="0">
                  <a:moveTo>
                    <a:pt x="-1" y="0"/>
                  </a:moveTo>
                  <a:cubicBezTo>
                    <a:pt x="11575" y="0"/>
                    <a:pt x="21092" y="9124"/>
                    <a:pt x="21580" y="20689"/>
                  </a:cubicBezTo>
                  <a:lnTo>
                    <a:pt x="0" y="21600"/>
                  </a:lnTo>
                  <a:close/>
                </a:path>
              </a:pathLst>
            </a:custGeom>
            <a:noFill/>
            <a:ln w="76200">
              <a:solidFill>
                <a:schemeClr val="accent2"/>
              </a:solidFill>
              <a:round/>
              <a:headEnd/>
              <a:tailEnd/>
            </a:ln>
          </p:spPr>
          <p:txBody>
            <a:bodyPr wrap="none" anchor="ctr"/>
            <a:lstStyle/>
            <a:p>
              <a:endParaRPr lang="en-US"/>
            </a:p>
          </p:txBody>
        </p:sp>
        <p:sp>
          <p:nvSpPr>
            <p:cNvPr id="127061" name="Arc 156"/>
            <p:cNvSpPr>
              <a:spLocks/>
            </p:cNvSpPr>
            <p:nvPr/>
          </p:nvSpPr>
          <p:spPr bwMode="auto">
            <a:xfrm flipH="1" flipV="1">
              <a:off x="1704" y="3264"/>
              <a:ext cx="329" cy="3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62" name="Freeform 158"/>
            <p:cNvSpPr>
              <a:spLocks/>
            </p:cNvSpPr>
            <p:nvPr/>
          </p:nvSpPr>
          <p:spPr bwMode="auto">
            <a:xfrm flipH="1" flipV="1">
              <a:off x="2030" y="3598"/>
              <a:ext cx="166" cy="6"/>
            </a:xfrm>
            <a:custGeom>
              <a:avLst/>
              <a:gdLst>
                <a:gd name="T0" fmla="*/ 128 w 168"/>
                <a:gd name="T1" fmla="*/ 0 h 6"/>
                <a:gd name="T2" fmla="*/ 58 w 168"/>
                <a:gd name="T3" fmla="*/ 0 h 6"/>
                <a:gd name="T4" fmla="*/ 0 w 168"/>
                <a:gd name="T5" fmla="*/ 6 h 6"/>
                <a:gd name="T6" fmla="*/ 0 60000 65536"/>
                <a:gd name="T7" fmla="*/ 0 60000 65536"/>
                <a:gd name="T8" fmla="*/ 0 60000 65536"/>
                <a:gd name="T9" fmla="*/ 0 w 168"/>
                <a:gd name="T10" fmla="*/ 0 h 6"/>
                <a:gd name="T11" fmla="*/ 168 w 168"/>
                <a:gd name="T12" fmla="*/ 6 h 6"/>
              </a:gdLst>
              <a:ahLst/>
              <a:cxnLst>
                <a:cxn ang="T6">
                  <a:pos x="T0" y="T1"/>
                </a:cxn>
                <a:cxn ang="T7">
                  <a:pos x="T2" y="T3"/>
                </a:cxn>
                <a:cxn ang="T8">
                  <a:pos x="T4" y="T5"/>
                </a:cxn>
              </a:cxnLst>
              <a:rect l="T9" t="T10" r="T11" b="T12"/>
              <a:pathLst>
                <a:path w="168" h="6">
                  <a:moveTo>
                    <a:pt x="168" y="0"/>
                  </a:moveTo>
                  <a:lnTo>
                    <a:pt x="78" y="0"/>
                  </a:lnTo>
                  <a:lnTo>
                    <a:pt x="0" y="6"/>
                  </a:lnTo>
                </a:path>
              </a:pathLst>
            </a:custGeom>
            <a:noFill/>
            <a:ln w="76200">
              <a:solidFill>
                <a:schemeClr val="accent2"/>
              </a:solidFill>
              <a:round/>
              <a:headEnd/>
              <a:tailEnd/>
            </a:ln>
          </p:spPr>
          <p:txBody>
            <a:bodyPr/>
            <a:lstStyle/>
            <a:p>
              <a:endParaRPr lang="en-US"/>
            </a:p>
          </p:txBody>
        </p:sp>
      </p:grpSp>
      <p:grpSp>
        <p:nvGrpSpPr>
          <p:cNvPr id="15" name="Group 252"/>
          <p:cNvGrpSpPr>
            <a:grpSpLocks/>
          </p:cNvGrpSpPr>
          <p:nvPr/>
        </p:nvGrpSpPr>
        <p:grpSpPr bwMode="auto">
          <a:xfrm>
            <a:off x="2705100" y="4641850"/>
            <a:ext cx="776288" cy="544513"/>
            <a:chOff x="1704" y="2924"/>
            <a:chExt cx="489" cy="343"/>
          </a:xfrm>
        </p:grpSpPr>
        <p:sp>
          <p:nvSpPr>
            <p:cNvPr id="127058" name="Arc 155"/>
            <p:cNvSpPr>
              <a:spLocks/>
            </p:cNvSpPr>
            <p:nvPr/>
          </p:nvSpPr>
          <p:spPr bwMode="auto">
            <a:xfrm flipH="1">
              <a:off x="1704" y="2927"/>
              <a:ext cx="329" cy="3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59" name="Freeform 159"/>
            <p:cNvSpPr>
              <a:spLocks/>
            </p:cNvSpPr>
            <p:nvPr/>
          </p:nvSpPr>
          <p:spPr bwMode="auto">
            <a:xfrm flipH="1" flipV="1">
              <a:off x="2027" y="2924"/>
              <a:ext cx="166" cy="3"/>
            </a:xfrm>
            <a:custGeom>
              <a:avLst/>
              <a:gdLst>
                <a:gd name="T0" fmla="*/ 0 w 168"/>
                <a:gd name="T1" fmla="*/ 0 h 3"/>
                <a:gd name="T2" fmla="*/ 61 w 168"/>
                <a:gd name="T3" fmla="*/ 3 h 3"/>
                <a:gd name="T4" fmla="*/ 128 w 168"/>
                <a:gd name="T5" fmla="*/ 0 h 3"/>
                <a:gd name="T6" fmla="*/ 0 60000 65536"/>
                <a:gd name="T7" fmla="*/ 0 60000 65536"/>
                <a:gd name="T8" fmla="*/ 0 60000 65536"/>
                <a:gd name="T9" fmla="*/ 0 w 168"/>
                <a:gd name="T10" fmla="*/ 0 h 3"/>
                <a:gd name="T11" fmla="*/ 168 w 168"/>
                <a:gd name="T12" fmla="*/ 3 h 3"/>
              </a:gdLst>
              <a:ahLst/>
              <a:cxnLst>
                <a:cxn ang="T6">
                  <a:pos x="T0" y="T1"/>
                </a:cxn>
                <a:cxn ang="T7">
                  <a:pos x="T2" y="T3"/>
                </a:cxn>
                <a:cxn ang="T8">
                  <a:pos x="T4" y="T5"/>
                </a:cxn>
              </a:cxnLst>
              <a:rect l="T9" t="T10" r="T11" b="T12"/>
              <a:pathLst>
                <a:path w="168" h="3">
                  <a:moveTo>
                    <a:pt x="0" y="0"/>
                  </a:moveTo>
                  <a:lnTo>
                    <a:pt x="81" y="3"/>
                  </a:lnTo>
                  <a:lnTo>
                    <a:pt x="168" y="0"/>
                  </a:lnTo>
                </a:path>
              </a:pathLst>
            </a:custGeom>
            <a:noFill/>
            <a:ln w="76200">
              <a:solidFill>
                <a:schemeClr val="accent2"/>
              </a:solidFill>
              <a:round/>
              <a:headEnd/>
              <a:tailEnd/>
            </a:ln>
          </p:spPr>
          <p:txBody>
            <a:bodyPr/>
            <a:lstStyle/>
            <a:p>
              <a:endParaRPr lang="en-US"/>
            </a:p>
          </p:txBody>
        </p:sp>
      </p:grpSp>
      <p:sp>
        <p:nvSpPr>
          <p:cNvPr id="154784" name="Arc 160"/>
          <p:cNvSpPr>
            <a:spLocks/>
          </p:cNvSpPr>
          <p:nvPr/>
        </p:nvSpPr>
        <p:spPr bwMode="auto">
          <a:xfrm flipH="1" flipV="1">
            <a:off x="2778125" y="5905500"/>
            <a:ext cx="481013" cy="530225"/>
          </a:xfrm>
          <a:custGeom>
            <a:avLst/>
            <a:gdLst>
              <a:gd name="T0" fmla="*/ 0 w 19896"/>
              <a:gd name="T1" fmla="*/ 0 h 21600"/>
              <a:gd name="T2" fmla="*/ 2147483647 w 19896"/>
              <a:gd name="T3" fmla="*/ 2147483647 h 21600"/>
              <a:gd name="T4" fmla="*/ 0 w 19896"/>
              <a:gd name="T5" fmla="*/ 2147483647 h 21600"/>
              <a:gd name="T6" fmla="*/ 0 60000 65536"/>
              <a:gd name="T7" fmla="*/ 0 60000 65536"/>
              <a:gd name="T8" fmla="*/ 0 60000 65536"/>
              <a:gd name="T9" fmla="*/ 0 w 19896"/>
              <a:gd name="T10" fmla="*/ 0 h 21600"/>
              <a:gd name="T11" fmla="*/ 19896 w 19896"/>
              <a:gd name="T12" fmla="*/ 21600 h 21600"/>
            </a:gdLst>
            <a:ahLst/>
            <a:cxnLst>
              <a:cxn ang="T6">
                <a:pos x="T0" y="T1"/>
              </a:cxn>
              <a:cxn ang="T7">
                <a:pos x="T2" y="T3"/>
              </a:cxn>
              <a:cxn ang="T8">
                <a:pos x="T4" y="T5"/>
              </a:cxn>
            </a:cxnLst>
            <a:rect l="T9" t="T10" r="T11" b="T12"/>
            <a:pathLst>
              <a:path w="19896" h="21600" fill="none" extrusionOk="0">
                <a:moveTo>
                  <a:pt x="-1" y="0"/>
                </a:moveTo>
                <a:cubicBezTo>
                  <a:pt x="8679" y="0"/>
                  <a:pt x="16516" y="5195"/>
                  <a:pt x="19895" y="13190"/>
                </a:cubicBezTo>
              </a:path>
              <a:path w="19896" h="21600" stroke="0" extrusionOk="0">
                <a:moveTo>
                  <a:pt x="-1" y="0"/>
                </a:moveTo>
                <a:cubicBezTo>
                  <a:pt x="8679" y="0"/>
                  <a:pt x="16516" y="5195"/>
                  <a:pt x="19895" y="13190"/>
                </a:cubicBezTo>
                <a:lnTo>
                  <a:pt x="0" y="21600"/>
                </a:lnTo>
                <a:close/>
              </a:path>
            </a:pathLst>
          </a:custGeom>
          <a:noFill/>
          <a:ln w="76200">
            <a:solidFill>
              <a:schemeClr val="accent2"/>
            </a:solidFill>
            <a:round/>
            <a:headEnd/>
            <a:tailEnd/>
          </a:ln>
        </p:spPr>
        <p:txBody>
          <a:bodyPr wrap="none" anchor="ctr"/>
          <a:lstStyle/>
          <a:p>
            <a:endParaRPr lang="en-US"/>
          </a:p>
        </p:txBody>
      </p:sp>
      <p:sp>
        <p:nvSpPr>
          <p:cNvPr id="154785" name="Freeform 161"/>
          <p:cNvSpPr>
            <a:spLocks/>
          </p:cNvSpPr>
          <p:nvPr/>
        </p:nvSpPr>
        <p:spPr bwMode="auto">
          <a:xfrm flipH="1" flipV="1">
            <a:off x="3241675" y="6435725"/>
            <a:ext cx="271463" cy="9525"/>
          </a:xfrm>
          <a:custGeom>
            <a:avLst/>
            <a:gdLst>
              <a:gd name="T0" fmla="*/ 2147483647 w 174"/>
              <a:gd name="T1" fmla="*/ 2147483647 h 6"/>
              <a:gd name="T2" fmla="*/ 2147483647 w 174"/>
              <a:gd name="T3" fmla="*/ 0 h 6"/>
              <a:gd name="T4" fmla="*/ 0 w 174"/>
              <a:gd name="T5" fmla="*/ 2147483647 h 6"/>
              <a:gd name="T6" fmla="*/ 0 60000 65536"/>
              <a:gd name="T7" fmla="*/ 0 60000 65536"/>
              <a:gd name="T8" fmla="*/ 0 60000 65536"/>
              <a:gd name="T9" fmla="*/ 0 w 174"/>
              <a:gd name="T10" fmla="*/ 0 h 6"/>
              <a:gd name="T11" fmla="*/ 174 w 174"/>
              <a:gd name="T12" fmla="*/ 6 h 6"/>
            </a:gdLst>
            <a:ahLst/>
            <a:cxnLst>
              <a:cxn ang="T6">
                <a:pos x="T0" y="T1"/>
              </a:cxn>
              <a:cxn ang="T7">
                <a:pos x="T2" y="T3"/>
              </a:cxn>
              <a:cxn ang="T8">
                <a:pos x="T4" y="T5"/>
              </a:cxn>
            </a:cxnLst>
            <a:rect l="T9" t="T10" r="T11" b="T12"/>
            <a:pathLst>
              <a:path w="174" h="6">
                <a:moveTo>
                  <a:pt x="174" y="6"/>
                </a:moveTo>
                <a:lnTo>
                  <a:pt x="90" y="0"/>
                </a:lnTo>
                <a:lnTo>
                  <a:pt x="0" y="6"/>
                </a:lnTo>
              </a:path>
            </a:pathLst>
          </a:custGeom>
          <a:noFill/>
          <a:ln w="76200">
            <a:solidFill>
              <a:schemeClr val="accent2"/>
            </a:solidFill>
            <a:round/>
            <a:headEnd/>
            <a:tailEnd/>
          </a:ln>
        </p:spPr>
        <p:txBody>
          <a:bodyPr/>
          <a:lstStyle/>
          <a:p>
            <a:endParaRPr lang="en-US"/>
          </a:p>
        </p:txBody>
      </p:sp>
      <p:sp>
        <p:nvSpPr>
          <p:cNvPr id="127007" name="Rectangle 169"/>
          <p:cNvSpPr>
            <a:spLocks noGrp="1" noChangeArrowheads="1"/>
          </p:cNvSpPr>
          <p:nvPr>
            <p:ph type="title"/>
          </p:nvPr>
        </p:nvSpPr>
        <p:spPr>
          <a:xfrm>
            <a:off x="698500" y="0"/>
            <a:ext cx="7772400" cy="1143000"/>
          </a:xfrm>
          <a:noFill/>
        </p:spPr>
        <p:txBody>
          <a:bodyPr/>
          <a:lstStyle/>
          <a:p>
            <a:pPr eaLnBrk="1" hangingPunct="1"/>
            <a:r>
              <a:rPr lang="en-US" sz="4000" b="1" smtClean="0">
                <a:solidFill>
                  <a:schemeClr val="accent2"/>
                </a:solidFill>
                <a:latin typeface="Arial" charset="0"/>
              </a:rPr>
              <a:t>Stroke Sequence</a:t>
            </a:r>
          </a:p>
        </p:txBody>
      </p:sp>
      <p:sp>
        <p:nvSpPr>
          <p:cNvPr id="154794" name="Text Box 170"/>
          <p:cNvSpPr txBox="1">
            <a:spLocks noChangeArrowheads="1"/>
          </p:cNvSpPr>
          <p:nvPr/>
        </p:nvSpPr>
        <p:spPr bwMode="auto">
          <a:xfrm>
            <a:off x="492125" y="1017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S</a:t>
            </a:r>
          </a:p>
        </p:txBody>
      </p:sp>
      <p:grpSp>
        <p:nvGrpSpPr>
          <p:cNvPr id="16" name="Group 171"/>
          <p:cNvGrpSpPr>
            <a:grpSpLocks/>
          </p:cNvGrpSpPr>
          <p:nvPr/>
        </p:nvGrpSpPr>
        <p:grpSpPr bwMode="auto">
          <a:xfrm>
            <a:off x="517525" y="1797050"/>
            <a:ext cx="1828800" cy="1836738"/>
            <a:chOff x="294" y="1068"/>
            <a:chExt cx="2305" cy="2310"/>
          </a:xfrm>
        </p:grpSpPr>
        <p:sp>
          <p:nvSpPr>
            <p:cNvPr id="127051" name="Rectangle 172"/>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7052" name="Line 173"/>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7053" name="Line 174"/>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7054" name="Line 175"/>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7055" name="Line 176"/>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7056" name="Line 177"/>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7057" name="Line 178"/>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4803" name="Text Box 179"/>
          <p:cNvSpPr txBox="1">
            <a:spLocks noChangeArrowheads="1"/>
          </p:cNvSpPr>
          <p:nvPr/>
        </p:nvSpPr>
        <p:spPr bwMode="auto">
          <a:xfrm>
            <a:off x="4759325" y="9921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3</a:t>
            </a:r>
            <a:endParaRPr lang="th-TH" sz="4000">
              <a:solidFill>
                <a:schemeClr val="bg1"/>
              </a:solidFill>
              <a:latin typeface="Swis721 LtEx BT" pitchFamily="34" charset="0"/>
            </a:endParaRPr>
          </a:p>
        </p:txBody>
      </p:sp>
      <p:grpSp>
        <p:nvGrpSpPr>
          <p:cNvPr id="17" name="Group 180"/>
          <p:cNvGrpSpPr>
            <a:grpSpLocks/>
          </p:cNvGrpSpPr>
          <p:nvPr/>
        </p:nvGrpSpPr>
        <p:grpSpPr bwMode="auto">
          <a:xfrm>
            <a:off x="4772025" y="1771650"/>
            <a:ext cx="1828800" cy="1836738"/>
            <a:chOff x="294" y="1068"/>
            <a:chExt cx="2305" cy="2310"/>
          </a:xfrm>
        </p:grpSpPr>
        <p:sp>
          <p:nvSpPr>
            <p:cNvPr id="127044" name="Rectangle 181"/>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7045" name="Line 18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7046" name="Line 18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7047" name="Line 18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7048" name="Line 18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7049" name="Line 18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7050" name="Line 18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4814" name="Arc 190"/>
          <p:cNvSpPr>
            <a:spLocks/>
          </p:cNvSpPr>
          <p:nvPr/>
        </p:nvSpPr>
        <p:spPr bwMode="auto">
          <a:xfrm>
            <a:off x="1219200" y="1803400"/>
            <a:ext cx="6350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54817" name="Arc 193"/>
          <p:cNvSpPr>
            <a:spLocks/>
          </p:cNvSpPr>
          <p:nvPr/>
        </p:nvSpPr>
        <p:spPr bwMode="auto">
          <a:xfrm flipH="1" flipV="1">
            <a:off x="533400" y="3111500"/>
            <a:ext cx="723900" cy="495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54818" name="Arc 194"/>
          <p:cNvSpPr>
            <a:spLocks/>
          </p:cNvSpPr>
          <p:nvPr/>
        </p:nvSpPr>
        <p:spPr bwMode="auto">
          <a:xfrm flipV="1">
            <a:off x="1231900" y="3111500"/>
            <a:ext cx="723900" cy="495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nvGrpSpPr>
          <p:cNvPr id="18" name="Group 246"/>
          <p:cNvGrpSpPr>
            <a:grpSpLocks/>
          </p:cNvGrpSpPr>
          <p:nvPr/>
        </p:nvGrpSpPr>
        <p:grpSpPr bwMode="auto">
          <a:xfrm>
            <a:off x="508000" y="2247900"/>
            <a:ext cx="1441450" cy="869950"/>
            <a:chOff x="320" y="1416"/>
            <a:chExt cx="908" cy="548"/>
          </a:xfrm>
        </p:grpSpPr>
        <p:sp>
          <p:nvSpPr>
            <p:cNvPr id="127041" name="Arc 191"/>
            <p:cNvSpPr>
              <a:spLocks/>
            </p:cNvSpPr>
            <p:nvPr/>
          </p:nvSpPr>
          <p:spPr bwMode="auto">
            <a:xfrm flipH="1" flipV="1">
              <a:off x="320" y="1416"/>
              <a:ext cx="296" cy="220"/>
            </a:xfrm>
            <a:custGeom>
              <a:avLst/>
              <a:gdLst>
                <a:gd name="T0" fmla="*/ 0 w 21600"/>
                <a:gd name="T1" fmla="*/ 0 h 21249"/>
                <a:gd name="T2" fmla="*/ 0 w 21600"/>
                <a:gd name="T3" fmla="*/ 0 h 21249"/>
                <a:gd name="T4" fmla="*/ 0 w 21600"/>
                <a:gd name="T5" fmla="*/ 0 h 21249"/>
                <a:gd name="T6" fmla="*/ 0 60000 65536"/>
                <a:gd name="T7" fmla="*/ 0 60000 65536"/>
                <a:gd name="T8" fmla="*/ 0 60000 65536"/>
                <a:gd name="T9" fmla="*/ 0 w 21600"/>
                <a:gd name="T10" fmla="*/ 0 h 21249"/>
                <a:gd name="T11" fmla="*/ 21600 w 21600"/>
                <a:gd name="T12" fmla="*/ 21249 h 21249"/>
              </a:gdLst>
              <a:ahLst/>
              <a:cxnLst>
                <a:cxn ang="T6">
                  <a:pos x="T0" y="T1"/>
                </a:cxn>
                <a:cxn ang="T7">
                  <a:pos x="T2" y="T3"/>
                </a:cxn>
                <a:cxn ang="T8">
                  <a:pos x="T4" y="T5"/>
                </a:cxn>
              </a:cxnLst>
              <a:rect l="T9" t="T10" r="T11" b="T12"/>
              <a:pathLst>
                <a:path w="21600" h="21249" fill="none" extrusionOk="0">
                  <a:moveTo>
                    <a:pt x="3880" y="0"/>
                  </a:moveTo>
                  <a:cubicBezTo>
                    <a:pt x="14143" y="1874"/>
                    <a:pt x="21600" y="10816"/>
                    <a:pt x="21600" y="21249"/>
                  </a:cubicBezTo>
                </a:path>
                <a:path w="21600" h="21249" stroke="0" extrusionOk="0">
                  <a:moveTo>
                    <a:pt x="3880" y="0"/>
                  </a:moveTo>
                  <a:cubicBezTo>
                    <a:pt x="14143" y="1874"/>
                    <a:pt x="21600" y="10816"/>
                    <a:pt x="21600" y="21249"/>
                  </a:cubicBezTo>
                  <a:lnTo>
                    <a:pt x="0" y="21249"/>
                  </a:lnTo>
                  <a:close/>
                </a:path>
              </a:pathLst>
            </a:custGeom>
            <a:noFill/>
            <a:ln w="76200">
              <a:solidFill>
                <a:schemeClr val="accent2"/>
              </a:solidFill>
              <a:round/>
              <a:headEnd/>
              <a:tailEnd/>
            </a:ln>
          </p:spPr>
          <p:txBody>
            <a:bodyPr wrap="none" anchor="ctr"/>
            <a:lstStyle/>
            <a:p>
              <a:endParaRPr lang="en-US"/>
            </a:p>
          </p:txBody>
        </p:sp>
        <p:sp>
          <p:nvSpPr>
            <p:cNvPr id="127042" name="Arc 195"/>
            <p:cNvSpPr>
              <a:spLocks/>
            </p:cNvSpPr>
            <p:nvPr/>
          </p:nvSpPr>
          <p:spPr bwMode="auto">
            <a:xfrm rot="5400000" flipH="1">
              <a:off x="944" y="1680"/>
              <a:ext cx="28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43" name="Freeform 196"/>
            <p:cNvSpPr>
              <a:spLocks/>
            </p:cNvSpPr>
            <p:nvPr/>
          </p:nvSpPr>
          <p:spPr bwMode="auto">
            <a:xfrm>
              <a:off x="544" y="1632"/>
              <a:ext cx="408" cy="48"/>
            </a:xfrm>
            <a:custGeom>
              <a:avLst/>
              <a:gdLst>
                <a:gd name="T0" fmla="*/ 0 w 408"/>
                <a:gd name="T1" fmla="*/ 0 h 48"/>
                <a:gd name="T2" fmla="*/ 224 w 408"/>
                <a:gd name="T3" fmla="*/ 32 h 48"/>
                <a:gd name="T4" fmla="*/ 408 w 408"/>
                <a:gd name="T5" fmla="*/ 48 h 48"/>
                <a:gd name="T6" fmla="*/ 0 60000 65536"/>
                <a:gd name="T7" fmla="*/ 0 60000 65536"/>
                <a:gd name="T8" fmla="*/ 0 60000 65536"/>
                <a:gd name="T9" fmla="*/ 0 w 408"/>
                <a:gd name="T10" fmla="*/ 0 h 48"/>
                <a:gd name="T11" fmla="*/ 408 w 408"/>
                <a:gd name="T12" fmla="*/ 48 h 48"/>
              </a:gdLst>
              <a:ahLst/>
              <a:cxnLst>
                <a:cxn ang="T6">
                  <a:pos x="T0" y="T1"/>
                </a:cxn>
                <a:cxn ang="T7">
                  <a:pos x="T2" y="T3"/>
                </a:cxn>
                <a:cxn ang="T8">
                  <a:pos x="T4" y="T5"/>
                </a:cxn>
              </a:cxnLst>
              <a:rect l="T9" t="T10" r="T11" b="T12"/>
              <a:pathLst>
                <a:path w="408" h="48">
                  <a:moveTo>
                    <a:pt x="0" y="0"/>
                  </a:moveTo>
                  <a:cubicBezTo>
                    <a:pt x="78" y="12"/>
                    <a:pt x="156" y="24"/>
                    <a:pt x="224" y="32"/>
                  </a:cubicBezTo>
                  <a:cubicBezTo>
                    <a:pt x="292" y="40"/>
                    <a:pt x="350" y="44"/>
                    <a:pt x="408" y="48"/>
                  </a:cubicBezTo>
                </a:path>
              </a:pathLst>
            </a:custGeom>
            <a:noFill/>
            <a:ln w="76200">
              <a:solidFill>
                <a:schemeClr val="accent2"/>
              </a:solidFill>
              <a:round/>
              <a:headEnd/>
              <a:tailEnd/>
            </a:ln>
          </p:spPr>
          <p:txBody>
            <a:bodyPr/>
            <a:lstStyle/>
            <a:p>
              <a:endParaRPr lang="en-US"/>
            </a:p>
          </p:txBody>
        </p:sp>
      </p:grpSp>
      <p:grpSp>
        <p:nvGrpSpPr>
          <p:cNvPr id="19" name="Group 245"/>
          <p:cNvGrpSpPr>
            <a:grpSpLocks/>
          </p:cNvGrpSpPr>
          <p:nvPr/>
        </p:nvGrpSpPr>
        <p:grpSpPr bwMode="auto">
          <a:xfrm>
            <a:off x="508000" y="1795463"/>
            <a:ext cx="736600" cy="465137"/>
            <a:chOff x="320" y="1131"/>
            <a:chExt cx="464" cy="293"/>
          </a:xfrm>
        </p:grpSpPr>
        <p:sp>
          <p:nvSpPr>
            <p:cNvPr id="127039" name="Arc 189"/>
            <p:cNvSpPr>
              <a:spLocks/>
            </p:cNvSpPr>
            <p:nvPr/>
          </p:nvSpPr>
          <p:spPr bwMode="auto">
            <a:xfrm flipH="1">
              <a:off x="320" y="1154"/>
              <a:ext cx="280" cy="270"/>
            </a:xfrm>
            <a:custGeom>
              <a:avLst/>
              <a:gdLst>
                <a:gd name="T0" fmla="*/ 0 w 21600"/>
                <a:gd name="T1" fmla="*/ 0 h 20882"/>
                <a:gd name="T2" fmla="*/ 0 w 21600"/>
                <a:gd name="T3" fmla="*/ 0 h 20882"/>
                <a:gd name="T4" fmla="*/ 0 w 21600"/>
                <a:gd name="T5" fmla="*/ 0 h 20882"/>
                <a:gd name="T6" fmla="*/ 0 60000 65536"/>
                <a:gd name="T7" fmla="*/ 0 60000 65536"/>
                <a:gd name="T8" fmla="*/ 0 60000 65536"/>
                <a:gd name="T9" fmla="*/ 0 w 21600"/>
                <a:gd name="T10" fmla="*/ 0 h 20882"/>
                <a:gd name="T11" fmla="*/ 21600 w 21600"/>
                <a:gd name="T12" fmla="*/ 20882 h 20882"/>
              </a:gdLst>
              <a:ahLst/>
              <a:cxnLst>
                <a:cxn ang="T6">
                  <a:pos x="T0" y="T1"/>
                </a:cxn>
                <a:cxn ang="T7">
                  <a:pos x="T2" y="T3"/>
                </a:cxn>
                <a:cxn ang="T8">
                  <a:pos x="T4" y="T5"/>
                </a:cxn>
              </a:cxnLst>
              <a:rect l="T9" t="T10" r="T11" b="T12"/>
              <a:pathLst>
                <a:path w="21600" h="20882" fill="none" extrusionOk="0">
                  <a:moveTo>
                    <a:pt x="5522" y="0"/>
                  </a:moveTo>
                  <a:cubicBezTo>
                    <a:pt x="14999" y="2506"/>
                    <a:pt x="21600" y="11079"/>
                    <a:pt x="21600" y="20882"/>
                  </a:cubicBezTo>
                </a:path>
                <a:path w="21600" h="20882" stroke="0" extrusionOk="0">
                  <a:moveTo>
                    <a:pt x="5522" y="0"/>
                  </a:moveTo>
                  <a:cubicBezTo>
                    <a:pt x="14999" y="2506"/>
                    <a:pt x="21600" y="11079"/>
                    <a:pt x="21600" y="20882"/>
                  </a:cubicBezTo>
                  <a:lnTo>
                    <a:pt x="0" y="20882"/>
                  </a:lnTo>
                  <a:close/>
                </a:path>
              </a:pathLst>
            </a:custGeom>
            <a:noFill/>
            <a:ln w="76200">
              <a:solidFill>
                <a:schemeClr val="accent2"/>
              </a:solidFill>
              <a:round/>
              <a:headEnd/>
              <a:tailEnd/>
            </a:ln>
          </p:spPr>
          <p:txBody>
            <a:bodyPr wrap="none" anchor="ctr"/>
            <a:lstStyle/>
            <a:p>
              <a:endParaRPr lang="en-US"/>
            </a:p>
          </p:txBody>
        </p:sp>
        <p:sp>
          <p:nvSpPr>
            <p:cNvPr id="127040" name="Freeform 197"/>
            <p:cNvSpPr>
              <a:spLocks/>
            </p:cNvSpPr>
            <p:nvPr/>
          </p:nvSpPr>
          <p:spPr bwMode="auto">
            <a:xfrm>
              <a:off x="512" y="1131"/>
              <a:ext cx="272" cy="29"/>
            </a:xfrm>
            <a:custGeom>
              <a:avLst/>
              <a:gdLst>
                <a:gd name="T0" fmla="*/ 272 w 272"/>
                <a:gd name="T1" fmla="*/ 2 h 37"/>
                <a:gd name="T2" fmla="*/ 112 w 272"/>
                <a:gd name="T3" fmla="*/ 2 h 37"/>
                <a:gd name="T4" fmla="*/ 0 w 272"/>
                <a:gd name="T5" fmla="*/ 2 h 37"/>
                <a:gd name="T6" fmla="*/ 0 60000 65536"/>
                <a:gd name="T7" fmla="*/ 0 60000 65536"/>
                <a:gd name="T8" fmla="*/ 0 60000 65536"/>
                <a:gd name="T9" fmla="*/ 0 w 272"/>
                <a:gd name="T10" fmla="*/ 0 h 37"/>
                <a:gd name="T11" fmla="*/ 272 w 272"/>
                <a:gd name="T12" fmla="*/ 37 h 37"/>
              </a:gdLst>
              <a:ahLst/>
              <a:cxnLst>
                <a:cxn ang="T6">
                  <a:pos x="T0" y="T1"/>
                </a:cxn>
                <a:cxn ang="T7">
                  <a:pos x="T2" y="T3"/>
                </a:cxn>
                <a:cxn ang="T8">
                  <a:pos x="T4" y="T5"/>
                </a:cxn>
              </a:cxnLst>
              <a:rect l="T9" t="T10" r="T11" b="T12"/>
              <a:pathLst>
                <a:path w="272" h="37">
                  <a:moveTo>
                    <a:pt x="272" y="5"/>
                  </a:moveTo>
                  <a:cubicBezTo>
                    <a:pt x="245" y="5"/>
                    <a:pt x="157" y="0"/>
                    <a:pt x="112" y="5"/>
                  </a:cubicBezTo>
                  <a:cubicBezTo>
                    <a:pt x="67" y="10"/>
                    <a:pt x="23" y="30"/>
                    <a:pt x="0" y="37"/>
                  </a:cubicBezTo>
                </a:path>
              </a:pathLst>
            </a:custGeom>
            <a:noFill/>
            <a:ln w="76200">
              <a:solidFill>
                <a:schemeClr val="accent2"/>
              </a:solidFill>
              <a:round/>
              <a:headEnd/>
              <a:tailEnd/>
            </a:ln>
          </p:spPr>
          <p:txBody>
            <a:bodyPr/>
            <a:lstStyle/>
            <a:p>
              <a:endParaRPr lang="en-US"/>
            </a:p>
          </p:txBody>
        </p:sp>
      </p:grpSp>
      <p:sp>
        <p:nvSpPr>
          <p:cNvPr id="154823" name="Arc 199"/>
          <p:cNvSpPr>
            <a:spLocks/>
          </p:cNvSpPr>
          <p:nvPr/>
        </p:nvSpPr>
        <p:spPr bwMode="auto">
          <a:xfrm flipH="1">
            <a:off x="4776788" y="1906588"/>
            <a:ext cx="390525" cy="406400"/>
          </a:xfrm>
          <a:custGeom>
            <a:avLst/>
            <a:gdLst>
              <a:gd name="T0" fmla="*/ 2147483647 w 21600"/>
              <a:gd name="T1" fmla="*/ 0 h 19059"/>
              <a:gd name="T2" fmla="*/ 2147483647 w 21600"/>
              <a:gd name="T3" fmla="*/ 2147483647 h 19059"/>
              <a:gd name="T4" fmla="*/ 0 w 21600"/>
              <a:gd name="T5" fmla="*/ 2147483647 h 19059"/>
              <a:gd name="T6" fmla="*/ 0 60000 65536"/>
              <a:gd name="T7" fmla="*/ 0 60000 65536"/>
              <a:gd name="T8" fmla="*/ 0 60000 65536"/>
              <a:gd name="T9" fmla="*/ 0 w 21600"/>
              <a:gd name="T10" fmla="*/ 0 h 19059"/>
              <a:gd name="T11" fmla="*/ 21600 w 21600"/>
              <a:gd name="T12" fmla="*/ 19059 h 19059"/>
            </a:gdLst>
            <a:ahLst/>
            <a:cxnLst>
              <a:cxn ang="T6">
                <a:pos x="T0" y="T1"/>
              </a:cxn>
              <a:cxn ang="T7">
                <a:pos x="T2" y="T3"/>
              </a:cxn>
              <a:cxn ang="T8">
                <a:pos x="T4" y="T5"/>
              </a:cxn>
            </a:cxnLst>
            <a:rect l="T9" t="T10" r="T11" b="T12"/>
            <a:pathLst>
              <a:path w="21600" h="19059" fill="none" extrusionOk="0">
                <a:moveTo>
                  <a:pt x="10164" y="-1"/>
                </a:moveTo>
                <a:cubicBezTo>
                  <a:pt x="17203" y="3753"/>
                  <a:pt x="21600" y="11081"/>
                  <a:pt x="21600" y="19059"/>
                </a:cubicBezTo>
              </a:path>
              <a:path w="21600" h="19059" stroke="0" extrusionOk="0">
                <a:moveTo>
                  <a:pt x="10164" y="-1"/>
                </a:moveTo>
                <a:cubicBezTo>
                  <a:pt x="17203" y="3753"/>
                  <a:pt x="21600" y="11081"/>
                  <a:pt x="21600" y="19059"/>
                </a:cubicBezTo>
                <a:lnTo>
                  <a:pt x="0" y="19059"/>
                </a:lnTo>
                <a:close/>
              </a:path>
            </a:pathLst>
          </a:custGeom>
          <a:noFill/>
          <a:ln w="76200">
            <a:solidFill>
              <a:schemeClr val="accent2"/>
            </a:solidFill>
            <a:round/>
            <a:headEnd/>
            <a:tailEnd/>
          </a:ln>
        </p:spPr>
        <p:txBody>
          <a:bodyPr wrap="none" anchor="ctr"/>
          <a:lstStyle/>
          <a:p>
            <a:endParaRPr lang="en-US"/>
          </a:p>
        </p:txBody>
      </p:sp>
      <p:sp>
        <p:nvSpPr>
          <p:cNvPr id="154825" name="Arc 201"/>
          <p:cNvSpPr>
            <a:spLocks/>
          </p:cNvSpPr>
          <p:nvPr/>
        </p:nvSpPr>
        <p:spPr bwMode="auto">
          <a:xfrm flipV="1">
            <a:off x="5441950" y="3106738"/>
            <a:ext cx="668338" cy="4746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54826" name="Arc 202"/>
          <p:cNvSpPr>
            <a:spLocks/>
          </p:cNvSpPr>
          <p:nvPr/>
        </p:nvSpPr>
        <p:spPr bwMode="auto">
          <a:xfrm>
            <a:off x="5454650" y="2632075"/>
            <a:ext cx="655638" cy="4746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54827" name="Arc 203"/>
          <p:cNvSpPr>
            <a:spLocks/>
          </p:cNvSpPr>
          <p:nvPr/>
        </p:nvSpPr>
        <p:spPr bwMode="auto">
          <a:xfrm flipH="1" flipV="1">
            <a:off x="4775200" y="2973388"/>
            <a:ext cx="671513" cy="611187"/>
          </a:xfrm>
          <a:custGeom>
            <a:avLst/>
            <a:gdLst>
              <a:gd name="T0" fmla="*/ 0 w 23351"/>
              <a:gd name="T1" fmla="*/ 2147483647 h 21600"/>
              <a:gd name="T2" fmla="*/ 2147483647 w 23351"/>
              <a:gd name="T3" fmla="*/ 2147483647 h 21600"/>
              <a:gd name="T4" fmla="*/ 2147483647 w 23351"/>
              <a:gd name="T5" fmla="*/ 2147483647 h 21600"/>
              <a:gd name="T6" fmla="*/ 0 60000 65536"/>
              <a:gd name="T7" fmla="*/ 0 60000 65536"/>
              <a:gd name="T8" fmla="*/ 0 60000 65536"/>
              <a:gd name="T9" fmla="*/ 0 w 23351"/>
              <a:gd name="T10" fmla="*/ 0 h 21600"/>
              <a:gd name="T11" fmla="*/ 23351 w 23351"/>
              <a:gd name="T12" fmla="*/ 21600 h 21600"/>
            </a:gdLst>
            <a:ahLst/>
            <a:cxnLst>
              <a:cxn ang="T6">
                <a:pos x="T0" y="T1"/>
              </a:cxn>
              <a:cxn ang="T7">
                <a:pos x="T2" y="T3"/>
              </a:cxn>
              <a:cxn ang="T8">
                <a:pos x="T4" y="T5"/>
              </a:cxn>
            </a:cxnLst>
            <a:rect l="T9" t="T10" r="T11" b="T12"/>
            <a:pathLst>
              <a:path w="23351" h="21600" fill="none" extrusionOk="0">
                <a:moveTo>
                  <a:pt x="0" y="71"/>
                </a:moveTo>
                <a:cubicBezTo>
                  <a:pt x="582" y="23"/>
                  <a:pt x="1166" y="-1"/>
                  <a:pt x="1751" y="0"/>
                </a:cubicBezTo>
                <a:cubicBezTo>
                  <a:pt x="13680" y="0"/>
                  <a:pt x="23351" y="9670"/>
                  <a:pt x="23351" y="21600"/>
                </a:cubicBezTo>
              </a:path>
              <a:path w="23351" h="21600" stroke="0" extrusionOk="0">
                <a:moveTo>
                  <a:pt x="0" y="71"/>
                </a:moveTo>
                <a:cubicBezTo>
                  <a:pt x="582" y="23"/>
                  <a:pt x="1166" y="-1"/>
                  <a:pt x="1751" y="0"/>
                </a:cubicBezTo>
                <a:cubicBezTo>
                  <a:pt x="13680" y="0"/>
                  <a:pt x="23351" y="9670"/>
                  <a:pt x="23351" y="21600"/>
                </a:cubicBezTo>
                <a:lnTo>
                  <a:pt x="1751" y="21600"/>
                </a:lnTo>
                <a:close/>
              </a:path>
            </a:pathLst>
          </a:custGeom>
          <a:noFill/>
          <a:ln w="76200">
            <a:solidFill>
              <a:schemeClr val="accent2"/>
            </a:solidFill>
            <a:round/>
            <a:headEnd/>
            <a:tailEnd/>
          </a:ln>
        </p:spPr>
        <p:txBody>
          <a:bodyPr wrap="none" anchor="ctr"/>
          <a:lstStyle/>
          <a:p>
            <a:endParaRPr lang="en-US"/>
          </a:p>
        </p:txBody>
      </p:sp>
      <p:grpSp>
        <p:nvGrpSpPr>
          <p:cNvPr id="20" name="Group 244"/>
          <p:cNvGrpSpPr>
            <a:grpSpLocks/>
          </p:cNvGrpSpPr>
          <p:nvPr/>
        </p:nvGrpSpPr>
        <p:grpSpPr bwMode="auto">
          <a:xfrm>
            <a:off x="5387975" y="2190750"/>
            <a:ext cx="658813" cy="447675"/>
            <a:chOff x="3394" y="1380"/>
            <a:chExt cx="415" cy="282"/>
          </a:xfrm>
        </p:grpSpPr>
        <p:sp>
          <p:nvSpPr>
            <p:cNvPr id="127037" name="Arc 204"/>
            <p:cNvSpPr>
              <a:spLocks/>
            </p:cNvSpPr>
            <p:nvPr/>
          </p:nvSpPr>
          <p:spPr bwMode="auto">
            <a:xfrm flipV="1">
              <a:off x="3548" y="1380"/>
              <a:ext cx="261" cy="27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27038" name="Line 205"/>
            <p:cNvSpPr>
              <a:spLocks noChangeShapeType="1"/>
            </p:cNvSpPr>
            <p:nvPr/>
          </p:nvSpPr>
          <p:spPr bwMode="auto">
            <a:xfrm flipH="1">
              <a:off x="3394" y="1662"/>
              <a:ext cx="158" cy="0"/>
            </a:xfrm>
            <a:prstGeom prst="line">
              <a:avLst/>
            </a:prstGeom>
            <a:noFill/>
            <a:ln w="76200">
              <a:solidFill>
                <a:schemeClr val="accent2"/>
              </a:solidFill>
              <a:round/>
              <a:headEnd/>
              <a:tailEnd/>
            </a:ln>
          </p:spPr>
          <p:txBody>
            <a:bodyPr/>
            <a:lstStyle/>
            <a:p>
              <a:endParaRPr lang="en-US"/>
            </a:p>
          </p:txBody>
        </p:sp>
      </p:grpSp>
      <p:grpSp>
        <p:nvGrpSpPr>
          <p:cNvPr id="21" name="Group 251"/>
          <p:cNvGrpSpPr>
            <a:grpSpLocks/>
          </p:cNvGrpSpPr>
          <p:nvPr/>
        </p:nvGrpSpPr>
        <p:grpSpPr bwMode="auto">
          <a:xfrm>
            <a:off x="4957763" y="1785938"/>
            <a:ext cx="1089025" cy="441325"/>
            <a:chOff x="3123" y="1125"/>
            <a:chExt cx="686" cy="278"/>
          </a:xfrm>
        </p:grpSpPr>
        <p:sp>
          <p:nvSpPr>
            <p:cNvPr id="127035" name="Arc 198"/>
            <p:cNvSpPr>
              <a:spLocks/>
            </p:cNvSpPr>
            <p:nvPr/>
          </p:nvSpPr>
          <p:spPr bwMode="auto">
            <a:xfrm>
              <a:off x="3548" y="1153"/>
              <a:ext cx="261" cy="250"/>
            </a:xfrm>
            <a:custGeom>
              <a:avLst/>
              <a:gdLst>
                <a:gd name="T0" fmla="*/ 0 w 21600"/>
                <a:gd name="T1" fmla="*/ 0 h 21051"/>
                <a:gd name="T2" fmla="*/ 0 w 21600"/>
                <a:gd name="T3" fmla="*/ 0 h 21051"/>
                <a:gd name="T4" fmla="*/ 0 w 21600"/>
                <a:gd name="T5" fmla="*/ 0 h 21051"/>
                <a:gd name="T6" fmla="*/ 0 60000 65536"/>
                <a:gd name="T7" fmla="*/ 0 60000 65536"/>
                <a:gd name="T8" fmla="*/ 0 60000 65536"/>
                <a:gd name="T9" fmla="*/ 0 w 21600"/>
                <a:gd name="T10" fmla="*/ 0 h 21051"/>
                <a:gd name="T11" fmla="*/ 21600 w 21600"/>
                <a:gd name="T12" fmla="*/ 21051 h 21051"/>
              </a:gdLst>
              <a:ahLst/>
              <a:cxnLst>
                <a:cxn ang="T6">
                  <a:pos x="T0" y="T1"/>
                </a:cxn>
                <a:cxn ang="T7">
                  <a:pos x="T2" y="T3"/>
                </a:cxn>
                <a:cxn ang="T8">
                  <a:pos x="T4" y="T5"/>
                </a:cxn>
              </a:cxnLst>
              <a:rect l="T9" t="T10" r="T11" b="T12"/>
              <a:pathLst>
                <a:path w="21600" h="21051" fill="none" extrusionOk="0">
                  <a:moveTo>
                    <a:pt x="4838" y="-1"/>
                  </a:moveTo>
                  <a:cubicBezTo>
                    <a:pt x="14647" y="2254"/>
                    <a:pt x="21600" y="10985"/>
                    <a:pt x="21600" y="21051"/>
                  </a:cubicBezTo>
                </a:path>
                <a:path w="21600" h="21051" stroke="0" extrusionOk="0">
                  <a:moveTo>
                    <a:pt x="4838" y="-1"/>
                  </a:moveTo>
                  <a:cubicBezTo>
                    <a:pt x="14647" y="2254"/>
                    <a:pt x="21600" y="10985"/>
                    <a:pt x="21600" y="21051"/>
                  </a:cubicBezTo>
                  <a:lnTo>
                    <a:pt x="0" y="21051"/>
                  </a:lnTo>
                  <a:close/>
                </a:path>
              </a:pathLst>
            </a:custGeom>
            <a:noFill/>
            <a:ln w="76200">
              <a:solidFill>
                <a:schemeClr val="accent2"/>
              </a:solidFill>
              <a:round/>
              <a:headEnd/>
              <a:tailEnd/>
            </a:ln>
          </p:spPr>
          <p:txBody>
            <a:bodyPr wrap="none" anchor="ctr"/>
            <a:lstStyle/>
            <a:p>
              <a:endParaRPr lang="en-US"/>
            </a:p>
          </p:txBody>
        </p:sp>
        <p:sp>
          <p:nvSpPr>
            <p:cNvPr id="127036" name="Freeform 206"/>
            <p:cNvSpPr>
              <a:spLocks/>
            </p:cNvSpPr>
            <p:nvPr/>
          </p:nvSpPr>
          <p:spPr bwMode="auto">
            <a:xfrm>
              <a:off x="3123" y="1125"/>
              <a:ext cx="513" cy="88"/>
            </a:xfrm>
            <a:custGeom>
              <a:avLst/>
              <a:gdLst>
                <a:gd name="T0" fmla="*/ 0 w 513"/>
                <a:gd name="T1" fmla="*/ 88 h 88"/>
                <a:gd name="T2" fmla="*/ 93 w 513"/>
                <a:gd name="T3" fmla="*/ 34 h 88"/>
                <a:gd name="T4" fmla="*/ 231 w 513"/>
                <a:gd name="T5" fmla="*/ 4 h 88"/>
                <a:gd name="T6" fmla="*/ 384 w 513"/>
                <a:gd name="T7" fmla="*/ 7 h 88"/>
                <a:gd name="T8" fmla="*/ 513 w 513"/>
                <a:gd name="T9" fmla="*/ 37 h 88"/>
                <a:gd name="T10" fmla="*/ 0 60000 65536"/>
                <a:gd name="T11" fmla="*/ 0 60000 65536"/>
                <a:gd name="T12" fmla="*/ 0 60000 65536"/>
                <a:gd name="T13" fmla="*/ 0 60000 65536"/>
                <a:gd name="T14" fmla="*/ 0 60000 65536"/>
                <a:gd name="T15" fmla="*/ 0 w 513"/>
                <a:gd name="T16" fmla="*/ 0 h 88"/>
                <a:gd name="T17" fmla="*/ 513 w 513"/>
                <a:gd name="T18" fmla="*/ 88 h 88"/>
              </a:gdLst>
              <a:ahLst/>
              <a:cxnLst>
                <a:cxn ang="T10">
                  <a:pos x="T0" y="T1"/>
                </a:cxn>
                <a:cxn ang="T11">
                  <a:pos x="T2" y="T3"/>
                </a:cxn>
                <a:cxn ang="T12">
                  <a:pos x="T4" y="T5"/>
                </a:cxn>
                <a:cxn ang="T13">
                  <a:pos x="T6" y="T7"/>
                </a:cxn>
                <a:cxn ang="T14">
                  <a:pos x="T8" y="T9"/>
                </a:cxn>
              </a:cxnLst>
              <a:rect l="T15" t="T16" r="T17" b="T18"/>
              <a:pathLst>
                <a:path w="513" h="88">
                  <a:moveTo>
                    <a:pt x="0" y="88"/>
                  </a:moveTo>
                  <a:cubicBezTo>
                    <a:pt x="15" y="79"/>
                    <a:pt x="55" y="48"/>
                    <a:pt x="93" y="34"/>
                  </a:cubicBezTo>
                  <a:cubicBezTo>
                    <a:pt x="131" y="20"/>
                    <a:pt x="183" y="8"/>
                    <a:pt x="231" y="4"/>
                  </a:cubicBezTo>
                  <a:cubicBezTo>
                    <a:pt x="279" y="0"/>
                    <a:pt x="337" y="1"/>
                    <a:pt x="384" y="7"/>
                  </a:cubicBezTo>
                  <a:cubicBezTo>
                    <a:pt x="431" y="13"/>
                    <a:pt x="486" y="31"/>
                    <a:pt x="513" y="37"/>
                  </a:cubicBezTo>
                </a:path>
              </a:pathLst>
            </a:custGeom>
            <a:noFill/>
            <a:ln w="76200">
              <a:solidFill>
                <a:schemeClr val="accent2"/>
              </a:solidFill>
              <a:round/>
              <a:headEnd/>
              <a:tailEnd/>
            </a:ln>
          </p:spPr>
          <p:txBody>
            <a:bodyPr/>
            <a:lstStyle/>
            <a:p>
              <a:endParaRPr lang="en-US"/>
            </a:p>
          </p:txBody>
        </p:sp>
      </p:grpSp>
      <p:grpSp>
        <p:nvGrpSpPr>
          <p:cNvPr id="22" name="Group 241"/>
          <p:cNvGrpSpPr>
            <a:grpSpLocks/>
          </p:cNvGrpSpPr>
          <p:nvPr/>
        </p:nvGrpSpPr>
        <p:grpSpPr bwMode="auto">
          <a:xfrm>
            <a:off x="2652713" y="2060575"/>
            <a:ext cx="447675" cy="1281113"/>
            <a:chOff x="1671" y="1298"/>
            <a:chExt cx="282" cy="807"/>
          </a:xfrm>
        </p:grpSpPr>
        <p:sp>
          <p:nvSpPr>
            <p:cNvPr id="127033" name="Arc 208"/>
            <p:cNvSpPr>
              <a:spLocks/>
            </p:cNvSpPr>
            <p:nvPr/>
          </p:nvSpPr>
          <p:spPr bwMode="auto">
            <a:xfrm flipH="1">
              <a:off x="1671" y="1298"/>
              <a:ext cx="282" cy="407"/>
            </a:xfrm>
            <a:custGeom>
              <a:avLst/>
              <a:gdLst>
                <a:gd name="T0" fmla="*/ 0 w 21600"/>
                <a:gd name="T1" fmla="*/ 0 h 15943"/>
                <a:gd name="T2" fmla="*/ 0 w 21600"/>
                <a:gd name="T3" fmla="*/ 0 h 15943"/>
                <a:gd name="T4" fmla="*/ 0 w 21600"/>
                <a:gd name="T5" fmla="*/ 0 h 15943"/>
                <a:gd name="T6" fmla="*/ 0 60000 65536"/>
                <a:gd name="T7" fmla="*/ 0 60000 65536"/>
                <a:gd name="T8" fmla="*/ 0 60000 65536"/>
                <a:gd name="T9" fmla="*/ 0 w 21600"/>
                <a:gd name="T10" fmla="*/ 0 h 15943"/>
                <a:gd name="T11" fmla="*/ 21600 w 21600"/>
                <a:gd name="T12" fmla="*/ 15943 h 15943"/>
              </a:gdLst>
              <a:ahLst/>
              <a:cxnLst>
                <a:cxn ang="T6">
                  <a:pos x="T0" y="T1"/>
                </a:cxn>
                <a:cxn ang="T7">
                  <a:pos x="T2" y="T3"/>
                </a:cxn>
                <a:cxn ang="T8">
                  <a:pos x="T4" y="T5"/>
                </a:cxn>
              </a:cxnLst>
              <a:rect l="T9" t="T10" r="T11" b="T12"/>
              <a:pathLst>
                <a:path w="21600" h="15943" fill="none" extrusionOk="0">
                  <a:moveTo>
                    <a:pt x="14573" y="-1"/>
                  </a:moveTo>
                  <a:cubicBezTo>
                    <a:pt x="19049" y="4091"/>
                    <a:pt x="21600" y="9877"/>
                    <a:pt x="21600" y="15943"/>
                  </a:cubicBezTo>
                </a:path>
                <a:path w="21600" h="15943" stroke="0" extrusionOk="0">
                  <a:moveTo>
                    <a:pt x="14573" y="-1"/>
                  </a:moveTo>
                  <a:cubicBezTo>
                    <a:pt x="19049" y="4091"/>
                    <a:pt x="21600" y="9877"/>
                    <a:pt x="21600" y="15943"/>
                  </a:cubicBezTo>
                  <a:lnTo>
                    <a:pt x="0" y="15943"/>
                  </a:lnTo>
                  <a:close/>
                </a:path>
              </a:pathLst>
            </a:custGeom>
            <a:noFill/>
            <a:ln w="76200">
              <a:solidFill>
                <a:schemeClr val="accent2"/>
              </a:solidFill>
              <a:round/>
              <a:headEnd/>
              <a:tailEnd/>
            </a:ln>
          </p:spPr>
          <p:txBody>
            <a:bodyPr wrap="none" anchor="ctr"/>
            <a:lstStyle/>
            <a:p>
              <a:endParaRPr lang="en-US"/>
            </a:p>
          </p:txBody>
        </p:sp>
        <p:sp>
          <p:nvSpPr>
            <p:cNvPr id="127034" name="Arc 226"/>
            <p:cNvSpPr>
              <a:spLocks/>
            </p:cNvSpPr>
            <p:nvPr/>
          </p:nvSpPr>
          <p:spPr bwMode="auto">
            <a:xfrm flipH="1" flipV="1">
              <a:off x="1671" y="1698"/>
              <a:ext cx="282" cy="407"/>
            </a:xfrm>
            <a:custGeom>
              <a:avLst/>
              <a:gdLst>
                <a:gd name="T0" fmla="*/ 0 w 21600"/>
                <a:gd name="T1" fmla="*/ 0 h 15943"/>
                <a:gd name="T2" fmla="*/ 0 w 21600"/>
                <a:gd name="T3" fmla="*/ 0 h 15943"/>
                <a:gd name="T4" fmla="*/ 0 w 21600"/>
                <a:gd name="T5" fmla="*/ 0 h 15943"/>
                <a:gd name="T6" fmla="*/ 0 60000 65536"/>
                <a:gd name="T7" fmla="*/ 0 60000 65536"/>
                <a:gd name="T8" fmla="*/ 0 60000 65536"/>
                <a:gd name="T9" fmla="*/ 0 w 21600"/>
                <a:gd name="T10" fmla="*/ 0 h 15943"/>
                <a:gd name="T11" fmla="*/ 21600 w 21600"/>
                <a:gd name="T12" fmla="*/ 15943 h 15943"/>
              </a:gdLst>
              <a:ahLst/>
              <a:cxnLst>
                <a:cxn ang="T6">
                  <a:pos x="T0" y="T1"/>
                </a:cxn>
                <a:cxn ang="T7">
                  <a:pos x="T2" y="T3"/>
                </a:cxn>
                <a:cxn ang="T8">
                  <a:pos x="T4" y="T5"/>
                </a:cxn>
              </a:cxnLst>
              <a:rect l="T9" t="T10" r="T11" b="T12"/>
              <a:pathLst>
                <a:path w="21600" h="15943" fill="none" extrusionOk="0">
                  <a:moveTo>
                    <a:pt x="14573" y="-1"/>
                  </a:moveTo>
                  <a:cubicBezTo>
                    <a:pt x="19049" y="4091"/>
                    <a:pt x="21600" y="9877"/>
                    <a:pt x="21600" y="15943"/>
                  </a:cubicBezTo>
                </a:path>
                <a:path w="21600" h="15943" stroke="0" extrusionOk="0">
                  <a:moveTo>
                    <a:pt x="14573" y="-1"/>
                  </a:moveTo>
                  <a:cubicBezTo>
                    <a:pt x="19049" y="4091"/>
                    <a:pt x="21600" y="9877"/>
                    <a:pt x="21600" y="15943"/>
                  </a:cubicBezTo>
                  <a:lnTo>
                    <a:pt x="0" y="15943"/>
                  </a:lnTo>
                  <a:close/>
                </a:path>
              </a:pathLst>
            </a:custGeom>
            <a:noFill/>
            <a:ln w="76200">
              <a:solidFill>
                <a:schemeClr val="accent2"/>
              </a:solidFill>
              <a:round/>
              <a:headEnd/>
              <a:tailEnd/>
            </a:ln>
          </p:spPr>
          <p:txBody>
            <a:bodyPr wrap="none" anchor="ctr"/>
            <a:lstStyle/>
            <a:p>
              <a:endParaRPr lang="en-US"/>
            </a:p>
          </p:txBody>
        </p:sp>
      </p:grpSp>
      <p:grpSp>
        <p:nvGrpSpPr>
          <p:cNvPr id="23" name="Group 243"/>
          <p:cNvGrpSpPr>
            <a:grpSpLocks/>
          </p:cNvGrpSpPr>
          <p:nvPr/>
        </p:nvGrpSpPr>
        <p:grpSpPr bwMode="auto">
          <a:xfrm>
            <a:off x="2792413" y="1785938"/>
            <a:ext cx="1069975" cy="571500"/>
            <a:chOff x="1759" y="1125"/>
            <a:chExt cx="674" cy="360"/>
          </a:xfrm>
        </p:grpSpPr>
        <p:sp>
          <p:nvSpPr>
            <p:cNvPr id="127031" name="Arc 225"/>
            <p:cNvSpPr>
              <a:spLocks/>
            </p:cNvSpPr>
            <p:nvPr/>
          </p:nvSpPr>
          <p:spPr bwMode="auto">
            <a:xfrm flipH="1">
              <a:off x="1759" y="1125"/>
              <a:ext cx="339" cy="360"/>
            </a:xfrm>
            <a:custGeom>
              <a:avLst/>
              <a:gdLst>
                <a:gd name="T0" fmla="*/ 0 w 20351"/>
                <a:gd name="T1" fmla="*/ 0 h 21600"/>
                <a:gd name="T2" fmla="*/ 0 w 20351"/>
                <a:gd name="T3" fmla="*/ 0 h 21600"/>
                <a:gd name="T4" fmla="*/ 0 w 20351"/>
                <a:gd name="T5" fmla="*/ 0 h 21600"/>
                <a:gd name="T6" fmla="*/ 0 60000 65536"/>
                <a:gd name="T7" fmla="*/ 0 60000 65536"/>
                <a:gd name="T8" fmla="*/ 0 60000 65536"/>
                <a:gd name="T9" fmla="*/ 0 w 20351"/>
                <a:gd name="T10" fmla="*/ 0 h 21600"/>
                <a:gd name="T11" fmla="*/ 20351 w 20351"/>
                <a:gd name="T12" fmla="*/ 21600 h 21600"/>
              </a:gdLst>
              <a:ahLst/>
              <a:cxnLst>
                <a:cxn ang="T6">
                  <a:pos x="T0" y="T1"/>
                </a:cxn>
                <a:cxn ang="T7">
                  <a:pos x="T2" y="T3"/>
                </a:cxn>
                <a:cxn ang="T8">
                  <a:pos x="T4" y="T5"/>
                </a:cxn>
              </a:cxnLst>
              <a:rect l="T9" t="T10" r="T11" b="T12"/>
              <a:pathLst>
                <a:path w="20351" h="21600" fill="none" extrusionOk="0">
                  <a:moveTo>
                    <a:pt x="0" y="56"/>
                  </a:moveTo>
                  <a:cubicBezTo>
                    <a:pt x="517" y="18"/>
                    <a:pt x="1036" y="-1"/>
                    <a:pt x="1556" y="0"/>
                  </a:cubicBezTo>
                  <a:cubicBezTo>
                    <a:pt x="9336" y="0"/>
                    <a:pt x="16516" y="4184"/>
                    <a:pt x="20350" y="10955"/>
                  </a:cubicBezTo>
                </a:path>
                <a:path w="20351" h="21600" stroke="0" extrusionOk="0">
                  <a:moveTo>
                    <a:pt x="0" y="56"/>
                  </a:moveTo>
                  <a:cubicBezTo>
                    <a:pt x="517" y="18"/>
                    <a:pt x="1036" y="-1"/>
                    <a:pt x="1556" y="0"/>
                  </a:cubicBezTo>
                  <a:cubicBezTo>
                    <a:pt x="9336" y="0"/>
                    <a:pt x="16516" y="4184"/>
                    <a:pt x="20350" y="10955"/>
                  </a:cubicBezTo>
                  <a:lnTo>
                    <a:pt x="1556" y="21600"/>
                  </a:lnTo>
                  <a:close/>
                </a:path>
              </a:pathLst>
            </a:custGeom>
            <a:noFill/>
            <a:ln w="76200">
              <a:solidFill>
                <a:schemeClr val="accent2"/>
              </a:solidFill>
              <a:round/>
              <a:headEnd/>
              <a:tailEnd/>
            </a:ln>
          </p:spPr>
          <p:txBody>
            <a:bodyPr wrap="none" anchor="ctr"/>
            <a:lstStyle/>
            <a:p>
              <a:endParaRPr lang="en-US"/>
            </a:p>
          </p:txBody>
        </p:sp>
        <p:sp>
          <p:nvSpPr>
            <p:cNvPr id="127032" name="Arc 236"/>
            <p:cNvSpPr>
              <a:spLocks/>
            </p:cNvSpPr>
            <p:nvPr/>
          </p:nvSpPr>
          <p:spPr bwMode="auto">
            <a:xfrm>
              <a:off x="2094" y="1125"/>
              <a:ext cx="339" cy="360"/>
            </a:xfrm>
            <a:custGeom>
              <a:avLst/>
              <a:gdLst>
                <a:gd name="T0" fmla="*/ 0 w 20351"/>
                <a:gd name="T1" fmla="*/ 0 h 21600"/>
                <a:gd name="T2" fmla="*/ 0 w 20351"/>
                <a:gd name="T3" fmla="*/ 0 h 21600"/>
                <a:gd name="T4" fmla="*/ 0 w 20351"/>
                <a:gd name="T5" fmla="*/ 0 h 21600"/>
                <a:gd name="T6" fmla="*/ 0 60000 65536"/>
                <a:gd name="T7" fmla="*/ 0 60000 65536"/>
                <a:gd name="T8" fmla="*/ 0 60000 65536"/>
                <a:gd name="T9" fmla="*/ 0 w 20351"/>
                <a:gd name="T10" fmla="*/ 0 h 21600"/>
                <a:gd name="T11" fmla="*/ 20351 w 20351"/>
                <a:gd name="T12" fmla="*/ 21600 h 21600"/>
              </a:gdLst>
              <a:ahLst/>
              <a:cxnLst>
                <a:cxn ang="T6">
                  <a:pos x="T0" y="T1"/>
                </a:cxn>
                <a:cxn ang="T7">
                  <a:pos x="T2" y="T3"/>
                </a:cxn>
                <a:cxn ang="T8">
                  <a:pos x="T4" y="T5"/>
                </a:cxn>
              </a:cxnLst>
              <a:rect l="T9" t="T10" r="T11" b="T12"/>
              <a:pathLst>
                <a:path w="20351" h="21600" fill="none" extrusionOk="0">
                  <a:moveTo>
                    <a:pt x="0" y="56"/>
                  </a:moveTo>
                  <a:cubicBezTo>
                    <a:pt x="517" y="18"/>
                    <a:pt x="1036" y="-1"/>
                    <a:pt x="1556" y="0"/>
                  </a:cubicBezTo>
                  <a:cubicBezTo>
                    <a:pt x="9336" y="0"/>
                    <a:pt x="16516" y="4184"/>
                    <a:pt x="20350" y="10955"/>
                  </a:cubicBezTo>
                </a:path>
                <a:path w="20351" h="21600" stroke="0" extrusionOk="0">
                  <a:moveTo>
                    <a:pt x="0" y="56"/>
                  </a:moveTo>
                  <a:cubicBezTo>
                    <a:pt x="517" y="18"/>
                    <a:pt x="1036" y="-1"/>
                    <a:pt x="1556" y="0"/>
                  </a:cubicBezTo>
                  <a:cubicBezTo>
                    <a:pt x="9336" y="0"/>
                    <a:pt x="16516" y="4184"/>
                    <a:pt x="20350" y="10955"/>
                  </a:cubicBezTo>
                  <a:lnTo>
                    <a:pt x="1556" y="21600"/>
                  </a:lnTo>
                  <a:close/>
                </a:path>
              </a:pathLst>
            </a:custGeom>
            <a:noFill/>
            <a:ln w="76200">
              <a:solidFill>
                <a:schemeClr val="accent2"/>
              </a:solidFill>
              <a:round/>
              <a:headEnd/>
              <a:tailEnd/>
            </a:ln>
          </p:spPr>
          <p:txBody>
            <a:bodyPr wrap="none" anchor="ctr"/>
            <a:lstStyle/>
            <a:p>
              <a:endParaRPr lang="en-US"/>
            </a:p>
          </p:txBody>
        </p:sp>
      </p:grpSp>
      <p:grpSp>
        <p:nvGrpSpPr>
          <p:cNvPr id="24" name="Group 240"/>
          <p:cNvGrpSpPr>
            <a:grpSpLocks/>
          </p:cNvGrpSpPr>
          <p:nvPr/>
        </p:nvGrpSpPr>
        <p:grpSpPr bwMode="auto">
          <a:xfrm>
            <a:off x="3554413" y="2060575"/>
            <a:ext cx="447675" cy="1281113"/>
            <a:chOff x="2239" y="1298"/>
            <a:chExt cx="282" cy="807"/>
          </a:xfrm>
        </p:grpSpPr>
        <p:sp>
          <p:nvSpPr>
            <p:cNvPr id="127029" name="Arc 235"/>
            <p:cNvSpPr>
              <a:spLocks/>
            </p:cNvSpPr>
            <p:nvPr/>
          </p:nvSpPr>
          <p:spPr bwMode="auto">
            <a:xfrm>
              <a:off x="2239" y="1298"/>
              <a:ext cx="282" cy="407"/>
            </a:xfrm>
            <a:custGeom>
              <a:avLst/>
              <a:gdLst>
                <a:gd name="T0" fmla="*/ 0 w 21600"/>
                <a:gd name="T1" fmla="*/ 0 h 15943"/>
                <a:gd name="T2" fmla="*/ 0 w 21600"/>
                <a:gd name="T3" fmla="*/ 0 h 15943"/>
                <a:gd name="T4" fmla="*/ 0 w 21600"/>
                <a:gd name="T5" fmla="*/ 0 h 15943"/>
                <a:gd name="T6" fmla="*/ 0 60000 65536"/>
                <a:gd name="T7" fmla="*/ 0 60000 65536"/>
                <a:gd name="T8" fmla="*/ 0 60000 65536"/>
                <a:gd name="T9" fmla="*/ 0 w 21600"/>
                <a:gd name="T10" fmla="*/ 0 h 15943"/>
                <a:gd name="T11" fmla="*/ 21600 w 21600"/>
                <a:gd name="T12" fmla="*/ 15943 h 15943"/>
              </a:gdLst>
              <a:ahLst/>
              <a:cxnLst>
                <a:cxn ang="T6">
                  <a:pos x="T0" y="T1"/>
                </a:cxn>
                <a:cxn ang="T7">
                  <a:pos x="T2" y="T3"/>
                </a:cxn>
                <a:cxn ang="T8">
                  <a:pos x="T4" y="T5"/>
                </a:cxn>
              </a:cxnLst>
              <a:rect l="T9" t="T10" r="T11" b="T12"/>
              <a:pathLst>
                <a:path w="21600" h="15943" fill="none" extrusionOk="0">
                  <a:moveTo>
                    <a:pt x="14573" y="-1"/>
                  </a:moveTo>
                  <a:cubicBezTo>
                    <a:pt x="19049" y="4091"/>
                    <a:pt x="21600" y="9877"/>
                    <a:pt x="21600" y="15943"/>
                  </a:cubicBezTo>
                </a:path>
                <a:path w="21600" h="15943" stroke="0" extrusionOk="0">
                  <a:moveTo>
                    <a:pt x="14573" y="-1"/>
                  </a:moveTo>
                  <a:cubicBezTo>
                    <a:pt x="19049" y="4091"/>
                    <a:pt x="21600" y="9877"/>
                    <a:pt x="21600" y="15943"/>
                  </a:cubicBezTo>
                  <a:lnTo>
                    <a:pt x="0" y="15943"/>
                  </a:lnTo>
                  <a:close/>
                </a:path>
              </a:pathLst>
            </a:custGeom>
            <a:noFill/>
            <a:ln w="76200">
              <a:solidFill>
                <a:schemeClr val="accent2"/>
              </a:solidFill>
              <a:round/>
              <a:headEnd/>
              <a:tailEnd/>
            </a:ln>
          </p:spPr>
          <p:txBody>
            <a:bodyPr wrap="none" anchor="ctr"/>
            <a:lstStyle/>
            <a:p>
              <a:endParaRPr lang="en-US"/>
            </a:p>
          </p:txBody>
        </p:sp>
        <p:sp>
          <p:nvSpPr>
            <p:cNvPr id="127030" name="Arc 237"/>
            <p:cNvSpPr>
              <a:spLocks/>
            </p:cNvSpPr>
            <p:nvPr/>
          </p:nvSpPr>
          <p:spPr bwMode="auto">
            <a:xfrm flipV="1">
              <a:off x="2239" y="1698"/>
              <a:ext cx="282" cy="407"/>
            </a:xfrm>
            <a:custGeom>
              <a:avLst/>
              <a:gdLst>
                <a:gd name="T0" fmla="*/ 0 w 21600"/>
                <a:gd name="T1" fmla="*/ 0 h 15943"/>
                <a:gd name="T2" fmla="*/ 0 w 21600"/>
                <a:gd name="T3" fmla="*/ 0 h 15943"/>
                <a:gd name="T4" fmla="*/ 0 w 21600"/>
                <a:gd name="T5" fmla="*/ 0 h 15943"/>
                <a:gd name="T6" fmla="*/ 0 60000 65536"/>
                <a:gd name="T7" fmla="*/ 0 60000 65536"/>
                <a:gd name="T8" fmla="*/ 0 60000 65536"/>
                <a:gd name="T9" fmla="*/ 0 w 21600"/>
                <a:gd name="T10" fmla="*/ 0 h 15943"/>
                <a:gd name="T11" fmla="*/ 21600 w 21600"/>
                <a:gd name="T12" fmla="*/ 15943 h 15943"/>
              </a:gdLst>
              <a:ahLst/>
              <a:cxnLst>
                <a:cxn ang="T6">
                  <a:pos x="T0" y="T1"/>
                </a:cxn>
                <a:cxn ang="T7">
                  <a:pos x="T2" y="T3"/>
                </a:cxn>
                <a:cxn ang="T8">
                  <a:pos x="T4" y="T5"/>
                </a:cxn>
              </a:cxnLst>
              <a:rect l="T9" t="T10" r="T11" b="T12"/>
              <a:pathLst>
                <a:path w="21600" h="15943" fill="none" extrusionOk="0">
                  <a:moveTo>
                    <a:pt x="14573" y="-1"/>
                  </a:moveTo>
                  <a:cubicBezTo>
                    <a:pt x="19049" y="4091"/>
                    <a:pt x="21600" y="9877"/>
                    <a:pt x="21600" y="15943"/>
                  </a:cubicBezTo>
                </a:path>
                <a:path w="21600" h="15943" stroke="0" extrusionOk="0">
                  <a:moveTo>
                    <a:pt x="14573" y="-1"/>
                  </a:moveTo>
                  <a:cubicBezTo>
                    <a:pt x="19049" y="4091"/>
                    <a:pt x="21600" y="9877"/>
                    <a:pt x="21600" y="15943"/>
                  </a:cubicBezTo>
                  <a:lnTo>
                    <a:pt x="0" y="15943"/>
                  </a:lnTo>
                  <a:close/>
                </a:path>
              </a:pathLst>
            </a:custGeom>
            <a:noFill/>
            <a:ln w="76200">
              <a:solidFill>
                <a:schemeClr val="accent2"/>
              </a:solidFill>
              <a:round/>
              <a:headEnd/>
              <a:tailEnd/>
            </a:ln>
          </p:spPr>
          <p:txBody>
            <a:bodyPr wrap="none" anchor="ctr"/>
            <a:lstStyle/>
            <a:p>
              <a:endParaRPr lang="en-US"/>
            </a:p>
          </p:txBody>
        </p:sp>
      </p:grpSp>
      <p:grpSp>
        <p:nvGrpSpPr>
          <p:cNvPr id="25" name="Group 242"/>
          <p:cNvGrpSpPr>
            <a:grpSpLocks/>
          </p:cNvGrpSpPr>
          <p:nvPr/>
        </p:nvGrpSpPr>
        <p:grpSpPr bwMode="auto">
          <a:xfrm>
            <a:off x="2794000" y="3044825"/>
            <a:ext cx="1066800" cy="571500"/>
            <a:chOff x="1760" y="1918"/>
            <a:chExt cx="672" cy="360"/>
          </a:xfrm>
        </p:grpSpPr>
        <p:sp>
          <p:nvSpPr>
            <p:cNvPr id="127027" name="Arc 227"/>
            <p:cNvSpPr>
              <a:spLocks/>
            </p:cNvSpPr>
            <p:nvPr/>
          </p:nvSpPr>
          <p:spPr bwMode="auto">
            <a:xfrm flipH="1" flipV="1">
              <a:off x="1760" y="1918"/>
              <a:ext cx="337" cy="360"/>
            </a:xfrm>
            <a:custGeom>
              <a:avLst/>
              <a:gdLst>
                <a:gd name="T0" fmla="*/ 0 w 20238"/>
                <a:gd name="T1" fmla="*/ 0 h 21600"/>
                <a:gd name="T2" fmla="*/ 0 w 20238"/>
                <a:gd name="T3" fmla="*/ 0 h 21600"/>
                <a:gd name="T4" fmla="*/ 0 w 20238"/>
                <a:gd name="T5" fmla="*/ 0 h 21600"/>
                <a:gd name="T6" fmla="*/ 0 60000 65536"/>
                <a:gd name="T7" fmla="*/ 0 60000 65536"/>
                <a:gd name="T8" fmla="*/ 0 60000 65536"/>
                <a:gd name="T9" fmla="*/ 0 w 20238"/>
                <a:gd name="T10" fmla="*/ 0 h 21600"/>
                <a:gd name="T11" fmla="*/ 20238 w 20238"/>
                <a:gd name="T12" fmla="*/ 21600 h 21600"/>
              </a:gdLst>
              <a:ahLst/>
              <a:cxnLst>
                <a:cxn ang="T6">
                  <a:pos x="T0" y="T1"/>
                </a:cxn>
                <a:cxn ang="T7">
                  <a:pos x="T2" y="T3"/>
                </a:cxn>
                <a:cxn ang="T8">
                  <a:pos x="T4" y="T5"/>
                </a:cxn>
              </a:cxnLst>
              <a:rect l="T9" t="T10" r="T11" b="T12"/>
              <a:pathLst>
                <a:path w="20238" h="21600" fill="none" extrusionOk="0">
                  <a:moveTo>
                    <a:pt x="0" y="48"/>
                  </a:moveTo>
                  <a:cubicBezTo>
                    <a:pt x="480" y="16"/>
                    <a:pt x="961" y="-1"/>
                    <a:pt x="1443" y="0"/>
                  </a:cubicBezTo>
                  <a:cubicBezTo>
                    <a:pt x="9223" y="0"/>
                    <a:pt x="16403" y="4184"/>
                    <a:pt x="20237" y="10955"/>
                  </a:cubicBezTo>
                </a:path>
                <a:path w="20238" h="21600" stroke="0" extrusionOk="0">
                  <a:moveTo>
                    <a:pt x="0" y="48"/>
                  </a:moveTo>
                  <a:cubicBezTo>
                    <a:pt x="480" y="16"/>
                    <a:pt x="961" y="-1"/>
                    <a:pt x="1443" y="0"/>
                  </a:cubicBezTo>
                  <a:cubicBezTo>
                    <a:pt x="9223" y="0"/>
                    <a:pt x="16403" y="4184"/>
                    <a:pt x="20237" y="10955"/>
                  </a:cubicBezTo>
                  <a:lnTo>
                    <a:pt x="1443" y="21600"/>
                  </a:lnTo>
                  <a:close/>
                </a:path>
              </a:pathLst>
            </a:custGeom>
            <a:noFill/>
            <a:ln w="76200">
              <a:solidFill>
                <a:schemeClr val="accent2"/>
              </a:solidFill>
              <a:round/>
              <a:headEnd/>
              <a:tailEnd/>
            </a:ln>
          </p:spPr>
          <p:txBody>
            <a:bodyPr wrap="none" anchor="ctr"/>
            <a:lstStyle/>
            <a:p>
              <a:endParaRPr lang="en-US"/>
            </a:p>
          </p:txBody>
        </p:sp>
        <p:sp>
          <p:nvSpPr>
            <p:cNvPr id="127028" name="Arc 238"/>
            <p:cNvSpPr>
              <a:spLocks/>
            </p:cNvSpPr>
            <p:nvPr/>
          </p:nvSpPr>
          <p:spPr bwMode="auto">
            <a:xfrm flipV="1">
              <a:off x="2095" y="1918"/>
              <a:ext cx="337" cy="360"/>
            </a:xfrm>
            <a:custGeom>
              <a:avLst/>
              <a:gdLst>
                <a:gd name="T0" fmla="*/ 0 w 20238"/>
                <a:gd name="T1" fmla="*/ 0 h 21600"/>
                <a:gd name="T2" fmla="*/ 0 w 20238"/>
                <a:gd name="T3" fmla="*/ 0 h 21600"/>
                <a:gd name="T4" fmla="*/ 0 w 20238"/>
                <a:gd name="T5" fmla="*/ 0 h 21600"/>
                <a:gd name="T6" fmla="*/ 0 60000 65536"/>
                <a:gd name="T7" fmla="*/ 0 60000 65536"/>
                <a:gd name="T8" fmla="*/ 0 60000 65536"/>
                <a:gd name="T9" fmla="*/ 0 w 20238"/>
                <a:gd name="T10" fmla="*/ 0 h 21600"/>
                <a:gd name="T11" fmla="*/ 20238 w 20238"/>
                <a:gd name="T12" fmla="*/ 21600 h 21600"/>
              </a:gdLst>
              <a:ahLst/>
              <a:cxnLst>
                <a:cxn ang="T6">
                  <a:pos x="T0" y="T1"/>
                </a:cxn>
                <a:cxn ang="T7">
                  <a:pos x="T2" y="T3"/>
                </a:cxn>
                <a:cxn ang="T8">
                  <a:pos x="T4" y="T5"/>
                </a:cxn>
              </a:cxnLst>
              <a:rect l="T9" t="T10" r="T11" b="T12"/>
              <a:pathLst>
                <a:path w="20238" h="21600" fill="none" extrusionOk="0">
                  <a:moveTo>
                    <a:pt x="0" y="48"/>
                  </a:moveTo>
                  <a:cubicBezTo>
                    <a:pt x="480" y="16"/>
                    <a:pt x="961" y="-1"/>
                    <a:pt x="1443" y="0"/>
                  </a:cubicBezTo>
                  <a:cubicBezTo>
                    <a:pt x="9223" y="0"/>
                    <a:pt x="16403" y="4184"/>
                    <a:pt x="20237" y="10955"/>
                  </a:cubicBezTo>
                </a:path>
                <a:path w="20238" h="21600" stroke="0" extrusionOk="0">
                  <a:moveTo>
                    <a:pt x="0" y="48"/>
                  </a:moveTo>
                  <a:cubicBezTo>
                    <a:pt x="480" y="16"/>
                    <a:pt x="961" y="-1"/>
                    <a:pt x="1443" y="0"/>
                  </a:cubicBezTo>
                  <a:cubicBezTo>
                    <a:pt x="9223" y="0"/>
                    <a:pt x="16403" y="4184"/>
                    <a:pt x="20237" y="10955"/>
                  </a:cubicBezTo>
                  <a:lnTo>
                    <a:pt x="1443" y="21600"/>
                  </a:lnTo>
                  <a:close/>
                </a:path>
              </a:pathLst>
            </a:custGeom>
            <a:noFill/>
            <a:ln w="76200">
              <a:solidFill>
                <a:schemeClr val="accent2"/>
              </a:solidFill>
              <a:round/>
              <a:headEnd/>
              <a:tailEnd/>
            </a:ln>
          </p:spPr>
          <p:txBody>
            <a:bodyPr wrap="none" anchor="ctr"/>
            <a:lstStyle/>
            <a:p>
              <a:endParaRPr lang="en-US"/>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794"/>
                                        </p:tgtEl>
                                        <p:attrNameLst>
                                          <p:attrName>style.visibility</p:attrName>
                                        </p:attrNameLst>
                                      </p:cBhvr>
                                      <p:to>
                                        <p:strVal val="visible"/>
                                      </p:to>
                                    </p:set>
                                    <p:animEffect transition="in" filter="dissolve">
                                      <p:cBhvr>
                                        <p:cTn id="7" dur="500"/>
                                        <p:tgtEl>
                                          <p:spTgt spid="15479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4657"/>
                                        </p:tgtEl>
                                        <p:attrNameLst>
                                          <p:attrName>style.visibility</p:attrName>
                                        </p:attrNameLst>
                                      </p:cBhvr>
                                      <p:to>
                                        <p:strVal val="visible"/>
                                      </p:to>
                                    </p:set>
                                    <p:animEffect transition="in" filter="dissolve">
                                      <p:cBhvr>
                                        <p:cTn id="11" dur="500"/>
                                        <p:tgtEl>
                                          <p:spTgt spid="15465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4803"/>
                                        </p:tgtEl>
                                        <p:attrNameLst>
                                          <p:attrName>style.visibility</p:attrName>
                                        </p:attrNameLst>
                                      </p:cBhvr>
                                      <p:to>
                                        <p:strVal val="visible"/>
                                      </p:to>
                                    </p:set>
                                    <p:animEffect transition="in" filter="dissolve">
                                      <p:cBhvr>
                                        <p:cTn id="15" dur="500"/>
                                        <p:tgtEl>
                                          <p:spTgt spid="15480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4627"/>
                                        </p:tgtEl>
                                        <p:attrNameLst>
                                          <p:attrName>style.visibility</p:attrName>
                                        </p:attrNameLst>
                                      </p:cBhvr>
                                      <p:to>
                                        <p:strVal val="visible"/>
                                      </p:to>
                                    </p:set>
                                    <p:animEffect transition="in" filter="dissolve">
                                      <p:cBhvr>
                                        <p:cTn id="19" dur="500"/>
                                        <p:tgtEl>
                                          <p:spTgt spid="15462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4646"/>
                                        </p:tgtEl>
                                        <p:attrNameLst>
                                          <p:attrName>style.visibility</p:attrName>
                                        </p:attrNameLst>
                                      </p:cBhvr>
                                      <p:to>
                                        <p:strVal val="visible"/>
                                      </p:to>
                                    </p:set>
                                    <p:animEffect transition="in" filter="dissolve">
                                      <p:cBhvr>
                                        <p:cTn id="23" dur="500"/>
                                        <p:tgtEl>
                                          <p:spTgt spid="154646"/>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4656"/>
                                        </p:tgtEl>
                                        <p:attrNameLst>
                                          <p:attrName>style.visibility</p:attrName>
                                        </p:attrNameLst>
                                      </p:cBhvr>
                                      <p:to>
                                        <p:strVal val="visible"/>
                                      </p:to>
                                    </p:set>
                                    <p:animEffect transition="in" filter="dissolve">
                                      <p:cBhvr>
                                        <p:cTn id="27" dur="500"/>
                                        <p:tgtEl>
                                          <p:spTgt spid="154656"/>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ssolve">
                                      <p:cBhvr>
                                        <p:cTn id="43" dur="500"/>
                                        <p:tgtEl>
                                          <p:spTgt spid="2"/>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right)">
                                      <p:cBhvr>
                                        <p:cTn id="56" dur="2000"/>
                                        <p:tgtEl>
                                          <p:spTgt spid="19"/>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2000"/>
                                        <p:tgtEl>
                                          <p:spTgt spid="18"/>
                                        </p:tgtEl>
                                      </p:cBhvr>
                                    </p:animEffect>
                                  </p:childTnLst>
                                </p:cTn>
                              </p:par>
                            </p:childTnLst>
                          </p:cTn>
                        </p:par>
                        <p:par>
                          <p:cTn id="61" fill="hold">
                            <p:stCondLst>
                              <p:cond delay="4000"/>
                            </p:stCondLst>
                            <p:childTnLst>
                              <p:par>
                                <p:cTn id="62" presetID="22" presetClass="entr" presetSubtype="2" fill="hold" grpId="0" nodeType="afterEffect">
                                  <p:stCondLst>
                                    <p:cond delay="0"/>
                                  </p:stCondLst>
                                  <p:childTnLst>
                                    <p:set>
                                      <p:cBhvr>
                                        <p:cTn id="63" dur="1" fill="hold">
                                          <p:stCondLst>
                                            <p:cond delay="0"/>
                                          </p:stCondLst>
                                        </p:cTn>
                                        <p:tgtEl>
                                          <p:spTgt spid="154818"/>
                                        </p:tgtEl>
                                        <p:attrNameLst>
                                          <p:attrName>style.visibility</p:attrName>
                                        </p:attrNameLst>
                                      </p:cBhvr>
                                      <p:to>
                                        <p:strVal val="visible"/>
                                      </p:to>
                                    </p:set>
                                    <p:animEffect transition="in" filter="wipe(right)">
                                      <p:cBhvr>
                                        <p:cTn id="64" dur="1000"/>
                                        <p:tgtEl>
                                          <p:spTgt spid="154818"/>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154817"/>
                                        </p:tgtEl>
                                        <p:attrNameLst>
                                          <p:attrName>style.visibility</p:attrName>
                                        </p:attrNameLst>
                                      </p:cBhvr>
                                      <p:to>
                                        <p:strVal val="visible"/>
                                      </p:to>
                                    </p:set>
                                    <p:animEffect transition="in" filter="wipe(left)">
                                      <p:cBhvr>
                                        <p:cTn id="68" dur="2000"/>
                                        <p:tgtEl>
                                          <p:spTgt spid="154817"/>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54814"/>
                                        </p:tgtEl>
                                        <p:attrNameLst>
                                          <p:attrName>style.visibility</p:attrName>
                                        </p:attrNameLst>
                                      </p:cBhvr>
                                      <p:to>
                                        <p:strVal val="visible"/>
                                      </p:to>
                                    </p:set>
                                    <p:animEffect transition="in" filter="wipe(left)">
                                      <p:cBhvr>
                                        <p:cTn id="72" dur="2000"/>
                                        <p:tgtEl>
                                          <p:spTgt spid="1548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right)">
                                      <p:cBhvr>
                                        <p:cTn id="77" dur="2000"/>
                                        <p:tgtEl>
                                          <p:spTgt spid="23"/>
                                        </p:tgtEl>
                                      </p:cBhvr>
                                    </p:animEffect>
                                  </p:childTnLst>
                                </p:cTn>
                              </p:par>
                            </p:childTnLst>
                          </p:cTn>
                        </p:par>
                        <p:par>
                          <p:cTn id="78" fill="hold">
                            <p:stCondLst>
                              <p:cond delay="2000"/>
                            </p:stCondLst>
                            <p:childTnLst>
                              <p:par>
                                <p:cTn id="79" presetID="22" presetClass="entr" presetSubtype="1"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2000"/>
                                        <p:tgtEl>
                                          <p:spTgt spid="22"/>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2000"/>
                                        <p:tgtEl>
                                          <p:spTgt spid="25"/>
                                        </p:tgtEl>
                                      </p:cBhvr>
                                    </p:animEffect>
                                  </p:childTnLst>
                                </p:cTn>
                              </p:par>
                            </p:childTnLst>
                          </p:cTn>
                        </p:par>
                        <p:par>
                          <p:cTn id="86" fill="hold">
                            <p:stCondLst>
                              <p:cond delay="6000"/>
                            </p:stCondLst>
                            <p:childTnLst>
                              <p:par>
                                <p:cTn id="87" presetID="22" presetClass="entr" presetSubtype="1" fill="hold"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20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54823"/>
                                        </p:tgtEl>
                                        <p:attrNameLst>
                                          <p:attrName>style.visibility</p:attrName>
                                        </p:attrNameLst>
                                      </p:cBhvr>
                                      <p:to>
                                        <p:strVal val="visible"/>
                                      </p:to>
                                    </p:set>
                                    <p:animEffect transition="in" filter="wipe(down)">
                                      <p:cBhvr>
                                        <p:cTn id="94" dur="2000"/>
                                        <p:tgtEl>
                                          <p:spTgt spid="154823"/>
                                        </p:tgtEl>
                                      </p:cBhvr>
                                    </p:animEffect>
                                  </p:childTnLst>
                                </p:cTn>
                              </p:par>
                            </p:childTnLst>
                          </p:cTn>
                        </p:par>
                        <p:par>
                          <p:cTn id="95" fill="hold">
                            <p:stCondLst>
                              <p:cond delay="2000"/>
                            </p:stCondLst>
                            <p:childTnLst>
                              <p:par>
                                <p:cTn id="96" presetID="22" presetClass="entr" presetSubtype="8"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2000"/>
                                        <p:tgtEl>
                                          <p:spTgt spid="21"/>
                                        </p:tgtEl>
                                      </p:cBhvr>
                                    </p:animEffect>
                                  </p:childTnLst>
                                </p:cTn>
                              </p:par>
                            </p:childTnLst>
                          </p:cTn>
                        </p:par>
                        <p:par>
                          <p:cTn id="99" fill="hold">
                            <p:stCondLst>
                              <p:cond delay="4000"/>
                            </p:stCondLst>
                            <p:childTnLst>
                              <p:par>
                                <p:cTn id="100" presetID="22" presetClass="entr" presetSubtype="2" fill="hold"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right)">
                                      <p:cBhvr>
                                        <p:cTn id="102" dur="2000"/>
                                        <p:tgtEl>
                                          <p:spTgt spid="20"/>
                                        </p:tgtEl>
                                      </p:cBhvr>
                                    </p:animEffect>
                                  </p:childTnLst>
                                </p:cTn>
                              </p:par>
                            </p:childTnLst>
                          </p:cTn>
                        </p:par>
                        <p:par>
                          <p:cTn id="103" fill="hold">
                            <p:stCondLst>
                              <p:cond delay="6000"/>
                            </p:stCondLst>
                            <p:childTnLst>
                              <p:par>
                                <p:cTn id="104" presetID="22" presetClass="entr" presetSubtype="8" fill="hold" grpId="0" nodeType="afterEffect">
                                  <p:stCondLst>
                                    <p:cond delay="0"/>
                                  </p:stCondLst>
                                  <p:childTnLst>
                                    <p:set>
                                      <p:cBhvr>
                                        <p:cTn id="105" dur="1" fill="hold">
                                          <p:stCondLst>
                                            <p:cond delay="0"/>
                                          </p:stCondLst>
                                        </p:cTn>
                                        <p:tgtEl>
                                          <p:spTgt spid="154826"/>
                                        </p:tgtEl>
                                        <p:attrNameLst>
                                          <p:attrName>style.visibility</p:attrName>
                                        </p:attrNameLst>
                                      </p:cBhvr>
                                      <p:to>
                                        <p:strVal val="visible"/>
                                      </p:to>
                                    </p:set>
                                    <p:animEffect transition="in" filter="wipe(left)">
                                      <p:cBhvr>
                                        <p:cTn id="106" dur="2000"/>
                                        <p:tgtEl>
                                          <p:spTgt spid="154826"/>
                                        </p:tgtEl>
                                      </p:cBhvr>
                                    </p:animEffect>
                                  </p:childTnLst>
                                </p:cTn>
                              </p:par>
                            </p:childTnLst>
                          </p:cTn>
                        </p:par>
                        <p:par>
                          <p:cTn id="107" fill="hold">
                            <p:stCondLst>
                              <p:cond delay="8000"/>
                            </p:stCondLst>
                            <p:childTnLst>
                              <p:par>
                                <p:cTn id="108" presetID="22" presetClass="entr" presetSubtype="2" fill="hold" grpId="0" nodeType="afterEffect">
                                  <p:stCondLst>
                                    <p:cond delay="0"/>
                                  </p:stCondLst>
                                  <p:childTnLst>
                                    <p:set>
                                      <p:cBhvr>
                                        <p:cTn id="109" dur="1" fill="hold">
                                          <p:stCondLst>
                                            <p:cond delay="0"/>
                                          </p:stCondLst>
                                        </p:cTn>
                                        <p:tgtEl>
                                          <p:spTgt spid="154825"/>
                                        </p:tgtEl>
                                        <p:attrNameLst>
                                          <p:attrName>style.visibility</p:attrName>
                                        </p:attrNameLst>
                                      </p:cBhvr>
                                      <p:to>
                                        <p:strVal val="visible"/>
                                      </p:to>
                                    </p:set>
                                    <p:animEffect transition="in" filter="wipe(right)">
                                      <p:cBhvr>
                                        <p:cTn id="110" dur="1000"/>
                                        <p:tgtEl>
                                          <p:spTgt spid="154825"/>
                                        </p:tgtEl>
                                      </p:cBhvr>
                                    </p:animEffect>
                                  </p:childTnLst>
                                </p:cTn>
                              </p:par>
                            </p:childTnLst>
                          </p:cTn>
                        </p:par>
                        <p:par>
                          <p:cTn id="111" fill="hold">
                            <p:stCondLst>
                              <p:cond delay="9000"/>
                            </p:stCondLst>
                            <p:childTnLst>
                              <p:par>
                                <p:cTn id="112" presetID="22" presetClass="entr" presetSubtype="1" fill="hold" grpId="0" nodeType="afterEffect">
                                  <p:stCondLst>
                                    <p:cond delay="0"/>
                                  </p:stCondLst>
                                  <p:childTnLst>
                                    <p:set>
                                      <p:cBhvr>
                                        <p:cTn id="113" dur="1" fill="hold">
                                          <p:stCondLst>
                                            <p:cond delay="0"/>
                                          </p:stCondLst>
                                        </p:cTn>
                                        <p:tgtEl>
                                          <p:spTgt spid="154827"/>
                                        </p:tgtEl>
                                        <p:attrNameLst>
                                          <p:attrName>style.visibility</p:attrName>
                                        </p:attrNameLst>
                                      </p:cBhvr>
                                      <p:to>
                                        <p:strVal val="visible"/>
                                      </p:to>
                                    </p:set>
                                    <p:animEffect transition="in" filter="wipe(up)">
                                      <p:cBhvr>
                                        <p:cTn id="114" dur="2000"/>
                                        <p:tgtEl>
                                          <p:spTgt spid="15482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up)">
                                      <p:cBhvr>
                                        <p:cTn id="119" dur="2000"/>
                                        <p:tgtEl>
                                          <p:spTgt spid="7"/>
                                        </p:tgtEl>
                                      </p:cBhvr>
                                    </p:animEffect>
                                  </p:childTnLst>
                                </p:cTn>
                              </p:par>
                            </p:childTnLst>
                          </p:cTn>
                        </p:par>
                        <p:par>
                          <p:cTn id="120" fill="hold">
                            <p:stCondLst>
                              <p:cond delay="2000"/>
                            </p:stCondLst>
                            <p:childTnLst>
                              <p:par>
                                <p:cTn id="121" presetID="22" presetClass="entr" presetSubtype="8" fill="hold" grpId="0" nodeType="afterEffect">
                                  <p:stCondLst>
                                    <p:cond delay="0"/>
                                  </p:stCondLst>
                                  <p:childTnLst>
                                    <p:set>
                                      <p:cBhvr>
                                        <p:cTn id="122" dur="1" fill="hold">
                                          <p:stCondLst>
                                            <p:cond delay="0"/>
                                          </p:stCondLst>
                                        </p:cTn>
                                        <p:tgtEl>
                                          <p:spTgt spid="154741"/>
                                        </p:tgtEl>
                                        <p:attrNameLst>
                                          <p:attrName>style.visibility</p:attrName>
                                        </p:attrNameLst>
                                      </p:cBhvr>
                                      <p:to>
                                        <p:strVal val="visible"/>
                                      </p:to>
                                    </p:set>
                                    <p:animEffect transition="in" filter="wipe(left)">
                                      <p:cBhvr>
                                        <p:cTn id="123" dur="1000"/>
                                        <p:tgtEl>
                                          <p:spTgt spid="154741"/>
                                        </p:tgtEl>
                                      </p:cBhvr>
                                    </p:animEffect>
                                  </p:childTnLst>
                                </p:cTn>
                              </p:par>
                            </p:childTnLst>
                          </p:cTn>
                        </p:par>
                        <p:par>
                          <p:cTn id="124" fill="hold">
                            <p:stCondLst>
                              <p:cond delay="3000"/>
                            </p:stCondLst>
                            <p:childTnLst>
                              <p:par>
                                <p:cTn id="125" presetID="22" presetClass="entr" presetSubtype="4" fill="hold" grpId="0" nodeType="afterEffect">
                                  <p:stCondLst>
                                    <p:cond delay="0"/>
                                  </p:stCondLst>
                                  <p:childTnLst>
                                    <p:set>
                                      <p:cBhvr>
                                        <p:cTn id="126" dur="1" fill="hold">
                                          <p:stCondLst>
                                            <p:cond delay="0"/>
                                          </p:stCondLst>
                                        </p:cTn>
                                        <p:tgtEl>
                                          <p:spTgt spid="154737"/>
                                        </p:tgtEl>
                                        <p:attrNameLst>
                                          <p:attrName>style.visibility</p:attrName>
                                        </p:attrNameLst>
                                      </p:cBhvr>
                                      <p:to>
                                        <p:strVal val="visible"/>
                                      </p:to>
                                    </p:set>
                                    <p:animEffect transition="in" filter="wipe(down)">
                                      <p:cBhvr>
                                        <p:cTn id="127" dur="3000"/>
                                        <p:tgtEl>
                                          <p:spTgt spid="154737"/>
                                        </p:tgtEl>
                                      </p:cBhvr>
                                    </p:animEffect>
                                  </p:childTnLst>
                                </p:cTn>
                              </p:par>
                            </p:childTnLst>
                          </p:cTn>
                        </p:par>
                        <p:par>
                          <p:cTn id="128" fill="hold">
                            <p:stCondLst>
                              <p:cond delay="6000"/>
                            </p:stCondLst>
                            <p:childTnLst>
                              <p:par>
                                <p:cTn id="129" presetID="22" presetClass="entr" presetSubtype="8" fill="hold" grpId="0" nodeType="afterEffect">
                                  <p:stCondLst>
                                    <p:cond delay="0"/>
                                  </p:stCondLst>
                                  <p:childTnLst>
                                    <p:set>
                                      <p:cBhvr>
                                        <p:cTn id="130" dur="1" fill="hold">
                                          <p:stCondLst>
                                            <p:cond delay="0"/>
                                          </p:stCondLst>
                                        </p:cTn>
                                        <p:tgtEl>
                                          <p:spTgt spid="154739"/>
                                        </p:tgtEl>
                                        <p:attrNameLst>
                                          <p:attrName>style.visibility</p:attrName>
                                        </p:attrNameLst>
                                      </p:cBhvr>
                                      <p:to>
                                        <p:strVal val="visible"/>
                                      </p:to>
                                    </p:set>
                                    <p:animEffect transition="in" filter="wipe(left)">
                                      <p:cBhvr>
                                        <p:cTn id="131" dur="500"/>
                                        <p:tgtEl>
                                          <p:spTgt spid="154739"/>
                                        </p:tgtEl>
                                      </p:cBhvr>
                                    </p:animEffect>
                                  </p:childTnLst>
                                </p:cTn>
                              </p:par>
                            </p:childTnLst>
                          </p:cTn>
                        </p:par>
                        <p:par>
                          <p:cTn id="132" fill="hold">
                            <p:stCondLst>
                              <p:cond delay="6500"/>
                            </p:stCondLst>
                            <p:childTnLst>
                              <p:par>
                                <p:cTn id="133" presetID="22" presetClass="entr" presetSubtype="1" fill="hold" nodeType="after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wipe(up)">
                                      <p:cBhvr>
                                        <p:cTn id="135" dur="3000"/>
                                        <p:tgtEl>
                                          <p:spTgt spid="6"/>
                                        </p:tgtEl>
                                      </p:cBhvr>
                                    </p:animEffect>
                                  </p:childTnLst>
                                </p:cTn>
                              </p:par>
                            </p:childTnLst>
                          </p:cTn>
                        </p:par>
                        <p:par>
                          <p:cTn id="136" fill="hold">
                            <p:stCondLst>
                              <p:cond delay="9500"/>
                            </p:stCondLst>
                            <p:childTnLst>
                              <p:par>
                                <p:cTn id="137" presetID="22" presetClass="entr" presetSubtype="8" fill="hold" grpId="0" nodeType="afterEffect">
                                  <p:stCondLst>
                                    <p:cond delay="0"/>
                                  </p:stCondLst>
                                  <p:childTnLst>
                                    <p:set>
                                      <p:cBhvr>
                                        <p:cTn id="138" dur="1" fill="hold">
                                          <p:stCondLst>
                                            <p:cond delay="0"/>
                                          </p:stCondLst>
                                        </p:cTn>
                                        <p:tgtEl>
                                          <p:spTgt spid="154744"/>
                                        </p:tgtEl>
                                        <p:attrNameLst>
                                          <p:attrName>style.visibility</p:attrName>
                                        </p:attrNameLst>
                                      </p:cBhvr>
                                      <p:to>
                                        <p:strVal val="visible"/>
                                      </p:to>
                                    </p:set>
                                    <p:animEffect transition="in" filter="wipe(left)">
                                      <p:cBhvr>
                                        <p:cTn id="139" dur="2000"/>
                                        <p:tgtEl>
                                          <p:spTgt spid="15474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2" fill="hold" grpId="0" nodeType="clickEffect">
                                  <p:stCondLst>
                                    <p:cond delay="0"/>
                                  </p:stCondLst>
                                  <p:childTnLst>
                                    <p:set>
                                      <p:cBhvr>
                                        <p:cTn id="143" dur="1" fill="hold">
                                          <p:stCondLst>
                                            <p:cond delay="0"/>
                                          </p:stCondLst>
                                        </p:cTn>
                                        <p:tgtEl>
                                          <p:spTgt spid="154768"/>
                                        </p:tgtEl>
                                        <p:attrNameLst>
                                          <p:attrName>style.visibility</p:attrName>
                                        </p:attrNameLst>
                                      </p:cBhvr>
                                      <p:to>
                                        <p:strVal val="visible"/>
                                      </p:to>
                                    </p:set>
                                    <p:animEffect transition="in" filter="wipe(right)">
                                      <p:cBhvr>
                                        <p:cTn id="144" dur="500"/>
                                        <p:tgtEl>
                                          <p:spTgt spid="154768"/>
                                        </p:tgtEl>
                                      </p:cBhvr>
                                    </p:animEffect>
                                  </p:childTnLst>
                                </p:cTn>
                              </p:par>
                            </p:childTnLst>
                          </p:cTn>
                        </p:par>
                        <p:par>
                          <p:cTn id="145" fill="hold">
                            <p:stCondLst>
                              <p:cond delay="500"/>
                            </p:stCondLst>
                            <p:childTnLst>
                              <p:par>
                                <p:cTn id="146" presetID="22" presetClass="entr" presetSubtype="1" fill="hold" nodeType="afterEffect">
                                  <p:stCondLst>
                                    <p:cond delay="0"/>
                                  </p:stCondLst>
                                  <p:childTnLst>
                                    <p:set>
                                      <p:cBhvr>
                                        <p:cTn id="147" dur="1" fill="hold">
                                          <p:stCondLst>
                                            <p:cond delay="0"/>
                                          </p:stCondLst>
                                        </p:cTn>
                                        <p:tgtEl>
                                          <p:spTgt spid="11"/>
                                        </p:tgtEl>
                                        <p:attrNameLst>
                                          <p:attrName>style.visibility</p:attrName>
                                        </p:attrNameLst>
                                      </p:cBhvr>
                                      <p:to>
                                        <p:strVal val="visible"/>
                                      </p:to>
                                    </p:set>
                                    <p:animEffect transition="in" filter="wipe(up)">
                                      <p:cBhvr>
                                        <p:cTn id="148" dur="3000"/>
                                        <p:tgtEl>
                                          <p:spTgt spid="11"/>
                                        </p:tgtEl>
                                      </p:cBhvr>
                                    </p:animEffect>
                                  </p:childTnLst>
                                </p:cTn>
                              </p:par>
                            </p:childTnLst>
                          </p:cTn>
                        </p:par>
                        <p:par>
                          <p:cTn id="149" fill="hold">
                            <p:stCondLst>
                              <p:cond delay="3500"/>
                            </p:stCondLst>
                            <p:childTnLst>
                              <p:par>
                                <p:cTn id="150" presetID="22" presetClass="entr" presetSubtype="8" fill="hold" grpId="0" nodeType="afterEffect">
                                  <p:stCondLst>
                                    <p:cond delay="0"/>
                                  </p:stCondLst>
                                  <p:childTnLst>
                                    <p:set>
                                      <p:cBhvr>
                                        <p:cTn id="151" dur="1" fill="hold">
                                          <p:stCondLst>
                                            <p:cond delay="0"/>
                                          </p:stCondLst>
                                        </p:cTn>
                                        <p:tgtEl>
                                          <p:spTgt spid="154770"/>
                                        </p:tgtEl>
                                        <p:attrNameLst>
                                          <p:attrName>style.visibility</p:attrName>
                                        </p:attrNameLst>
                                      </p:cBhvr>
                                      <p:to>
                                        <p:strVal val="visible"/>
                                      </p:to>
                                    </p:set>
                                    <p:animEffect transition="in" filter="wipe(left)">
                                      <p:cBhvr>
                                        <p:cTn id="152" dur="500"/>
                                        <p:tgtEl>
                                          <p:spTgt spid="154770"/>
                                        </p:tgtEl>
                                      </p:cBhvr>
                                    </p:animEffect>
                                  </p:childTnLst>
                                </p:cTn>
                              </p:par>
                            </p:childTnLst>
                          </p:cTn>
                        </p:par>
                        <p:par>
                          <p:cTn id="153" fill="hold">
                            <p:stCondLst>
                              <p:cond delay="4000"/>
                            </p:stCondLst>
                            <p:childTnLst>
                              <p:par>
                                <p:cTn id="154" presetID="22" presetClass="entr" presetSubtype="8" fill="hold" grpId="0" nodeType="afterEffect">
                                  <p:stCondLst>
                                    <p:cond delay="0"/>
                                  </p:stCondLst>
                                  <p:childTnLst>
                                    <p:set>
                                      <p:cBhvr>
                                        <p:cTn id="155" dur="1" fill="hold">
                                          <p:stCondLst>
                                            <p:cond delay="0"/>
                                          </p:stCondLst>
                                        </p:cTn>
                                        <p:tgtEl>
                                          <p:spTgt spid="154774"/>
                                        </p:tgtEl>
                                        <p:attrNameLst>
                                          <p:attrName>style.visibility</p:attrName>
                                        </p:attrNameLst>
                                      </p:cBhvr>
                                      <p:to>
                                        <p:strVal val="visible"/>
                                      </p:to>
                                    </p:set>
                                    <p:animEffect transition="in" filter="wipe(left)">
                                      <p:cBhvr>
                                        <p:cTn id="156" dur="500"/>
                                        <p:tgtEl>
                                          <p:spTgt spid="154774"/>
                                        </p:tgtEl>
                                      </p:cBhvr>
                                    </p:animEffect>
                                  </p:childTnLst>
                                </p:cTn>
                              </p:par>
                            </p:childTnLst>
                          </p:cTn>
                        </p:par>
                        <p:par>
                          <p:cTn id="157" fill="hold">
                            <p:stCondLst>
                              <p:cond delay="4500"/>
                            </p:stCondLst>
                            <p:childTnLst>
                              <p:par>
                                <p:cTn id="158" presetID="22" presetClass="entr" presetSubtype="1" fill="hold" nodeType="afterEffect">
                                  <p:stCondLst>
                                    <p:cond delay="0"/>
                                  </p:stCondLst>
                                  <p:childTnLst>
                                    <p:set>
                                      <p:cBhvr>
                                        <p:cTn id="159" dur="1" fill="hold">
                                          <p:stCondLst>
                                            <p:cond delay="0"/>
                                          </p:stCondLst>
                                        </p:cTn>
                                        <p:tgtEl>
                                          <p:spTgt spid="9"/>
                                        </p:tgtEl>
                                        <p:attrNameLst>
                                          <p:attrName>style.visibility</p:attrName>
                                        </p:attrNameLst>
                                      </p:cBhvr>
                                      <p:to>
                                        <p:strVal val="visible"/>
                                      </p:to>
                                    </p:set>
                                    <p:animEffect transition="in" filter="wipe(up)">
                                      <p:cBhvr>
                                        <p:cTn id="160" dur="2000"/>
                                        <p:tgtEl>
                                          <p:spTgt spid="9"/>
                                        </p:tgtEl>
                                      </p:cBhvr>
                                    </p:animEffect>
                                  </p:childTnLst>
                                </p:cTn>
                              </p:par>
                            </p:childTnLst>
                          </p:cTn>
                        </p:par>
                        <p:par>
                          <p:cTn id="161" fill="hold">
                            <p:stCondLst>
                              <p:cond delay="6500"/>
                            </p:stCondLst>
                            <p:childTnLst>
                              <p:par>
                                <p:cTn id="162" presetID="22" presetClass="entr" presetSubtype="2" fill="hold" grpId="0" nodeType="afterEffect">
                                  <p:stCondLst>
                                    <p:cond delay="0"/>
                                  </p:stCondLst>
                                  <p:childTnLst>
                                    <p:set>
                                      <p:cBhvr>
                                        <p:cTn id="163" dur="1" fill="hold">
                                          <p:stCondLst>
                                            <p:cond delay="0"/>
                                          </p:stCondLst>
                                        </p:cTn>
                                        <p:tgtEl>
                                          <p:spTgt spid="154773"/>
                                        </p:tgtEl>
                                        <p:attrNameLst>
                                          <p:attrName>style.visibility</p:attrName>
                                        </p:attrNameLst>
                                      </p:cBhvr>
                                      <p:to>
                                        <p:strVal val="visible"/>
                                      </p:to>
                                    </p:set>
                                    <p:animEffect transition="in" filter="wipe(right)">
                                      <p:cBhvr>
                                        <p:cTn id="164" dur="500"/>
                                        <p:tgtEl>
                                          <p:spTgt spid="154773"/>
                                        </p:tgtEl>
                                      </p:cBhvr>
                                    </p:animEffect>
                                  </p:childTnLst>
                                </p:cTn>
                              </p:par>
                            </p:childTnLst>
                          </p:cTn>
                        </p:par>
                        <p:par>
                          <p:cTn id="165" fill="hold">
                            <p:stCondLst>
                              <p:cond delay="7000"/>
                            </p:stCondLst>
                            <p:childTnLst>
                              <p:par>
                                <p:cTn id="166" presetID="22" presetClass="entr" presetSubtype="1" fill="hold" nodeType="afterEffect">
                                  <p:stCondLst>
                                    <p:cond delay="0"/>
                                  </p:stCondLst>
                                  <p:childTnLst>
                                    <p:set>
                                      <p:cBhvr>
                                        <p:cTn id="167" dur="1" fill="hold">
                                          <p:stCondLst>
                                            <p:cond delay="0"/>
                                          </p:stCondLst>
                                        </p:cTn>
                                        <p:tgtEl>
                                          <p:spTgt spid="12"/>
                                        </p:tgtEl>
                                        <p:attrNameLst>
                                          <p:attrName>style.visibility</p:attrName>
                                        </p:attrNameLst>
                                      </p:cBhvr>
                                      <p:to>
                                        <p:strVal val="visible"/>
                                      </p:to>
                                    </p:set>
                                    <p:animEffect transition="in" filter="wipe(up)">
                                      <p:cBhvr>
                                        <p:cTn id="168" dur="2000"/>
                                        <p:tgtEl>
                                          <p:spTgt spid="12"/>
                                        </p:tgtEl>
                                      </p:cBhvr>
                                    </p:animEffect>
                                  </p:childTnLst>
                                </p:cTn>
                              </p:par>
                            </p:childTnLst>
                          </p:cTn>
                        </p:par>
                        <p:par>
                          <p:cTn id="169" fill="hold">
                            <p:stCondLst>
                              <p:cond delay="9000"/>
                            </p:stCondLst>
                            <p:childTnLst>
                              <p:par>
                                <p:cTn id="170" presetID="22" presetClass="entr" presetSubtype="8" fill="hold" grpId="0" nodeType="afterEffect">
                                  <p:stCondLst>
                                    <p:cond delay="0"/>
                                  </p:stCondLst>
                                  <p:childTnLst>
                                    <p:set>
                                      <p:cBhvr>
                                        <p:cTn id="171" dur="1" fill="hold">
                                          <p:stCondLst>
                                            <p:cond delay="0"/>
                                          </p:stCondLst>
                                        </p:cTn>
                                        <p:tgtEl>
                                          <p:spTgt spid="154769"/>
                                        </p:tgtEl>
                                        <p:attrNameLst>
                                          <p:attrName>style.visibility</p:attrName>
                                        </p:attrNameLst>
                                      </p:cBhvr>
                                      <p:to>
                                        <p:strVal val="visible"/>
                                      </p:to>
                                    </p:set>
                                    <p:animEffect transition="in" filter="wipe(left)">
                                      <p:cBhvr>
                                        <p:cTn id="172" dur="500"/>
                                        <p:tgtEl>
                                          <p:spTgt spid="154769"/>
                                        </p:tgtEl>
                                      </p:cBhvr>
                                    </p:animEffect>
                                  </p:childTnLst>
                                </p:cTn>
                              </p:par>
                            </p:childTnLst>
                          </p:cTn>
                        </p:par>
                        <p:par>
                          <p:cTn id="173" fill="hold">
                            <p:stCondLst>
                              <p:cond delay="9500"/>
                            </p:stCondLst>
                            <p:childTnLst>
                              <p:par>
                                <p:cTn id="174" presetID="22" presetClass="entr" presetSubtype="1" fill="hold" nodeType="afterEffect">
                                  <p:stCondLst>
                                    <p:cond delay="0"/>
                                  </p:stCondLst>
                                  <p:childTnLst>
                                    <p:set>
                                      <p:cBhvr>
                                        <p:cTn id="175" dur="1" fill="hold">
                                          <p:stCondLst>
                                            <p:cond delay="0"/>
                                          </p:stCondLst>
                                        </p:cTn>
                                        <p:tgtEl>
                                          <p:spTgt spid="10"/>
                                        </p:tgtEl>
                                        <p:attrNameLst>
                                          <p:attrName>style.visibility</p:attrName>
                                        </p:attrNameLst>
                                      </p:cBhvr>
                                      <p:to>
                                        <p:strVal val="visible"/>
                                      </p:to>
                                    </p:set>
                                    <p:animEffect transition="in" filter="wipe(up)">
                                      <p:cBhvr>
                                        <p:cTn id="176" dur="2000"/>
                                        <p:tgtEl>
                                          <p:spTgt spid="10"/>
                                        </p:tgtEl>
                                      </p:cBhvr>
                                    </p:animEffect>
                                  </p:childTnLst>
                                </p:cTn>
                              </p:par>
                            </p:childTnLst>
                          </p:cTn>
                        </p:par>
                        <p:par>
                          <p:cTn id="177" fill="hold">
                            <p:stCondLst>
                              <p:cond delay="11500"/>
                            </p:stCondLst>
                            <p:childTnLst>
                              <p:par>
                                <p:cTn id="178" presetID="22" presetClass="entr" presetSubtype="2" fill="hold" grpId="0" nodeType="afterEffect">
                                  <p:stCondLst>
                                    <p:cond delay="0"/>
                                  </p:stCondLst>
                                  <p:childTnLst>
                                    <p:set>
                                      <p:cBhvr>
                                        <p:cTn id="179" dur="1" fill="hold">
                                          <p:stCondLst>
                                            <p:cond delay="0"/>
                                          </p:stCondLst>
                                        </p:cTn>
                                        <p:tgtEl>
                                          <p:spTgt spid="154776"/>
                                        </p:tgtEl>
                                        <p:attrNameLst>
                                          <p:attrName>style.visibility</p:attrName>
                                        </p:attrNameLst>
                                      </p:cBhvr>
                                      <p:to>
                                        <p:strVal val="visible"/>
                                      </p:to>
                                    </p:set>
                                    <p:animEffect transition="in" filter="wipe(right)">
                                      <p:cBhvr>
                                        <p:cTn id="180" dur="500"/>
                                        <p:tgtEl>
                                          <p:spTgt spid="154776"/>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2" fill="hold" nodeType="clickEffect">
                                  <p:stCondLst>
                                    <p:cond delay="0"/>
                                  </p:stCondLst>
                                  <p:childTnLst>
                                    <p:set>
                                      <p:cBhvr>
                                        <p:cTn id="184" dur="1" fill="hold">
                                          <p:stCondLst>
                                            <p:cond delay="0"/>
                                          </p:stCondLst>
                                        </p:cTn>
                                        <p:tgtEl>
                                          <p:spTgt spid="15"/>
                                        </p:tgtEl>
                                        <p:attrNameLst>
                                          <p:attrName>style.visibility</p:attrName>
                                        </p:attrNameLst>
                                      </p:cBhvr>
                                      <p:to>
                                        <p:strVal val="visible"/>
                                      </p:to>
                                    </p:set>
                                    <p:animEffect transition="in" filter="wipe(right)">
                                      <p:cBhvr>
                                        <p:cTn id="185" dur="2000"/>
                                        <p:tgtEl>
                                          <p:spTgt spid="15"/>
                                        </p:tgtEl>
                                      </p:cBhvr>
                                    </p:animEffect>
                                  </p:childTnLst>
                                </p:cTn>
                              </p:par>
                            </p:childTnLst>
                          </p:cTn>
                        </p:par>
                        <p:par>
                          <p:cTn id="186" fill="hold">
                            <p:stCondLst>
                              <p:cond delay="2000"/>
                            </p:stCondLst>
                            <p:childTnLst>
                              <p:par>
                                <p:cTn id="187" presetID="22" presetClass="entr" presetSubtype="8" fill="hold" nodeType="afterEffect">
                                  <p:stCondLst>
                                    <p:cond delay="0"/>
                                  </p:stCondLst>
                                  <p:childTnLst>
                                    <p:set>
                                      <p:cBhvr>
                                        <p:cTn id="188" dur="1" fill="hold">
                                          <p:stCondLst>
                                            <p:cond delay="0"/>
                                          </p:stCondLst>
                                        </p:cTn>
                                        <p:tgtEl>
                                          <p:spTgt spid="14"/>
                                        </p:tgtEl>
                                        <p:attrNameLst>
                                          <p:attrName>style.visibility</p:attrName>
                                        </p:attrNameLst>
                                      </p:cBhvr>
                                      <p:to>
                                        <p:strVal val="visible"/>
                                      </p:to>
                                    </p:set>
                                    <p:animEffect transition="in" filter="wipe(left)">
                                      <p:cBhvr>
                                        <p:cTn id="189" dur="2000"/>
                                        <p:tgtEl>
                                          <p:spTgt spid="14"/>
                                        </p:tgtEl>
                                      </p:cBhvr>
                                    </p:animEffect>
                                  </p:childTnLst>
                                </p:cTn>
                              </p:par>
                            </p:childTnLst>
                          </p:cTn>
                        </p:par>
                        <p:par>
                          <p:cTn id="190" fill="hold">
                            <p:stCondLst>
                              <p:cond delay="4000"/>
                            </p:stCondLst>
                            <p:childTnLst>
                              <p:par>
                                <p:cTn id="191" presetID="22" presetClass="entr" presetSubtype="1" fill="hold" nodeType="afterEffect">
                                  <p:stCondLst>
                                    <p:cond delay="0"/>
                                  </p:stCondLst>
                                  <p:childTnLst>
                                    <p:set>
                                      <p:cBhvr>
                                        <p:cTn id="192" dur="1" fill="hold">
                                          <p:stCondLst>
                                            <p:cond delay="0"/>
                                          </p:stCondLst>
                                        </p:cTn>
                                        <p:tgtEl>
                                          <p:spTgt spid="13"/>
                                        </p:tgtEl>
                                        <p:attrNameLst>
                                          <p:attrName>style.visibility</p:attrName>
                                        </p:attrNameLst>
                                      </p:cBhvr>
                                      <p:to>
                                        <p:strVal val="visible"/>
                                      </p:to>
                                    </p:set>
                                    <p:animEffect transition="in" filter="wipe(up)">
                                      <p:cBhvr>
                                        <p:cTn id="193" dur="2000"/>
                                        <p:tgtEl>
                                          <p:spTgt spid="13"/>
                                        </p:tgtEl>
                                      </p:cBhvr>
                                    </p:animEffect>
                                  </p:childTnLst>
                                </p:cTn>
                              </p:par>
                            </p:childTnLst>
                          </p:cTn>
                        </p:par>
                        <p:par>
                          <p:cTn id="194" fill="hold">
                            <p:stCondLst>
                              <p:cond delay="6000"/>
                            </p:stCondLst>
                            <p:childTnLst>
                              <p:par>
                                <p:cTn id="195" presetID="22" presetClass="entr" presetSubtype="2" fill="hold" grpId="0" nodeType="afterEffect">
                                  <p:stCondLst>
                                    <p:cond delay="0"/>
                                  </p:stCondLst>
                                  <p:childTnLst>
                                    <p:set>
                                      <p:cBhvr>
                                        <p:cTn id="196" dur="1" fill="hold">
                                          <p:stCondLst>
                                            <p:cond delay="0"/>
                                          </p:stCondLst>
                                        </p:cTn>
                                        <p:tgtEl>
                                          <p:spTgt spid="154785"/>
                                        </p:tgtEl>
                                        <p:attrNameLst>
                                          <p:attrName>style.visibility</p:attrName>
                                        </p:attrNameLst>
                                      </p:cBhvr>
                                      <p:to>
                                        <p:strVal val="visible"/>
                                      </p:to>
                                    </p:set>
                                    <p:animEffect transition="in" filter="wipe(right)">
                                      <p:cBhvr>
                                        <p:cTn id="197" dur="500"/>
                                        <p:tgtEl>
                                          <p:spTgt spid="154785"/>
                                        </p:tgtEl>
                                      </p:cBhvr>
                                    </p:animEffect>
                                  </p:childTnLst>
                                </p:cTn>
                              </p:par>
                            </p:childTnLst>
                          </p:cTn>
                        </p:par>
                        <p:par>
                          <p:cTn id="198" fill="hold">
                            <p:stCondLst>
                              <p:cond delay="6500"/>
                            </p:stCondLst>
                            <p:childTnLst>
                              <p:par>
                                <p:cTn id="199" presetID="22" presetClass="entr" presetSubtype="8" fill="hold" grpId="0" nodeType="afterEffect">
                                  <p:stCondLst>
                                    <p:cond delay="0"/>
                                  </p:stCondLst>
                                  <p:childTnLst>
                                    <p:set>
                                      <p:cBhvr>
                                        <p:cTn id="200" dur="1" fill="hold">
                                          <p:stCondLst>
                                            <p:cond delay="0"/>
                                          </p:stCondLst>
                                        </p:cTn>
                                        <p:tgtEl>
                                          <p:spTgt spid="154784"/>
                                        </p:tgtEl>
                                        <p:attrNameLst>
                                          <p:attrName>style.visibility</p:attrName>
                                        </p:attrNameLst>
                                      </p:cBhvr>
                                      <p:to>
                                        <p:strVal val="visible"/>
                                      </p:to>
                                    </p:set>
                                    <p:animEffect transition="in" filter="wipe(left)">
                                      <p:cBhvr>
                                        <p:cTn id="201" dur="2000"/>
                                        <p:tgtEl>
                                          <p:spTgt spid="154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p:bldP spid="154646" grpId="0" animBg="1"/>
      <p:bldP spid="154656" grpId="0" animBg="1"/>
      <p:bldP spid="154657" grpId="0" animBg="1"/>
      <p:bldP spid="154737" grpId="0" animBg="1"/>
      <p:bldP spid="154739" grpId="0" animBg="1"/>
      <p:bldP spid="154741" grpId="0" animBg="1"/>
      <p:bldP spid="154744" grpId="0" animBg="1"/>
      <p:bldP spid="154768" grpId="0" animBg="1"/>
      <p:bldP spid="154769" grpId="0" animBg="1"/>
      <p:bldP spid="154770" grpId="0" animBg="1"/>
      <p:bldP spid="154773" grpId="0" animBg="1"/>
      <p:bldP spid="154774" grpId="0" animBg="1"/>
      <p:bldP spid="154776" grpId="0" animBg="1"/>
      <p:bldP spid="154784" grpId="0" animBg="1"/>
      <p:bldP spid="154785" grpId="0" animBg="1"/>
      <p:bldP spid="154794" grpId="0" animBg="1"/>
      <p:bldP spid="154803" grpId="0" animBg="1"/>
      <p:bldP spid="154814" grpId="0" animBg="1"/>
      <p:bldP spid="154817" grpId="0" animBg="1"/>
      <p:bldP spid="154818" grpId="0" animBg="1"/>
      <p:bldP spid="154823" grpId="0" animBg="1"/>
      <p:bldP spid="154825" grpId="0" animBg="1"/>
      <p:bldP spid="154826" grpId="0" animBg="1"/>
      <p:bldP spid="15482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10"/>
          <p:cNvSpPr>
            <a:spLocks noChangeArrowheads="1"/>
          </p:cNvSpPr>
          <p:nvPr/>
        </p:nvSpPr>
        <p:spPr bwMode="auto">
          <a:xfrm>
            <a:off x="698500" y="0"/>
            <a:ext cx="7772400" cy="1143000"/>
          </a:xfrm>
          <a:prstGeom prst="rect">
            <a:avLst/>
          </a:prstGeom>
          <a:noFill/>
          <a:ln w="9525">
            <a:noFill/>
            <a:miter lim="800000"/>
            <a:headEnd/>
            <a:tailEnd/>
          </a:ln>
        </p:spPr>
        <p:txBody>
          <a:bodyPr anchor="ctr"/>
          <a:lstStyle/>
          <a:p>
            <a:pPr algn="ctr"/>
            <a:r>
              <a:rPr lang="en-US" sz="4000" b="1">
                <a:solidFill>
                  <a:schemeClr val="accent2"/>
                </a:solidFill>
                <a:latin typeface="Arial" charset="0"/>
              </a:rPr>
              <a:t>Stroke Sequence</a:t>
            </a:r>
          </a:p>
        </p:txBody>
      </p:sp>
      <p:sp>
        <p:nvSpPr>
          <p:cNvPr id="155763" name="Text Box 115"/>
          <p:cNvSpPr txBox="1">
            <a:spLocks noChangeArrowheads="1"/>
          </p:cNvSpPr>
          <p:nvPr/>
        </p:nvSpPr>
        <p:spPr bwMode="auto">
          <a:xfrm>
            <a:off x="669925" y="14493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l</a:t>
            </a:r>
          </a:p>
        </p:txBody>
      </p:sp>
      <p:grpSp>
        <p:nvGrpSpPr>
          <p:cNvPr id="2" name="Group 116"/>
          <p:cNvGrpSpPr>
            <a:grpSpLocks/>
          </p:cNvGrpSpPr>
          <p:nvPr/>
        </p:nvGrpSpPr>
        <p:grpSpPr bwMode="auto">
          <a:xfrm>
            <a:off x="671513" y="2279650"/>
            <a:ext cx="1825625" cy="1836738"/>
            <a:chOff x="294" y="1068"/>
            <a:chExt cx="2305" cy="2310"/>
          </a:xfrm>
        </p:grpSpPr>
        <p:sp>
          <p:nvSpPr>
            <p:cNvPr id="128017" name="Rectangle 11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8018" name="Line 11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8019" name="Line 11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8020" name="Line 12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8021" name="Line 12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8022" name="Line 12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8023" name="Line 12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5776" name="Text Box 128"/>
          <p:cNvSpPr txBox="1">
            <a:spLocks noChangeArrowheads="1"/>
          </p:cNvSpPr>
          <p:nvPr/>
        </p:nvSpPr>
        <p:spPr bwMode="auto">
          <a:xfrm>
            <a:off x="2924175" y="1436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i</a:t>
            </a:r>
          </a:p>
        </p:txBody>
      </p:sp>
      <p:grpSp>
        <p:nvGrpSpPr>
          <p:cNvPr id="3" name="Group 129"/>
          <p:cNvGrpSpPr>
            <a:grpSpLocks/>
          </p:cNvGrpSpPr>
          <p:nvPr/>
        </p:nvGrpSpPr>
        <p:grpSpPr bwMode="auto">
          <a:xfrm>
            <a:off x="2919413" y="2279650"/>
            <a:ext cx="1825625" cy="1836738"/>
            <a:chOff x="294" y="1068"/>
            <a:chExt cx="2305" cy="2310"/>
          </a:xfrm>
        </p:grpSpPr>
        <p:sp>
          <p:nvSpPr>
            <p:cNvPr id="128010" name="Rectangle 130"/>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8011" name="Line 131"/>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8012" name="Line 132"/>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8013" name="Line 133"/>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8014" name="Line 134"/>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8015" name="Line 135"/>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8016" name="Line 136"/>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5788" name="Line 140"/>
          <p:cNvSpPr>
            <a:spLocks noChangeShapeType="1"/>
          </p:cNvSpPr>
          <p:nvPr/>
        </p:nvSpPr>
        <p:spPr bwMode="auto">
          <a:xfrm>
            <a:off x="1574800" y="2273300"/>
            <a:ext cx="0" cy="1828800"/>
          </a:xfrm>
          <a:prstGeom prst="line">
            <a:avLst/>
          </a:prstGeom>
          <a:noFill/>
          <a:ln w="76200">
            <a:solidFill>
              <a:schemeClr val="accent2"/>
            </a:solidFill>
            <a:round/>
            <a:headEnd/>
            <a:tailEnd/>
          </a:ln>
        </p:spPr>
        <p:txBody>
          <a:bodyPr/>
          <a:lstStyle/>
          <a:p>
            <a:endParaRPr lang="en-US"/>
          </a:p>
        </p:txBody>
      </p:sp>
      <p:sp>
        <p:nvSpPr>
          <p:cNvPr id="155789" name="Line 141"/>
          <p:cNvSpPr>
            <a:spLocks noChangeShapeType="1"/>
          </p:cNvSpPr>
          <p:nvPr/>
        </p:nvSpPr>
        <p:spPr bwMode="auto">
          <a:xfrm>
            <a:off x="3822700" y="2882900"/>
            <a:ext cx="0" cy="1219200"/>
          </a:xfrm>
          <a:prstGeom prst="line">
            <a:avLst/>
          </a:prstGeom>
          <a:noFill/>
          <a:ln w="76200">
            <a:solidFill>
              <a:schemeClr val="accent2"/>
            </a:solidFill>
            <a:round/>
            <a:headEnd/>
            <a:tailEnd/>
          </a:ln>
        </p:spPr>
        <p:txBody>
          <a:bodyPr/>
          <a:lstStyle/>
          <a:p>
            <a:endParaRPr lang="en-US"/>
          </a:p>
        </p:txBody>
      </p:sp>
      <p:sp>
        <p:nvSpPr>
          <p:cNvPr id="155798" name="Line 150"/>
          <p:cNvSpPr>
            <a:spLocks noChangeShapeType="1"/>
          </p:cNvSpPr>
          <p:nvPr/>
        </p:nvSpPr>
        <p:spPr bwMode="auto">
          <a:xfrm>
            <a:off x="3822700" y="2273300"/>
            <a:ext cx="0" cy="190500"/>
          </a:xfrm>
          <a:prstGeom prst="line">
            <a:avLst/>
          </a:prstGeom>
          <a:noFill/>
          <a:ln w="76200">
            <a:solidFill>
              <a:schemeClr val="accent2"/>
            </a:solidFill>
            <a:round/>
            <a:headEnd/>
            <a:tailEnd/>
          </a:ln>
        </p:spPr>
        <p:txBody>
          <a:bodyP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5763"/>
                                        </p:tgtEl>
                                        <p:attrNameLst>
                                          <p:attrName>style.visibility</p:attrName>
                                        </p:attrNameLst>
                                      </p:cBhvr>
                                      <p:to>
                                        <p:strVal val="visible"/>
                                      </p:to>
                                    </p:set>
                                    <p:animEffect transition="in" filter="dissolve">
                                      <p:cBhvr>
                                        <p:cTn id="7" dur="500"/>
                                        <p:tgtEl>
                                          <p:spTgt spid="15576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5776"/>
                                        </p:tgtEl>
                                        <p:attrNameLst>
                                          <p:attrName>style.visibility</p:attrName>
                                        </p:attrNameLst>
                                      </p:cBhvr>
                                      <p:to>
                                        <p:strVal val="visible"/>
                                      </p:to>
                                    </p:set>
                                    <p:animEffect transition="in" filter="dissolve">
                                      <p:cBhvr>
                                        <p:cTn id="11" dur="500"/>
                                        <p:tgtEl>
                                          <p:spTgt spid="15577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5788"/>
                                        </p:tgtEl>
                                        <p:attrNameLst>
                                          <p:attrName>style.visibility</p:attrName>
                                        </p:attrNameLst>
                                      </p:cBhvr>
                                      <p:to>
                                        <p:strVal val="visible"/>
                                      </p:to>
                                    </p:set>
                                    <p:animEffect transition="in" filter="wipe(up)">
                                      <p:cBhvr>
                                        <p:cTn id="24" dur="2000"/>
                                        <p:tgtEl>
                                          <p:spTgt spid="155788"/>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55789"/>
                                        </p:tgtEl>
                                        <p:attrNameLst>
                                          <p:attrName>style.visibility</p:attrName>
                                        </p:attrNameLst>
                                      </p:cBhvr>
                                      <p:to>
                                        <p:strVal val="visible"/>
                                      </p:to>
                                    </p:set>
                                    <p:animEffect transition="in" filter="wipe(up)">
                                      <p:cBhvr>
                                        <p:cTn id="28" dur="2000"/>
                                        <p:tgtEl>
                                          <p:spTgt spid="155789"/>
                                        </p:tgtEl>
                                      </p:cBhvr>
                                    </p:animEffect>
                                  </p:childTnLst>
                                </p:cTn>
                              </p:par>
                            </p:childTnLst>
                          </p:cTn>
                        </p:par>
                        <p:par>
                          <p:cTn id="29" fill="hold">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55798"/>
                                        </p:tgtEl>
                                        <p:attrNameLst>
                                          <p:attrName>style.visibility</p:attrName>
                                        </p:attrNameLst>
                                      </p:cBhvr>
                                      <p:to>
                                        <p:strVal val="visible"/>
                                      </p:to>
                                    </p:set>
                                    <p:animEffect transition="in" filter="wipe(up)">
                                      <p:cBhvr>
                                        <p:cTn id="32" dur="2000"/>
                                        <p:tgtEl>
                                          <p:spTgt spid="155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63" grpId="0" animBg="1"/>
      <p:bldP spid="155776" grpId="0" animBg="1"/>
      <p:bldP spid="155788" grpId="0" animBg="1"/>
      <p:bldP spid="155789" grpId="0" animBg="1"/>
      <p:bldP spid="15579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98500" y="0"/>
            <a:ext cx="7772400" cy="1143000"/>
          </a:xfrm>
          <a:prstGeom prst="rect">
            <a:avLst/>
          </a:prstGeom>
          <a:noFill/>
          <a:ln w="9525">
            <a:noFill/>
            <a:miter lim="800000"/>
            <a:headEnd/>
            <a:tailEnd/>
          </a:ln>
        </p:spPr>
        <p:txBody>
          <a:bodyPr anchor="ctr"/>
          <a:lstStyle/>
          <a:p>
            <a:pPr algn="ctr"/>
            <a:r>
              <a:rPr lang="en-US" sz="4000" b="1">
                <a:solidFill>
                  <a:schemeClr val="accent2"/>
                </a:solidFill>
                <a:latin typeface="Arial" charset="0"/>
              </a:rPr>
              <a:t>Stroke Sequence</a:t>
            </a:r>
          </a:p>
        </p:txBody>
      </p:sp>
      <p:sp>
        <p:nvSpPr>
          <p:cNvPr id="156704" name="Text Box 32"/>
          <p:cNvSpPr txBox="1">
            <a:spLocks noChangeArrowheads="1"/>
          </p:cNvSpPr>
          <p:nvPr/>
        </p:nvSpPr>
        <p:spPr bwMode="auto">
          <a:xfrm>
            <a:off x="492125" y="928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v</a:t>
            </a:r>
          </a:p>
        </p:txBody>
      </p:sp>
      <p:sp>
        <p:nvSpPr>
          <p:cNvPr id="156705" name="Text Box 33"/>
          <p:cNvSpPr txBox="1">
            <a:spLocks noChangeArrowheads="1"/>
          </p:cNvSpPr>
          <p:nvPr/>
        </p:nvSpPr>
        <p:spPr bwMode="auto">
          <a:xfrm>
            <a:off x="260667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w</a:t>
            </a:r>
          </a:p>
        </p:txBody>
      </p:sp>
      <p:grpSp>
        <p:nvGrpSpPr>
          <p:cNvPr id="2" name="Group 34"/>
          <p:cNvGrpSpPr>
            <a:grpSpLocks/>
          </p:cNvGrpSpPr>
          <p:nvPr/>
        </p:nvGrpSpPr>
        <p:grpSpPr bwMode="auto">
          <a:xfrm>
            <a:off x="517525" y="1733550"/>
            <a:ext cx="1828800" cy="1836738"/>
            <a:chOff x="294" y="1068"/>
            <a:chExt cx="2305" cy="2310"/>
          </a:xfrm>
        </p:grpSpPr>
        <p:sp>
          <p:nvSpPr>
            <p:cNvPr id="129079" name="Rectangle 3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9080" name="Line 3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9081" name="Line 3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9082" name="Line 3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9083" name="Line 3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9084" name="Line 4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9085" name="Line 4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3" name="Group 43"/>
          <p:cNvGrpSpPr>
            <a:grpSpLocks/>
          </p:cNvGrpSpPr>
          <p:nvPr/>
        </p:nvGrpSpPr>
        <p:grpSpPr bwMode="auto">
          <a:xfrm>
            <a:off x="2627313" y="1733550"/>
            <a:ext cx="1825625" cy="1836738"/>
            <a:chOff x="294" y="1068"/>
            <a:chExt cx="2305" cy="2310"/>
          </a:xfrm>
        </p:grpSpPr>
        <p:sp>
          <p:nvSpPr>
            <p:cNvPr id="129072" name="Rectangle 4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9073" name="Line 4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9074" name="Line 4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9075" name="Line 4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9076" name="Line 4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9077" name="Line 4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9078" name="Line 5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6724" name="Text Box 52"/>
          <p:cNvSpPr txBox="1">
            <a:spLocks noChangeArrowheads="1"/>
          </p:cNvSpPr>
          <p:nvPr/>
        </p:nvSpPr>
        <p:spPr bwMode="auto">
          <a:xfrm>
            <a:off x="474662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x</a:t>
            </a:r>
          </a:p>
        </p:txBody>
      </p:sp>
      <p:grpSp>
        <p:nvGrpSpPr>
          <p:cNvPr id="4" name="Group 53"/>
          <p:cNvGrpSpPr>
            <a:grpSpLocks/>
          </p:cNvGrpSpPr>
          <p:nvPr/>
        </p:nvGrpSpPr>
        <p:grpSpPr bwMode="auto">
          <a:xfrm>
            <a:off x="4786313" y="1733550"/>
            <a:ext cx="1825625" cy="1836738"/>
            <a:chOff x="294" y="1068"/>
            <a:chExt cx="2305" cy="2310"/>
          </a:xfrm>
        </p:grpSpPr>
        <p:sp>
          <p:nvSpPr>
            <p:cNvPr id="129065" name="Rectangle 5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9066" name="Line 5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9067" name="Line 5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9068" name="Line 5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9069" name="Line 5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9070" name="Line 5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9071" name="Line 6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6734" name="Text Box 62"/>
          <p:cNvSpPr txBox="1">
            <a:spLocks noChangeArrowheads="1"/>
          </p:cNvSpPr>
          <p:nvPr/>
        </p:nvSpPr>
        <p:spPr bwMode="auto">
          <a:xfrm>
            <a:off x="689292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k</a:t>
            </a:r>
          </a:p>
        </p:txBody>
      </p:sp>
      <p:sp>
        <p:nvSpPr>
          <p:cNvPr id="156735" name="Text Box 63"/>
          <p:cNvSpPr txBox="1">
            <a:spLocks noChangeArrowheads="1"/>
          </p:cNvSpPr>
          <p:nvPr/>
        </p:nvSpPr>
        <p:spPr bwMode="auto">
          <a:xfrm>
            <a:off x="498475" y="3811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z</a:t>
            </a:r>
          </a:p>
        </p:txBody>
      </p:sp>
      <p:grpSp>
        <p:nvGrpSpPr>
          <p:cNvPr id="5" name="Group 64"/>
          <p:cNvGrpSpPr>
            <a:grpSpLocks/>
          </p:cNvGrpSpPr>
          <p:nvPr/>
        </p:nvGrpSpPr>
        <p:grpSpPr bwMode="auto">
          <a:xfrm>
            <a:off x="6918325" y="1720850"/>
            <a:ext cx="1828800" cy="1836738"/>
            <a:chOff x="294" y="1068"/>
            <a:chExt cx="2305" cy="2310"/>
          </a:xfrm>
        </p:grpSpPr>
        <p:sp>
          <p:nvSpPr>
            <p:cNvPr id="129058" name="Rectangle 65"/>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9059" name="Line 66"/>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9060" name="Line 67"/>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9061" name="Line 68"/>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9062" name="Line 69"/>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9063" name="Line 70"/>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9064" name="Line 71"/>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6" name="Group 73"/>
          <p:cNvGrpSpPr>
            <a:grpSpLocks/>
          </p:cNvGrpSpPr>
          <p:nvPr/>
        </p:nvGrpSpPr>
        <p:grpSpPr bwMode="auto">
          <a:xfrm>
            <a:off x="519113" y="4629150"/>
            <a:ext cx="1825625" cy="1836738"/>
            <a:chOff x="294" y="1068"/>
            <a:chExt cx="2305" cy="2310"/>
          </a:xfrm>
        </p:grpSpPr>
        <p:sp>
          <p:nvSpPr>
            <p:cNvPr id="129051" name="Rectangle 7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29052" name="Line 7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29053" name="Line 7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29054" name="Line 7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29055" name="Line 7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29056" name="Line 7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29057" name="Line 8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6823" name="Line 151"/>
          <p:cNvSpPr>
            <a:spLocks noChangeShapeType="1"/>
          </p:cNvSpPr>
          <p:nvPr/>
        </p:nvSpPr>
        <p:spPr bwMode="auto">
          <a:xfrm>
            <a:off x="525463" y="2335213"/>
            <a:ext cx="552450" cy="1231900"/>
          </a:xfrm>
          <a:prstGeom prst="line">
            <a:avLst/>
          </a:prstGeom>
          <a:noFill/>
          <a:ln w="76200">
            <a:solidFill>
              <a:srgbClr val="0033CC"/>
            </a:solidFill>
            <a:round/>
            <a:headEnd/>
            <a:tailEnd/>
          </a:ln>
        </p:spPr>
        <p:txBody>
          <a:bodyPr/>
          <a:lstStyle/>
          <a:p>
            <a:endParaRPr lang="en-US"/>
          </a:p>
        </p:txBody>
      </p:sp>
      <p:sp>
        <p:nvSpPr>
          <p:cNvPr id="156824" name="Line 152"/>
          <p:cNvSpPr>
            <a:spLocks noChangeShapeType="1"/>
          </p:cNvSpPr>
          <p:nvPr/>
        </p:nvSpPr>
        <p:spPr bwMode="auto">
          <a:xfrm flipH="1">
            <a:off x="1060450" y="2335213"/>
            <a:ext cx="554038" cy="1231900"/>
          </a:xfrm>
          <a:prstGeom prst="line">
            <a:avLst/>
          </a:prstGeom>
          <a:noFill/>
          <a:ln w="76200">
            <a:solidFill>
              <a:srgbClr val="0033CC"/>
            </a:solidFill>
            <a:round/>
            <a:headEnd/>
            <a:tailEnd/>
          </a:ln>
        </p:spPr>
        <p:txBody>
          <a:bodyPr/>
          <a:lstStyle/>
          <a:p>
            <a:endParaRPr lang="en-US"/>
          </a:p>
        </p:txBody>
      </p:sp>
      <p:sp>
        <p:nvSpPr>
          <p:cNvPr id="156825" name="Line 153"/>
          <p:cNvSpPr>
            <a:spLocks noChangeShapeType="1"/>
          </p:cNvSpPr>
          <p:nvPr/>
        </p:nvSpPr>
        <p:spPr bwMode="auto">
          <a:xfrm flipH="1">
            <a:off x="4778375" y="2335213"/>
            <a:ext cx="944563" cy="1231900"/>
          </a:xfrm>
          <a:prstGeom prst="line">
            <a:avLst/>
          </a:prstGeom>
          <a:noFill/>
          <a:ln w="76200">
            <a:solidFill>
              <a:srgbClr val="0033CC"/>
            </a:solidFill>
            <a:round/>
            <a:headEnd/>
            <a:tailEnd/>
          </a:ln>
        </p:spPr>
        <p:txBody>
          <a:bodyPr/>
          <a:lstStyle/>
          <a:p>
            <a:endParaRPr lang="en-US"/>
          </a:p>
        </p:txBody>
      </p:sp>
      <p:sp>
        <p:nvSpPr>
          <p:cNvPr id="156826" name="Line 154"/>
          <p:cNvSpPr>
            <a:spLocks noChangeShapeType="1"/>
          </p:cNvSpPr>
          <p:nvPr/>
        </p:nvSpPr>
        <p:spPr bwMode="auto">
          <a:xfrm>
            <a:off x="4854575" y="2335213"/>
            <a:ext cx="944563" cy="1231900"/>
          </a:xfrm>
          <a:prstGeom prst="line">
            <a:avLst/>
          </a:prstGeom>
          <a:noFill/>
          <a:ln w="76200">
            <a:solidFill>
              <a:srgbClr val="0033CC"/>
            </a:solidFill>
            <a:round/>
            <a:headEnd/>
            <a:tailEnd/>
          </a:ln>
        </p:spPr>
        <p:txBody>
          <a:bodyPr/>
          <a:lstStyle/>
          <a:p>
            <a:endParaRPr lang="en-US"/>
          </a:p>
        </p:txBody>
      </p:sp>
      <p:sp>
        <p:nvSpPr>
          <p:cNvPr id="156827" name="Line 155"/>
          <p:cNvSpPr>
            <a:spLocks noChangeShapeType="1"/>
          </p:cNvSpPr>
          <p:nvPr/>
        </p:nvSpPr>
        <p:spPr bwMode="auto">
          <a:xfrm>
            <a:off x="2641600" y="2333625"/>
            <a:ext cx="387350" cy="1225550"/>
          </a:xfrm>
          <a:prstGeom prst="line">
            <a:avLst/>
          </a:prstGeom>
          <a:noFill/>
          <a:ln w="76200">
            <a:solidFill>
              <a:srgbClr val="0033CC"/>
            </a:solidFill>
            <a:round/>
            <a:headEnd/>
            <a:tailEnd/>
          </a:ln>
        </p:spPr>
        <p:txBody>
          <a:bodyPr/>
          <a:lstStyle/>
          <a:p>
            <a:endParaRPr lang="en-US"/>
          </a:p>
        </p:txBody>
      </p:sp>
      <p:sp>
        <p:nvSpPr>
          <p:cNvPr id="156828" name="Line 156"/>
          <p:cNvSpPr>
            <a:spLocks noChangeShapeType="1"/>
          </p:cNvSpPr>
          <p:nvPr/>
        </p:nvSpPr>
        <p:spPr bwMode="auto">
          <a:xfrm>
            <a:off x="3394075" y="2333625"/>
            <a:ext cx="387350" cy="1225550"/>
          </a:xfrm>
          <a:prstGeom prst="line">
            <a:avLst/>
          </a:prstGeom>
          <a:noFill/>
          <a:ln w="76200">
            <a:solidFill>
              <a:srgbClr val="0033CC"/>
            </a:solidFill>
            <a:round/>
            <a:headEnd/>
            <a:tailEnd/>
          </a:ln>
        </p:spPr>
        <p:txBody>
          <a:bodyPr/>
          <a:lstStyle/>
          <a:p>
            <a:endParaRPr lang="en-US"/>
          </a:p>
        </p:txBody>
      </p:sp>
      <p:sp>
        <p:nvSpPr>
          <p:cNvPr id="156829" name="Line 157"/>
          <p:cNvSpPr>
            <a:spLocks noChangeShapeType="1"/>
          </p:cNvSpPr>
          <p:nvPr/>
        </p:nvSpPr>
        <p:spPr bwMode="auto">
          <a:xfrm flipH="1">
            <a:off x="3017838" y="2333625"/>
            <a:ext cx="387350" cy="1225550"/>
          </a:xfrm>
          <a:prstGeom prst="line">
            <a:avLst/>
          </a:prstGeom>
          <a:noFill/>
          <a:ln w="76200">
            <a:solidFill>
              <a:srgbClr val="0033CC"/>
            </a:solidFill>
            <a:round/>
            <a:headEnd/>
            <a:tailEnd/>
          </a:ln>
        </p:spPr>
        <p:txBody>
          <a:bodyPr/>
          <a:lstStyle/>
          <a:p>
            <a:endParaRPr lang="en-US"/>
          </a:p>
        </p:txBody>
      </p:sp>
      <p:sp>
        <p:nvSpPr>
          <p:cNvPr id="156830" name="Line 158"/>
          <p:cNvSpPr>
            <a:spLocks noChangeShapeType="1"/>
          </p:cNvSpPr>
          <p:nvPr/>
        </p:nvSpPr>
        <p:spPr bwMode="auto">
          <a:xfrm flipH="1">
            <a:off x="3776663" y="2339975"/>
            <a:ext cx="387350" cy="1225550"/>
          </a:xfrm>
          <a:prstGeom prst="line">
            <a:avLst/>
          </a:prstGeom>
          <a:noFill/>
          <a:ln w="76200">
            <a:solidFill>
              <a:srgbClr val="0033CC"/>
            </a:solidFill>
            <a:round/>
            <a:headEnd/>
            <a:tailEnd/>
          </a:ln>
        </p:spPr>
        <p:txBody>
          <a:bodyPr/>
          <a:lstStyle/>
          <a:p>
            <a:endParaRPr lang="en-US"/>
          </a:p>
        </p:txBody>
      </p:sp>
      <p:sp>
        <p:nvSpPr>
          <p:cNvPr id="156832" name="Line 160"/>
          <p:cNvSpPr>
            <a:spLocks noChangeShapeType="1"/>
          </p:cNvSpPr>
          <p:nvPr/>
        </p:nvSpPr>
        <p:spPr bwMode="auto">
          <a:xfrm>
            <a:off x="6915150" y="1724025"/>
            <a:ext cx="0" cy="1828800"/>
          </a:xfrm>
          <a:prstGeom prst="line">
            <a:avLst/>
          </a:prstGeom>
          <a:noFill/>
          <a:ln w="76200">
            <a:solidFill>
              <a:schemeClr val="accent2"/>
            </a:solidFill>
            <a:round/>
            <a:headEnd/>
            <a:tailEnd/>
          </a:ln>
        </p:spPr>
        <p:txBody>
          <a:bodyPr/>
          <a:lstStyle/>
          <a:p>
            <a:endParaRPr lang="en-US"/>
          </a:p>
        </p:txBody>
      </p:sp>
      <p:sp>
        <p:nvSpPr>
          <p:cNvPr id="156833" name="Line 161"/>
          <p:cNvSpPr>
            <a:spLocks noChangeShapeType="1"/>
          </p:cNvSpPr>
          <p:nvPr/>
        </p:nvSpPr>
        <p:spPr bwMode="auto">
          <a:xfrm flipH="1">
            <a:off x="6924675" y="2314575"/>
            <a:ext cx="904875" cy="771525"/>
          </a:xfrm>
          <a:prstGeom prst="line">
            <a:avLst/>
          </a:prstGeom>
          <a:noFill/>
          <a:ln w="76200">
            <a:solidFill>
              <a:schemeClr val="accent2"/>
            </a:solidFill>
            <a:round/>
            <a:headEnd/>
            <a:tailEnd/>
          </a:ln>
        </p:spPr>
        <p:txBody>
          <a:bodyPr/>
          <a:lstStyle/>
          <a:p>
            <a:endParaRPr lang="en-US"/>
          </a:p>
        </p:txBody>
      </p:sp>
      <p:sp>
        <p:nvSpPr>
          <p:cNvPr id="156834" name="Line 162"/>
          <p:cNvSpPr>
            <a:spLocks noChangeShapeType="1"/>
          </p:cNvSpPr>
          <p:nvPr/>
        </p:nvSpPr>
        <p:spPr bwMode="auto">
          <a:xfrm>
            <a:off x="7267575" y="2790825"/>
            <a:ext cx="571500" cy="752475"/>
          </a:xfrm>
          <a:prstGeom prst="line">
            <a:avLst/>
          </a:prstGeom>
          <a:noFill/>
          <a:ln w="76200">
            <a:solidFill>
              <a:schemeClr val="accent2"/>
            </a:solidFill>
            <a:round/>
            <a:headEnd/>
            <a:tailEnd/>
          </a:ln>
        </p:spPr>
        <p:txBody>
          <a:bodyPr/>
          <a:lstStyle/>
          <a:p>
            <a:endParaRPr lang="en-US"/>
          </a:p>
        </p:txBody>
      </p:sp>
      <p:sp>
        <p:nvSpPr>
          <p:cNvPr id="156835" name="Line 163"/>
          <p:cNvSpPr>
            <a:spLocks noChangeShapeType="1"/>
          </p:cNvSpPr>
          <p:nvPr/>
        </p:nvSpPr>
        <p:spPr bwMode="auto">
          <a:xfrm>
            <a:off x="606425" y="5229225"/>
            <a:ext cx="922338" cy="0"/>
          </a:xfrm>
          <a:prstGeom prst="line">
            <a:avLst/>
          </a:prstGeom>
          <a:noFill/>
          <a:ln w="76200">
            <a:solidFill>
              <a:schemeClr val="accent2"/>
            </a:solidFill>
            <a:round/>
            <a:headEnd/>
            <a:tailEnd/>
          </a:ln>
        </p:spPr>
        <p:txBody>
          <a:bodyPr/>
          <a:lstStyle/>
          <a:p>
            <a:endParaRPr lang="en-US"/>
          </a:p>
        </p:txBody>
      </p:sp>
      <p:sp>
        <p:nvSpPr>
          <p:cNvPr id="156836" name="Line 164"/>
          <p:cNvSpPr>
            <a:spLocks noChangeShapeType="1"/>
          </p:cNvSpPr>
          <p:nvPr/>
        </p:nvSpPr>
        <p:spPr bwMode="auto">
          <a:xfrm flipH="1">
            <a:off x="533400" y="5222875"/>
            <a:ext cx="981075" cy="1225550"/>
          </a:xfrm>
          <a:prstGeom prst="line">
            <a:avLst/>
          </a:prstGeom>
          <a:noFill/>
          <a:ln w="76200">
            <a:solidFill>
              <a:schemeClr val="accent2"/>
            </a:solidFill>
            <a:round/>
            <a:headEnd/>
            <a:tailEnd/>
          </a:ln>
        </p:spPr>
        <p:txBody>
          <a:bodyPr/>
          <a:lstStyle/>
          <a:p>
            <a:endParaRPr lang="en-US"/>
          </a:p>
        </p:txBody>
      </p:sp>
      <p:sp>
        <p:nvSpPr>
          <p:cNvPr id="156837" name="Line 165"/>
          <p:cNvSpPr>
            <a:spLocks noChangeShapeType="1"/>
          </p:cNvSpPr>
          <p:nvPr/>
        </p:nvSpPr>
        <p:spPr bwMode="auto">
          <a:xfrm>
            <a:off x="520700" y="6442075"/>
            <a:ext cx="1050925" cy="0"/>
          </a:xfrm>
          <a:prstGeom prst="line">
            <a:avLst/>
          </a:prstGeom>
          <a:noFill/>
          <a:ln w="76200">
            <a:solidFill>
              <a:schemeClr val="accent2"/>
            </a:solidFill>
            <a:round/>
            <a:headEnd/>
            <a:tailEnd/>
          </a:ln>
        </p:spPr>
        <p:txBody>
          <a:bodyP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704"/>
                                        </p:tgtEl>
                                        <p:attrNameLst>
                                          <p:attrName>style.visibility</p:attrName>
                                        </p:attrNameLst>
                                      </p:cBhvr>
                                      <p:to>
                                        <p:strVal val="visible"/>
                                      </p:to>
                                    </p:set>
                                    <p:animEffect transition="in" filter="dissolve">
                                      <p:cBhvr>
                                        <p:cTn id="7" dur="500"/>
                                        <p:tgtEl>
                                          <p:spTgt spid="15670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6705"/>
                                        </p:tgtEl>
                                        <p:attrNameLst>
                                          <p:attrName>style.visibility</p:attrName>
                                        </p:attrNameLst>
                                      </p:cBhvr>
                                      <p:to>
                                        <p:strVal val="visible"/>
                                      </p:to>
                                    </p:set>
                                    <p:animEffect transition="in" filter="dissolve">
                                      <p:cBhvr>
                                        <p:cTn id="11" dur="500"/>
                                        <p:tgtEl>
                                          <p:spTgt spid="15670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6724"/>
                                        </p:tgtEl>
                                        <p:attrNameLst>
                                          <p:attrName>style.visibility</p:attrName>
                                        </p:attrNameLst>
                                      </p:cBhvr>
                                      <p:to>
                                        <p:strVal val="visible"/>
                                      </p:to>
                                    </p:set>
                                    <p:animEffect transition="in" filter="dissolve">
                                      <p:cBhvr>
                                        <p:cTn id="15" dur="500"/>
                                        <p:tgtEl>
                                          <p:spTgt spid="15672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6734"/>
                                        </p:tgtEl>
                                        <p:attrNameLst>
                                          <p:attrName>style.visibility</p:attrName>
                                        </p:attrNameLst>
                                      </p:cBhvr>
                                      <p:to>
                                        <p:strVal val="visible"/>
                                      </p:to>
                                    </p:set>
                                    <p:animEffect transition="in" filter="dissolve">
                                      <p:cBhvr>
                                        <p:cTn id="19" dur="500"/>
                                        <p:tgtEl>
                                          <p:spTgt spid="156734"/>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6735"/>
                                        </p:tgtEl>
                                        <p:attrNameLst>
                                          <p:attrName>style.visibility</p:attrName>
                                        </p:attrNameLst>
                                      </p:cBhvr>
                                      <p:to>
                                        <p:strVal val="visible"/>
                                      </p:to>
                                    </p:set>
                                    <p:animEffect transition="in" filter="dissolve">
                                      <p:cBhvr>
                                        <p:cTn id="23" dur="500"/>
                                        <p:tgtEl>
                                          <p:spTgt spid="156735"/>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6823"/>
                                        </p:tgtEl>
                                        <p:attrNameLst>
                                          <p:attrName>style.visibility</p:attrName>
                                        </p:attrNameLst>
                                      </p:cBhvr>
                                      <p:to>
                                        <p:strVal val="visible"/>
                                      </p:to>
                                    </p:set>
                                    <p:animEffect transition="in" filter="wipe(up)">
                                      <p:cBhvr>
                                        <p:cTn id="48" dur="2000"/>
                                        <p:tgtEl>
                                          <p:spTgt spid="156823"/>
                                        </p:tgtEl>
                                      </p:cBhvr>
                                    </p:animEffect>
                                  </p:childTnLst>
                                </p:cTn>
                              </p:par>
                            </p:childTnLst>
                          </p:cTn>
                        </p:par>
                        <p:par>
                          <p:cTn id="49" fill="hold">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156824"/>
                                        </p:tgtEl>
                                        <p:attrNameLst>
                                          <p:attrName>style.visibility</p:attrName>
                                        </p:attrNameLst>
                                      </p:cBhvr>
                                      <p:to>
                                        <p:strVal val="visible"/>
                                      </p:to>
                                    </p:set>
                                    <p:animEffect transition="in" filter="wipe(up)">
                                      <p:cBhvr>
                                        <p:cTn id="52" dur="2000"/>
                                        <p:tgtEl>
                                          <p:spTgt spid="1568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6827"/>
                                        </p:tgtEl>
                                        <p:attrNameLst>
                                          <p:attrName>style.visibility</p:attrName>
                                        </p:attrNameLst>
                                      </p:cBhvr>
                                      <p:to>
                                        <p:strVal val="visible"/>
                                      </p:to>
                                    </p:set>
                                    <p:animEffect transition="in" filter="wipe(up)">
                                      <p:cBhvr>
                                        <p:cTn id="57" dur="2000"/>
                                        <p:tgtEl>
                                          <p:spTgt spid="156827"/>
                                        </p:tgtEl>
                                      </p:cBhvr>
                                    </p:animEffect>
                                  </p:childTnLst>
                                </p:cTn>
                              </p:par>
                            </p:childTnLst>
                          </p:cTn>
                        </p:par>
                        <p:par>
                          <p:cTn id="58" fill="hold">
                            <p:stCondLst>
                              <p:cond delay="2000"/>
                            </p:stCondLst>
                            <p:childTnLst>
                              <p:par>
                                <p:cTn id="59" presetID="22" presetClass="entr" presetSubtype="1" fill="hold" grpId="0" nodeType="afterEffect">
                                  <p:stCondLst>
                                    <p:cond delay="0"/>
                                  </p:stCondLst>
                                  <p:childTnLst>
                                    <p:set>
                                      <p:cBhvr>
                                        <p:cTn id="60" dur="1" fill="hold">
                                          <p:stCondLst>
                                            <p:cond delay="0"/>
                                          </p:stCondLst>
                                        </p:cTn>
                                        <p:tgtEl>
                                          <p:spTgt spid="156829"/>
                                        </p:tgtEl>
                                        <p:attrNameLst>
                                          <p:attrName>style.visibility</p:attrName>
                                        </p:attrNameLst>
                                      </p:cBhvr>
                                      <p:to>
                                        <p:strVal val="visible"/>
                                      </p:to>
                                    </p:set>
                                    <p:animEffect transition="in" filter="wipe(up)">
                                      <p:cBhvr>
                                        <p:cTn id="61" dur="2000"/>
                                        <p:tgtEl>
                                          <p:spTgt spid="156829"/>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56828"/>
                                        </p:tgtEl>
                                        <p:attrNameLst>
                                          <p:attrName>style.visibility</p:attrName>
                                        </p:attrNameLst>
                                      </p:cBhvr>
                                      <p:to>
                                        <p:strVal val="visible"/>
                                      </p:to>
                                    </p:set>
                                    <p:animEffect transition="in" filter="wipe(up)">
                                      <p:cBhvr>
                                        <p:cTn id="65" dur="2000"/>
                                        <p:tgtEl>
                                          <p:spTgt spid="156828"/>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156830"/>
                                        </p:tgtEl>
                                        <p:attrNameLst>
                                          <p:attrName>style.visibility</p:attrName>
                                        </p:attrNameLst>
                                      </p:cBhvr>
                                      <p:to>
                                        <p:strVal val="visible"/>
                                      </p:to>
                                    </p:set>
                                    <p:animEffect transition="in" filter="wipe(up)">
                                      <p:cBhvr>
                                        <p:cTn id="69" dur="2000"/>
                                        <p:tgtEl>
                                          <p:spTgt spid="1568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56826"/>
                                        </p:tgtEl>
                                        <p:attrNameLst>
                                          <p:attrName>style.visibility</p:attrName>
                                        </p:attrNameLst>
                                      </p:cBhvr>
                                      <p:to>
                                        <p:strVal val="visible"/>
                                      </p:to>
                                    </p:set>
                                    <p:animEffect transition="in" filter="wipe(up)">
                                      <p:cBhvr>
                                        <p:cTn id="74" dur="2000"/>
                                        <p:tgtEl>
                                          <p:spTgt spid="156826"/>
                                        </p:tgtEl>
                                      </p:cBhvr>
                                    </p:animEffect>
                                  </p:childTnLst>
                                </p:cTn>
                              </p:par>
                            </p:childTnLst>
                          </p:cTn>
                        </p:par>
                        <p:par>
                          <p:cTn id="75" fill="hold">
                            <p:stCondLst>
                              <p:cond delay="2000"/>
                            </p:stCondLst>
                            <p:childTnLst>
                              <p:par>
                                <p:cTn id="76" presetID="22" presetClass="entr" presetSubtype="1" fill="hold" grpId="0" nodeType="afterEffect">
                                  <p:stCondLst>
                                    <p:cond delay="0"/>
                                  </p:stCondLst>
                                  <p:childTnLst>
                                    <p:set>
                                      <p:cBhvr>
                                        <p:cTn id="77" dur="1" fill="hold">
                                          <p:stCondLst>
                                            <p:cond delay="0"/>
                                          </p:stCondLst>
                                        </p:cTn>
                                        <p:tgtEl>
                                          <p:spTgt spid="156825"/>
                                        </p:tgtEl>
                                        <p:attrNameLst>
                                          <p:attrName>style.visibility</p:attrName>
                                        </p:attrNameLst>
                                      </p:cBhvr>
                                      <p:to>
                                        <p:strVal val="visible"/>
                                      </p:to>
                                    </p:set>
                                    <p:animEffect transition="in" filter="wipe(up)">
                                      <p:cBhvr>
                                        <p:cTn id="78" dur="2000"/>
                                        <p:tgtEl>
                                          <p:spTgt spid="15682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56832"/>
                                        </p:tgtEl>
                                        <p:attrNameLst>
                                          <p:attrName>style.visibility</p:attrName>
                                        </p:attrNameLst>
                                      </p:cBhvr>
                                      <p:to>
                                        <p:strVal val="visible"/>
                                      </p:to>
                                    </p:set>
                                    <p:animEffect transition="in" filter="wipe(up)">
                                      <p:cBhvr>
                                        <p:cTn id="83" dur="2000"/>
                                        <p:tgtEl>
                                          <p:spTgt spid="156832"/>
                                        </p:tgtEl>
                                      </p:cBhvr>
                                    </p:animEffect>
                                  </p:childTnLst>
                                </p:cTn>
                              </p:par>
                            </p:childTnLst>
                          </p:cTn>
                        </p:par>
                        <p:par>
                          <p:cTn id="84" fill="hold">
                            <p:stCondLst>
                              <p:cond delay="2000"/>
                            </p:stCondLst>
                            <p:childTnLst>
                              <p:par>
                                <p:cTn id="85" presetID="22" presetClass="entr" presetSubtype="2" fill="hold" grpId="0" nodeType="afterEffect">
                                  <p:stCondLst>
                                    <p:cond delay="0"/>
                                  </p:stCondLst>
                                  <p:childTnLst>
                                    <p:set>
                                      <p:cBhvr>
                                        <p:cTn id="86" dur="1" fill="hold">
                                          <p:stCondLst>
                                            <p:cond delay="0"/>
                                          </p:stCondLst>
                                        </p:cTn>
                                        <p:tgtEl>
                                          <p:spTgt spid="156833"/>
                                        </p:tgtEl>
                                        <p:attrNameLst>
                                          <p:attrName>style.visibility</p:attrName>
                                        </p:attrNameLst>
                                      </p:cBhvr>
                                      <p:to>
                                        <p:strVal val="visible"/>
                                      </p:to>
                                    </p:set>
                                    <p:animEffect transition="in" filter="wipe(right)">
                                      <p:cBhvr>
                                        <p:cTn id="87" dur="2000"/>
                                        <p:tgtEl>
                                          <p:spTgt spid="156833"/>
                                        </p:tgtEl>
                                      </p:cBhvr>
                                    </p:animEffect>
                                  </p:childTnLst>
                                </p:cTn>
                              </p:par>
                            </p:childTnLst>
                          </p:cTn>
                        </p:par>
                        <p:par>
                          <p:cTn id="88" fill="hold">
                            <p:stCondLst>
                              <p:cond delay="4000"/>
                            </p:stCondLst>
                            <p:childTnLst>
                              <p:par>
                                <p:cTn id="89" presetID="22" presetClass="entr" presetSubtype="8" fill="hold" grpId="0" nodeType="afterEffect">
                                  <p:stCondLst>
                                    <p:cond delay="0"/>
                                  </p:stCondLst>
                                  <p:childTnLst>
                                    <p:set>
                                      <p:cBhvr>
                                        <p:cTn id="90" dur="1" fill="hold">
                                          <p:stCondLst>
                                            <p:cond delay="0"/>
                                          </p:stCondLst>
                                        </p:cTn>
                                        <p:tgtEl>
                                          <p:spTgt spid="156834"/>
                                        </p:tgtEl>
                                        <p:attrNameLst>
                                          <p:attrName>style.visibility</p:attrName>
                                        </p:attrNameLst>
                                      </p:cBhvr>
                                      <p:to>
                                        <p:strVal val="visible"/>
                                      </p:to>
                                    </p:set>
                                    <p:animEffect transition="in" filter="wipe(left)">
                                      <p:cBhvr>
                                        <p:cTn id="91" dur="2000"/>
                                        <p:tgtEl>
                                          <p:spTgt spid="15683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56835"/>
                                        </p:tgtEl>
                                        <p:attrNameLst>
                                          <p:attrName>style.visibility</p:attrName>
                                        </p:attrNameLst>
                                      </p:cBhvr>
                                      <p:to>
                                        <p:strVal val="visible"/>
                                      </p:to>
                                    </p:set>
                                    <p:animEffect transition="in" filter="wipe(left)">
                                      <p:cBhvr>
                                        <p:cTn id="96" dur="2000"/>
                                        <p:tgtEl>
                                          <p:spTgt spid="156835"/>
                                        </p:tgtEl>
                                      </p:cBhvr>
                                    </p:animEffect>
                                  </p:childTnLst>
                                </p:cTn>
                              </p:par>
                            </p:childTnLst>
                          </p:cTn>
                        </p:par>
                        <p:par>
                          <p:cTn id="97" fill="hold">
                            <p:stCondLst>
                              <p:cond delay="2000"/>
                            </p:stCondLst>
                            <p:childTnLst>
                              <p:par>
                                <p:cTn id="98" presetID="22" presetClass="entr" presetSubtype="1" fill="hold" grpId="0" nodeType="afterEffect">
                                  <p:stCondLst>
                                    <p:cond delay="0"/>
                                  </p:stCondLst>
                                  <p:childTnLst>
                                    <p:set>
                                      <p:cBhvr>
                                        <p:cTn id="99" dur="1" fill="hold">
                                          <p:stCondLst>
                                            <p:cond delay="0"/>
                                          </p:stCondLst>
                                        </p:cTn>
                                        <p:tgtEl>
                                          <p:spTgt spid="156836"/>
                                        </p:tgtEl>
                                        <p:attrNameLst>
                                          <p:attrName>style.visibility</p:attrName>
                                        </p:attrNameLst>
                                      </p:cBhvr>
                                      <p:to>
                                        <p:strVal val="visible"/>
                                      </p:to>
                                    </p:set>
                                    <p:animEffect transition="in" filter="wipe(up)">
                                      <p:cBhvr>
                                        <p:cTn id="100" dur="2000"/>
                                        <p:tgtEl>
                                          <p:spTgt spid="156836"/>
                                        </p:tgtEl>
                                      </p:cBhvr>
                                    </p:animEffect>
                                  </p:childTnLst>
                                </p:cTn>
                              </p:par>
                            </p:childTnLst>
                          </p:cTn>
                        </p:par>
                        <p:par>
                          <p:cTn id="101" fill="hold">
                            <p:stCondLst>
                              <p:cond delay="4000"/>
                            </p:stCondLst>
                            <p:childTnLst>
                              <p:par>
                                <p:cTn id="102" presetID="22" presetClass="entr" presetSubtype="8" fill="hold" grpId="0" nodeType="afterEffect">
                                  <p:stCondLst>
                                    <p:cond delay="0"/>
                                  </p:stCondLst>
                                  <p:childTnLst>
                                    <p:set>
                                      <p:cBhvr>
                                        <p:cTn id="103" dur="1" fill="hold">
                                          <p:stCondLst>
                                            <p:cond delay="0"/>
                                          </p:stCondLst>
                                        </p:cTn>
                                        <p:tgtEl>
                                          <p:spTgt spid="156837"/>
                                        </p:tgtEl>
                                        <p:attrNameLst>
                                          <p:attrName>style.visibility</p:attrName>
                                        </p:attrNameLst>
                                      </p:cBhvr>
                                      <p:to>
                                        <p:strVal val="visible"/>
                                      </p:to>
                                    </p:set>
                                    <p:animEffect transition="in" filter="wipe(left)">
                                      <p:cBhvr>
                                        <p:cTn id="104" dur="2000"/>
                                        <p:tgtEl>
                                          <p:spTgt spid="156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4" grpId="0" animBg="1"/>
      <p:bldP spid="156705" grpId="0" animBg="1"/>
      <p:bldP spid="156724" grpId="0" animBg="1"/>
      <p:bldP spid="156734" grpId="0" animBg="1"/>
      <p:bldP spid="156735" grpId="0" animBg="1"/>
      <p:bldP spid="156823" grpId="0" animBg="1"/>
      <p:bldP spid="156824" grpId="0" animBg="1"/>
      <p:bldP spid="156825" grpId="0" animBg="1"/>
      <p:bldP spid="156826" grpId="0" animBg="1"/>
      <p:bldP spid="156827" grpId="0" animBg="1"/>
      <p:bldP spid="156828" grpId="0" animBg="1"/>
      <p:bldP spid="156829" grpId="0" animBg="1"/>
      <p:bldP spid="156830" grpId="0" animBg="1"/>
      <p:bldP spid="156832" grpId="0" animBg="1"/>
      <p:bldP spid="156833" grpId="0" animBg="1"/>
      <p:bldP spid="156834" grpId="0" animBg="1"/>
      <p:bldP spid="156835" grpId="0" animBg="1"/>
      <p:bldP spid="156836" grpId="0" animBg="1"/>
      <p:bldP spid="15683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98500" y="0"/>
            <a:ext cx="7772400" cy="1143000"/>
          </a:xfrm>
          <a:prstGeom prst="rect">
            <a:avLst/>
          </a:prstGeom>
          <a:noFill/>
          <a:ln w="9525">
            <a:noFill/>
            <a:miter lim="800000"/>
            <a:headEnd/>
            <a:tailEnd/>
          </a:ln>
        </p:spPr>
        <p:txBody>
          <a:bodyPr anchor="ctr"/>
          <a:lstStyle/>
          <a:p>
            <a:pPr algn="ctr"/>
            <a:r>
              <a:rPr lang="en-US" sz="4000" b="1">
                <a:solidFill>
                  <a:schemeClr val="accent2"/>
                </a:solidFill>
                <a:latin typeface="Arial" charset="0"/>
              </a:rPr>
              <a:t>Stroke Sequence</a:t>
            </a:r>
          </a:p>
        </p:txBody>
      </p:sp>
      <p:sp>
        <p:nvSpPr>
          <p:cNvPr id="157707" name="Text Box 11"/>
          <p:cNvSpPr txBox="1">
            <a:spLocks noChangeArrowheads="1"/>
          </p:cNvSpPr>
          <p:nvPr/>
        </p:nvSpPr>
        <p:spPr bwMode="auto">
          <a:xfrm>
            <a:off x="492125" y="928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j</a:t>
            </a:r>
          </a:p>
        </p:txBody>
      </p:sp>
      <p:sp>
        <p:nvSpPr>
          <p:cNvPr id="157708" name="Text Box 12"/>
          <p:cNvSpPr txBox="1">
            <a:spLocks noChangeArrowheads="1"/>
          </p:cNvSpPr>
          <p:nvPr/>
        </p:nvSpPr>
        <p:spPr bwMode="auto">
          <a:xfrm>
            <a:off x="260667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y</a:t>
            </a:r>
          </a:p>
        </p:txBody>
      </p:sp>
      <p:grpSp>
        <p:nvGrpSpPr>
          <p:cNvPr id="2" name="Group 13"/>
          <p:cNvGrpSpPr>
            <a:grpSpLocks/>
          </p:cNvGrpSpPr>
          <p:nvPr/>
        </p:nvGrpSpPr>
        <p:grpSpPr bwMode="auto">
          <a:xfrm>
            <a:off x="517525" y="1733550"/>
            <a:ext cx="1828800" cy="1836738"/>
            <a:chOff x="294" y="1068"/>
            <a:chExt cx="2305" cy="2310"/>
          </a:xfrm>
        </p:grpSpPr>
        <p:sp>
          <p:nvSpPr>
            <p:cNvPr id="130103" name="Rectangle 1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0104" name="Line 1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0105" name="Line 1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0106" name="Line 1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0107" name="Line 1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0108" name="Line 1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0109" name="Line 2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3" name="Group 21"/>
          <p:cNvGrpSpPr>
            <a:grpSpLocks/>
          </p:cNvGrpSpPr>
          <p:nvPr/>
        </p:nvGrpSpPr>
        <p:grpSpPr bwMode="auto">
          <a:xfrm>
            <a:off x="2627313" y="1733550"/>
            <a:ext cx="1825625" cy="1836738"/>
            <a:chOff x="294" y="1068"/>
            <a:chExt cx="2305" cy="2310"/>
          </a:xfrm>
        </p:grpSpPr>
        <p:sp>
          <p:nvSpPr>
            <p:cNvPr id="130096" name="Rectangle 22"/>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0097" name="Line 23"/>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0098" name="Line 24"/>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0099" name="Line 25"/>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0100" name="Line 26"/>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0101" name="Line 27"/>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0102" name="Line 28"/>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7725" name="Text Box 29"/>
          <p:cNvSpPr txBox="1">
            <a:spLocks noChangeArrowheads="1"/>
          </p:cNvSpPr>
          <p:nvPr/>
        </p:nvSpPr>
        <p:spPr bwMode="auto">
          <a:xfrm>
            <a:off x="474662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f</a:t>
            </a:r>
          </a:p>
        </p:txBody>
      </p:sp>
      <p:grpSp>
        <p:nvGrpSpPr>
          <p:cNvPr id="4" name="Group 30"/>
          <p:cNvGrpSpPr>
            <a:grpSpLocks/>
          </p:cNvGrpSpPr>
          <p:nvPr/>
        </p:nvGrpSpPr>
        <p:grpSpPr bwMode="auto">
          <a:xfrm>
            <a:off x="4786313" y="1733550"/>
            <a:ext cx="1825625" cy="1836738"/>
            <a:chOff x="294" y="1068"/>
            <a:chExt cx="2305" cy="2310"/>
          </a:xfrm>
        </p:grpSpPr>
        <p:sp>
          <p:nvSpPr>
            <p:cNvPr id="130089" name="Rectangle 31"/>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0090" name="Line 3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0091" name="Line 3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0092" name="Line 3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0093" name="Line 3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0094" name="Line 3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0095" name="Line 3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7734" name="Text Box 38"/>
          <p:cNvSpPr txBox="1">
            <a:spLocks noChangeArrowheads="1"/>
          </p:cNvSpPr>
          <p:nvPr/>
        </p:nvSpPr>
        <p:spPr bwMode="auto">
          <a:xfrm>
            <a:off x="4784725" y="39258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r</a:t>
            </a:r>
          </a:p>
        </p:txBody>
      </p:sp>
      <p:sp>
        <p:nvSpPr>
          <p:cNvPr id="157735" name="Text Box 39"/>
          <p:cNvSpPr txBox="1">
            <a:spLocks noChangeArrowheads="1"/>
          </p:cNvSpPr>
          <p:nvPr/>
        </p:nvSpPr>
        <p:spPr bwMode="auto">
          <a:xfrm>
            <a:off x="682307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t</a:t>
            </a:r>
          </a:p>
        </p:txBody>
      </p:sp>
      <p:grpSp>
        <p:nvGrpSpPr>
          <p:cNvPr id="5" name="Group 40"/>
          <p:cNvGrpSpPr>
            <a:grpSpLocks/>
          </p:cNvGrpSpPr>
          <p:nvPr/>
        </p:nvGrpSpPr>
        <p:grpSpPr bwMode="auto">
          <a:xfrm>
            <a:off x="4797425" y="4705350"/>
            <a:ext cx="1828800" cy="1836738"/>
            <a:chOff x="294" y="1068"/>
            <a:chExt cx="2305" cy="2310"/>
          </a:xfrm>
        </p:grpSpPr>
        <p:sp>
          <p:nvSpPr>
            <p:cNvPr id="130082" name="Rectangle 41"/>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0083" name="Line 4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0084" name="Line 4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0085" name="Line 4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0086" name="Line 4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0087" name="Line 4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0088" name="Line 4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6" name="Group 48"/>
          <p:cNvGrpSpPr>
            <a:grpSpLocks/>
          </p:cNvGrpSpPr>
          <p:nvPr/>
        </p:nvGrpSpPr>
        <p:grpSpPr bwMode="auto">
          <a:xfrm>
            <a:off x="6843713" y="1733550"/>
            <a:ext cx="1825625" cy="1836738"/>
            <a:chOff x="294" y="1068"/>
            <a:chExt cx="2305" cy="2310"/>
          </a:xfrm>
        </p:grpSpPr>
        <p:sp>
          <p:nvSpPr>
            <p:cNvPr id="130075" name="Rectangle 4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0076" name="Line 5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0077" name="Line 5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0078" name="Line 5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0079" name="Line 5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0080" name="Line 5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0081" name="Line 5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7779" name="Line 83"/>
          <p:cNvSpPr>
            <a:spLocks noChangeShapeType="1"/>
          </p:cNvSpPr>
          <p:nvPr/>
        </p:nvSpPr>
        <p:spPr bwMode="auto">
          <a:xfrm>
            <a:off x="1422400" y="2349500"/>
            <a:ext cx="0" cy="1604963"/>
          </a:xfrm>
          <a:prstGeom prst="line">
            <a:avLst/>
          </a:prstGeom>
          <a:noFill/>
          <a:ln w="76200">
            <a:solidFill>
              <a:schemeClr val="accent2"/>
            </a:solidFill>
            <a:round/>
            <a:headEnd/>
            <a:tailEnd/>
          </a:ln>
        </p:spPr>
        <p:txBody>
          <a:bodyPr/>
          <a:lstStyle/>
          <a:p>
            <a:endParaRPr lang="en-US"/>
          </a:p>
        </p:txBody>
      </p:sp>
      <p:sp>
        <p:nvSpPr>
          <p:cNvPr id="157780" name="Line 84"/>
          <p:cNvSpPr>
            <a:spLocks noChangeShapeType="1"/>
          </p:cNvSpPr>
          <p:nvPr/>
        </p:nvSpPr>
        <p:spPr bwMode="auto">
          <a:xfrm>
            <a:off x="1422400" y="1739900"/>
            <a:ext cx="0" cy="190500"/>
          </a:xfrm>
          <a:prstGeom prst="line">
            <a:avLst/>
          </a:prstGeom>
          <a:noFill/>
          <a:ln w="76200">
            <a:solidFill>
              <a:schemeClr val="accent2"/>
            </a:solidFill>
            <a:round/>
            <a:headEnd/>
            <a:tailEnd/>
          </a:ln>
        </p:spPr>
        <p:txBody>
          <a:bodyPr/>
          <a:lstStyle/>
          <a:p>
            <a:endParaRPr lang="en-US"/>
          </a:p>
        </p:txBody>
      </p:sp>
      <p:sp>
        <p:nvSpPr>
          <p:cNvPr id="157789" name="Freeform 93"/>
          <p:cNvSpPr>
            <a:spLocks/>
          </p:cNvSpPr>
          <p:nvPr/>
        </p:nvSpPr>
        <p:spPr bwMode="auto">
          <a:xfrm>
            <a:off x="1100138" y="3943350"/>
            <a:ext cx="322262" cy="146050"/>
          </a:xfrm>
          <a:custGeom>
            <a:avLst/>
            <a:gdLst>
              <a:gd name="T0" fmla="*/ 2147483647 w 203"/>
              <a:gd name="T1" fmla="*/ 0 h 92"/>
              <a:gd name="T2" fmla="*/ 2147483647 w 203"/>
              <a:gd name="T3" fmla="*/ 2147483647 h 92"/>
              <a:gd name="T4" fmla="*/ 2147483647 w 203"/>
              <a:gd name="T5" fmla="*/ 2147483647 h 92"/>
              <a:gd name="T6" fmla="*/ 2147483647 w 203"/>
              <a:gd name="T7" fmla="*/ 2147483647 h 92"/>
              <a:gd name="T8" fmla="*/ 0 w 203"/>
              <a:gd name="T9" fmla="*/ 2147483647 h 92"/>
              <a:gd name="T10" fmla="*/ 0 60000 65536"/>
              <a:gd name="T11" fmla="*/ 0 60000 65536"/>
              <a:gd name="T12" fmla="*/ 0 60000 65536"/>
              <a:gd name="T13" fmla="*/ 0 60000 65536"/>
              <a:gd name="T14" fmla="*/ 0 60000 65536"/>
              <a:gd name="T15" fmla="*/ 0 w 203"/>
              <a:gd name="T16" fmla="*/ 0 h 92"/>
              <a:gd name="T17" fmla="*/ 203 w 203"/>
              <a:gd name="T18" fmla="*/ 92 h 92"/>
            </a:gdLst>
            <a:ahLst/>
            <a:cxnLst>
              <a:cxn ang="T10">
                <a:pos x="T0" y="T1"/>
              </a:cxn>
              <a:cxn ang="T11">
                <a:pos x="T2" y="T3"/>
              </a:cxn>
              <a:cxn ang="T12">
                <a:pos x="T4" y="T5"/>
              </a:cxn>
              <a:cxn ang="T13">
                <a:pos x="T6" y="T7"/>
              </a:cxn>
              <a:cxn ang="T14">
                <a:pos x="T8" y="T9"/>
              </a:cxn>
            </a:cxnLst>
            <a:rect l="T15" t="T16" r="T17" b="T18"/>
            <a:pathLst>
              <a:path w="203" h="92">
                <a:moveTo>
                  <a:pt x="202" y="0"/>
                </a:moveTo>
                <a:cubicBezTo>
                  <a:pt x="201" y="7"/>
                  <a:pt x="203" y="28"/>
                  <a:pt x="196" y="41"/>
                </a:cubicBezTo>
                <a:cubicBezTo>
                  <a:pt x="189" y="54"/>
                  <a:pt x="179" y="70"/>
                  <a:pt x="162" y="78"/>
                </a:cubicBezTo>
                <a:cubicBezTo>
                  <a:pt x="145" y="86"/>
                  <a:pt x="120" y="88"/>
                  <a:pt x="93" y="90"/>
                </a:cubicBezTo>
                <a:cubicBezTo>
                  <a:pt x="66" y="92"/>
                  <a:pt x="19" y="90"/>
                  <a:pt x="0" y="90"/>
                </a:cubicBezTo>
              </a:path>
            </a:pathLst>
          </a:custGeom>
          <a:noFill/>
          <a:ln w="76200">
            <a:solidFill>
              <a:schemeClr val="accent2"/>
            </a:solidFill>
            <a:round/>
            <a:headEnd/>
            <a:tailEnd/>
          </a:ln>
        </p:spPr>
        <p:txBody>
          <a:bodyPr/>
          <a:lstStyle/>
          <a:p>
            <a:endParaRPr lang="en-US"/>
          </a:p>
        </p:txBody>
      </p:sp>
      <p:sp>
        <p:nvSpPr>
          <p:cNvPr id="157799" name="Line 103"/>
          <p:cNvSpPr>
            <a:spLocks noChangeShapeType="1"/>
          </p:cNvSpPr>
          <p:nvPr/>
        </p:nvSpPr>
        <p:spPr bwMode="auto">
          <a:xfrm flipH="1">
            <a:off x="3011488" y="2320925"/>
            <a:ext cx="749300" cy="1652588"/>
          </a:xfrm>
          <a:prstGeom prst="line">
            <a:avLst/>
          </a:prstGeom>
          <a:noFill/>
          <a:ln w="76200">
            <a:solidFill>
              <a:schemeClr val="accent2"/>
            </a:solidFill>
            <a:round/>
            <a:headEnd/>
            <a:tailEnd/>
          </a:ln>
        </p:spPr>
        <p:txBody>
          <a:bodyPr/>
          <a:lstStyle/>
          <a:p>
            <a:endParaRPr lang="en-US"/>
          </a:p>
        </p:txBody>
      </p:sp>
      <p:sp>
        <p:nvSpPr>
          <p:cNvPr id="157800" name="Freeform 104"/>
          <p:cNvSpPr>
            <a:spLocks/>
          </p:cNvSpPr>
          <p:nvPr/>
        </p:nvSpPr>
        <p:spPr bwMode="auto">
          <a:xfrm>
            <a:off x="2686050" y="3951288"/>
            <a:ext cx="333375" cy="147637"/>
          </a:xfrm>
          <a:custGeom>
            <a:avLst/>
            <a:gdLst>
              <a:gd name="T0" fmla="*/ 2147483647 w 210"/>
              <a:gd name="T1" fmla="*/ 0 h 93"/>
              <a:gd name="T2" fmla="*/ 2147483647 w 210"/>
              <a:gd name="T3" fmla="*/ 2147483647 h 93"/>
              <a:gd name="T4" fmla="*/ 2147483647 w 210"/>
              <a:gd name="T5" fmla="*/ 2147483647 h 93"/>
              <a:gd name="T6" fmla="*/ 0 w 210"/>
              <a:gd name="T7" fmla="*/ 2147483647 h 93"/>
              <a:gd name="T8" fmla="*/ 0 60000 65536"/>
              <a:gd name="T9" fmla="*/ 0 60000 65536"/>
              <a:gd name="T10" fmla="*/ 0 60000 65536"/>
              <a:gd name="T11" fmla="*/ 0 60000 65536"/>
              <a:gd name="T12" fmla="*/ 0 w 210"/>
              <a:gd name="T13" fmla="*/ 0 h 93"/>
              <a:gd name="T14" fmla="*/ 210 w 210"/>
              <a:gd name="T15" fmla="*/ 93 h 93"/>
            </a:gdLst>
            <a:ahLst/>
            <a:cxnLst>
              <a:cxn ang="T8">
                <a:pos x="T0" y="T1"/>
              </a:cxn>
              <a:cxn ang="T9">
                <a:pos x="T2" y="T3"/>
              </a:cxn>
              <a:cxn ang="T10">
                <a:pos x="T4" y="T5"/>
              </a:cxn>
              <a:cxn ang="T11">
                <a:pos x="T6" y="T7"/>
              </a:cxn>
            </a:cxnLst>
            <a:rect l="T12" t="T13" r="T14" b="T15"/>
            <a:pathLst>
              <a:path w="210" h="93">
                <a:moveTo>
                  <a:pt x="210" y="0"/>
                </a:moveTo>
                <a:cubicBezTo>
                  <a:pt x="202" y="13"/>
                  <a:pt x="183" y="63"/>
                  <a:pt x="162" y="78"/>
                </a:cubicBezTo>
                <a:cubicBezTo>
                  <a:pt x="141" y="93"/>
                  <a:pt x="113" y="89"/>
                  <a:pt x="86" y="91"/>
                </a:cubicBezTo>
                <a:cubicBezTo>
                  <a:pt x="59" y="93"/>
                  <a:pt x="18" y="91"/>
                  <a:pt x="0" y="91"/>
                </a:cubicBezTo>
              </a:path>
            </a:pathLst>
          </a:custGeom>
          <a:noFill/>
          <a:ln w="76200">
            <a:solidFill>
              <a:schemeClr val="accent2"/>
            </a:solidFill>
            <a:round/>
            <a:headEnd/>
            <a:tailEnd/>
          </a:ln>
        </p:spPr>
        <p:txBody>
          <a:bodyPr/>
          <a:lstStyle/>
          <a:p>
            <a:endParaRPr lang="en-US"/>
          </a:p>
        </p:txBody>
      </p:sp>
      <p:sp>
        <p:nvSpPr>
          <p:cNvPr id="157802" name="Line 106"/>
          <p:cNvSpPr>
            <a:spLocks noChangeShapeType="1"/>
          </p:cNvSpPr>
          <p:nvPr/>
        </p:nvSpPr>
        <p:spPr bwMode="auto">
          <a:xfrm>
            <a:off x="2628900" y="2319338"/>
            <a:ext cx="576263" cy="1228725"/>
          </a:xfrm>
          <a:prstGeom prst="line">
            <a:avLst/>
          </a:prstGeom>
          <a:noFill/>
          <a:ln w="76200">
            <a:solidFill>
              <a:schemeClr val="accent2"/>
            </a:solidFill>
            <a:round/>
            <a:headEnd/>
            <a:tailEnd/>
          </a:ln>
        </p:spPr>
        <p:txBody>
          <a:bodyPr/>
          <a:lstStyle/>
          <a:p>
            <a:endParaRPr lang="en-US"/>
          </a:p>
        </p:txBody>
      </p:sp>
      <p:sp>
        <p:nvSpPr>
          <p:cNvPr id="157804" name="Line 108"/>
          <p:cNvSpPr>
            <a:spLocks noChangeShapeType="1"/>
          </p:cNvSpPr>
          <p:nvPr/>
        </p:nvSpPr>
        <p:spPr bwMode="auto">
          <a:xfrm flipH="1" flipV="1">
            <a:off x="5692775" y="1879600"/>
            <a:ext cx="0" cy="1682750"/>
          </a:xfrm>
          <a:prstGeom prst="line">
            <a:avLst/>
          </a:prstGeom>
          <a:noFill/>
          <a:ln w="76200">
            <a:solidFill>
              <a:schemeClr val="accent2"/>
            </a:solidFill>
            <a:round/>
            <a:headEnd/>
            <a:tailEnd/>
          </a:ln>
        </p:spPr>
        <p:txBody>
          <a:bodyPr/>
          <a:lstStyle/>
          <a:p>
            <a:endParaRPr lang="en-US"/>
          </a:p>
        </p:txBody>
      </p:sp>
      <p:sp>
        <p:nvSpPr>
          <p:cNvPr id="157807" name="Freeform 111"/>
          <p:cNvSpPr>
            <a:spLocks/>
          </p:cNvSpPr>
          <p:nvPr/>
        </p:nvSpPr>
        <p:spPr bwMode="auto">
          <a:xfrm flipH="1" flipV="1">
            <a:off x="5691188" y="1762125"/>
            <a:ext cx="322262" cy="146050"/>
          </a:xfrm>
          <a:custGeom>
            <a:avLst/>
            <a:gdLst>
              <a:gd name="T0" fmla="*/ 2147483647 w 203"/>
              <a:gd name="T1" fmla="*/ 0 h 92"/>
              <a:gd name="T2" fmla="*/ 2147483647 w 203"/>
              <a:gd name="T3" fmla="*/ 2147483647 h 92"/>
              <a:gd name="T4" fmla="*/ 2147483647 w 203"/>
              <a:gd name="T5" fmla="*/ 2147483647 h 92"/>
              <a:gd name="T6" fmla="*/ 2147483647 w 203"/>
              <a:gd name="T7" fmla="*/ 2147483647 h 92"/>
              <a:gd name="T8" fmla="*/ 0 w 203"/>
              <a:gd name="T9" fmla="*/ 2147483647 h 92"/>
              <a:gd name="T10" fmla="*/ 0 60000 65536"/>
              <a:gd name="T11" fmla="*/ 0 60000 65536"/>
              <a:gd name="T12" fmla="*/ 0 60000 65536"/>
              <a:gd name="T13" fmla="*/ 0 60000 65536"/>
              <a:gd name="T14" fmla="*/ 0 60000 65536"/>
              <a:gd name="T15" fmla="*/ 0 w 203"/>
              <a:gd name="T16" fmla="*/ 0 h 92"/>
              <a:gd name="T17" fmla="*/ 203 w 203"/>
              <a:gd name="T18" fmla="*/ 92 h 92"/>
            </a:gdLst>
            <a:ahLst/>
            <a:cxnLst>
              <a:cxn ang="T10">
                <a:pos x="T0" y="T1"/>
              </a:cxn>
              <a:cxn ang="T11">
                <a:pos x="T2" y="T3"/>
              </a:cxn>
              <a:cxn ang="T12">
                <a:pos x="T4" y="T5"/>
              </a:cxn>
              <a:cxn ang="T13">
                <a:pos x="T6" y="T7"/>
              </a:cxn>
              <a:cxn ang="T14">
                <a:pos x="T8" y="T9"/>
              </a:cxn>
            </a:cxnLst>
            <a:rect l="T15" t="T16" r="T17" b="T18"/>
            <a:pathLst>
              <a:path w="203" h="92">
                <a:moveTo>
                  <a:pt x="202" y="0"/>
                </a:moveTo>
                <a:cubicBezTo>
                  <a:pt x="201" y="7"/>
                  <a:pt x="203" y="28"/>
                  <a:pt x="196" y="41"/>
                </a:cubicBezTo>
                <a:cubicBezTo>
                  <a:pt x="189" y="54"/>
                  <a:pt x="179" y="70"/>
                  <a:pt x="162" y="78"/>
                </a:cubicBezTo>
                <a:cubicBezTo>
                  <a:pt x="145" y="86"/>
                  <a:pt x="120" y="88"/>
                  <a:pt x="93" y="90"/>
                </a:cubicBezTo>
                <a:cubicBezTo>
                  <a:pt x="66" y="92"/>
                  <a:pt x="19" y="90"/>
                  <a:pt x="0" y="90"/>
                </a:cubicBezTo>
              </a:path>
            </a:pathLst>
          </a:custGeom>
          <a:noFill/>
          <a:ln w="76200">
            <a:solidFill>
              <a:schemeClr val="accent2"/>
            </a:solidFill>
            <a:round/>
            <a:headEnd/>
            <a:tailEnd/>
          </a:ln>
        </p:spPr>
        <p:txBody>
          <a:bodyPr/>
          <a:lstStyle/>
          <a:p>
            <a:endParaRPr lang="en-US"/>
          </a:p>
        </p:txBody>
      </p:sp>
      <p:sp>
        <p:nvSpPr>
          <p:cNvPr id="157808" name="Line 112"/>
          <p:cNvSpPr>
            <a:spLocks noChangeShapeType="1"/>
          </p:cNvSpPr>
          <p:nvPr/>
        </p:nvSpPr>
        <p:spPr bwMode="auto">
          <a:xfrm>
            <a:off x="5410200" y="2333625"/>
            <a:ext cx="581025" cy="0"/>
          </a:xfrm>
          <a:prstGeom prst="line">
            <a:avLst/>
          </a:prstGeom>
          <a:noFill/>
          <a:ln w="76200">
            <a:solidFill>
              <a:schemeClr val="accent2"/>
            </a:solidFill>
            <a:round/>
            <a:headEnd/>
            <a:tailEnd/>
          </a:ln>
        </p:spPr>
        <p:txBody>
          <a:bodyPr/>
          <a:lstStyle/>
          <a:p>
            <a:endParaRPr lang="en-US"/>
          </a:p>
        </p:txBody>
      </p:sp>
      <p:sp>
        <p:nvSpPr>
          <p:cNvPr id="157809" name="Line 113"/>
          <p:cNvSpPr>
            <a:spLocks noChangeShapeType="1"/>
          </p:cNvSpPr>
          <p:nvPr/>
        </p:nvSpPr>
        <p:spPr bwMode="auto">
          <a:xfrm flipH="1">
            <a:off x="7750175" y="1743075"/>
            <a:ext cx="0" cy="1682750"/>
          </a:xfrm>
          <a:prstGeom prst="line">
            <a:avLst/>
          </a:prstGeom>
          <a:noFill/>
          <a:ln w="76200">
            <a:solidFill>
              <a:schemeClr val="accent2"/>
            </a:solidFill>
            <a:round/>
            <a:headEnd/>
            <a:tailEnd/>
          </a:ln>
        </p:spPr>
        <p:txBody>
          <a:bodyPr/>
          <a:lstStyle/>
          <a:p>
            <a:endParaRPr lang="en-US"/>
          </a:p>
        </p:txBody>
      </p:sp>
      <p:sp>
        <p:nvSpPr>
          <p:cNvPr id="157810" name="Freeform 114"/>
          <p:cNvSpPr>
            <a:spLocks/>
          </p:cNvSpPr>
          <p:nvPr/>
        </p:nvSpPr>
        <p:spPr bwMode="auto">
          <a:xfrm flipH="1">
            <a:off x="7748588" y="3397250"/>
            <a:ext cx="322262" cy="146050"/>
          </a:xfrm>
          <a:custGeom>
            <a:avLst/>
            <a:gdLst>
              <a:gd name="T0" fmla="*/ 2147483647 w 203"/>
              <a:gd name="T1" fmla="*/ 0 h 92"/>
              <a:gd name="T2" fmla="*/ 2147483647 w 203"/>
              <a:gd name="T3" fmla="*/ 2147483647 h 92"/>
              <a:gd name="T4" fmla="*/ 2147483647 w 203"/>
              <a:gd name="T5" fmla="*/ 2147483647 h 92"/>
              <a:gd name="T6" fmla="*/ 2147483647 w 203"/>
              <a:gd name="T7" fmla="*/ 2147483647 h 92"/>
              <a:gd name="T8" fmla="*/ 0 w 203"/>
              <a:gd name="T9" fmla="*/ 2147483647 h 92"/>
              <a:gd name="T10" fmla="*/ 0 60000 65536"/>
              <a:gd name="T11" fmla="*/ 0 60000 65536"/>
              <a:gd name="T12" fmla="*/ 0 60000 65536"/>
              <a:gd name="T13" fmla="*/ 0 60000 65536"/>
              <a:gd name="T14" fmla="*/ 0 60000 65536"/>
              <a:gd name="T15" fmla="*/ 0 w 203"/>
              <a:gd name="T16" fmla="*/ 0 h 92"/>
              <a:gd name="T17" fmla="*/ 203 w 203"/>
              <a:gd name="T18" fmla="*/ 92 h 92"/>
            </a:gdLst>
            <a:ahLst/>
            <a:cxnLst>
              <a:cxn ang="T10">
                <a:pos x="T0" y="T1"/>
              </a:cxn>
              <a:cxn ang="T11">
                <a:pos x="T2" y="T3"/>
              </a:cxn>
              <a:cxn ang="T12">
                <a:pos x="T4" y="T5"/>
              </a:cxn>
              <a:cxn ang="T13">
                <a:pos x="T6" y="T7"/>
              </a:cxn>
              <a:cxn ang="T14">
                <a:pos x="T8" y="T9"/>
              </a:cxn>
            </a:cxnLst>
            <a:rect l="T15" t="T16" r="T17" b="T18"/>
            <a:pathLst>
              <a:path w="203" h="92">
                <a:moveTo>
                  <a:pt x="202" y="0"/>
                </a:moveTo>
                <a:cubicBezTo>
                  <a:pt x="201" y="7"/>
                  <a:pt x="203" y="28"/>
                  <a:pt x="196" y="41"/>
                </a:cubicBezTo>
                <a:cubicBezTo>
                  <a:pt x="189" y="54"/>
                  <a:pt x="179" y="70"/>
                  <a:pt x="162" y="78"/>
                </a:cubicBezTo>
                <a:cubicBezTo>
                  <a:pt x="145" y="86"/>
                  <a:pt x="120" y="88"/>
                  <a:pt x="93" y="90"/>
                </a:cubicBezTo>
                <a:cubicBezTo>
                  <a:pt x="66" y="92"/>
                  <a:pt x="19" y="90"/>
                  <a:pt x="0" y="90"/>
                </a:cubicBezTo>
              </a:path>
            </a:pathLst>
          </a:custGeom>
          <a:noFill/>
          <a:ln w="76200">
            <a:solidFill>
              <a:schemeClr val="accent2"/>
            </a:solidFill>
            <a:round/>
            <a:headEnd/>
            <a:tailEnd/>
          </a:ln>
        </p:spPr>
        <p:txBody>
          <a:bodyPr/>
          <a:lstStyle/>
          <a:p>
            <a:endParaRPr lang="en-US"/>
          </a:p>
        </p:txBody>
      </p:sp>
      <p:sp>
        <p:nvSpPr>
          <p:cNvPr id="157813" name="Line 117"/>
          <p:cNvSpPr>
            <a:spLocks noChangeShapeType="1"/>
          </p:cNvSpPr>
          <p:nvPr/>
        </p:nvSpPr>
        <p:spPr bwMode="auto">
          <a:xfrm>
            <a:off x="7467600" y="2333625"/>
            <a:ext cx="581025" cy="0"/>
          </a:xfrm>
          <a:prstGeom prst="line">
            <a:avLst/>
          </a:prstGeom>
          <a:noFill/>
          <a:ln w="76200">
            <a:solidFill>
              <a:schemeClr val="accent2"/>
            </a:solidFill>
            <a:round/>
            <a:headEnd/>
            <a:tailEnd/>
          </a:ln>
        </p:spPr>
        <p:txBody>
          <a:bodyPr/>
          <a:lstStyle/>
          <a:p>
            <a:endParaRPr lang="en-US"/>
          </a:p>
        </p:txBody>
      </p:sp>
      <p:sp>
        <p:nvSpPr>
          <p:cNvPr id="157814" name="Line 118"/>
          <p:cNvSpPr>
            <a:spLocks noChangeShapeType="1"/>
          </p:cNvSpPr>
          <p:nvPr/>
        </p:nvSpPr>
        <p:spPr bwMode="auto">
          <a:xfrm>
            <a:off x="5238750" y="5292725"/>
            <a:ext cx="0" cy="1231900"/>
          </a:xfrm>
          <a:prstGeom prst="line">
            <a:avLst/>
          </a:prstGeom>
          <a:noFill/>
          <a:ln w="76200">
            <a:solidFill>
              <a:schemeClr val="accent2"/>
            </a:solidFill>
            <a:round/>
            <a:headEnd/>
            <a:tailEnd/>
          </a:ln>
        </p:spPr>
        <p:txBody>
          <a:bodyPr/>
          <a:lstStyle/>
          <a:p>
            <a:endParaRPr lang="en-US"/>
          </a:p>
        </p:txBody>
      </p:sp>
      <p:sp>
        <p:nvSpPr>
          <p:cNvPr id="157816" name="Arc 120"/>
          <p:cNvSpPr>
            <a:spLocks/>
          </p:cNvSpPr>
          <p:nvPr/>
        </p:nvSpPr>
        <p:spPr bwMode="auto">
          <a:xfrm flipH="1">
            <a:off x="5240338" y="5327650"/>
            <a:ext cx="525462" cy="5540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7707"/>
                                        </p:tgtEl>
                                        <p:attrNameLst>
                                          <p:attrName>style.visibility</p:attrName>
                                        </p:attrNameLst>
                                      </p:cBhvr>
                                      <p:to>
                                        <p:strVal val="visible"/>
                                      </p:to>
                                    </p:set>
                                    <p:animEffect transition="in" filter="dissolve">
                                      <p:cBhvr>
                                        <p:cTn id="7" dur="500"/>
                                        <p:tgtEl>
                                          <p:spTgt spid="15770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7708"/>
                                        </p:tgtEl>
                                        <p:attrNameLst>
                                          <p:attrName>style.visibility</p:attrName>
                                        </p:attrNameLst>
                                      </p:cBhvr>
                                      <p:to>
                                        <p:strVal val="visible"/>
                                      </p:to>
                                    </p:set>
                                    <p:animEffect transition="in" filter="dissolve">
                                      <p:cBhvr>
                                        <p:cTn id="11" dur="500"/>
                                        <p:tgtEl>
                                          <p:spTgt spid="15770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7725"/>
                                        </p:tgtEl>
                                        <p:attrNameLst>
                                          <p:attrName>style.visibility</p:attrName>
                                        </p:attrNameLst>
                                      </p:cBhvr>
                                      <p:to>
                                        <p:strVal val="visible"/>
                                      </p:to>
                                    </p:set>
                                    <p:animEffect transition="in" filter="dissolve">
                                      <p:cBhvr>
                                        <p:cTn id="15" dur="500"/>
                                        <p:tgtEl>
                                          <p:spTgt spid="15772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7735"/>
                                        </p:tgtEl>
                                        <p:attrNameLst>
                                          <p:attrName>style.visibility</p:attrName>
                                        </p:attrNameLst>
                                      </p:cBhvr>
                                      <p:to>
                                        <p:strVal val="visible"/>
                                      </p:to>
                                    </p:set>
                                    <p:animEffect transition="in" filter="dissolve">
                                      <p:cBhvr>
                                        <p:cTn id="19" dur="500"/>
                                        <p:tgtEl>
                                          <p:spTgt spid="157735"/>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7734"/>
                                        </p:tgtEl>
                                        <p:attrNameLst>
                                          <p:attrName>style.visibility</p:attrName>
                                        </p:attrNameLst>
                                      </p:cBhvr>
                                      <p:to>
                                        <p:strVal val="visible"/>
                                      </p:to>
                                    </p:set>
                                    <p:animEffect transition="in" filter="dissolve">
                                      <p:cBhvr>
                                        <p:cTn id="23" dur="500"/>
                                        <p:tgtEl>
                                          <p:spTgt spid="15773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7779"/>
                                        </p:tgtEl>
                                        <p:attrNameLst>
                                          <p:attrName>style.visibility</p:attrName>
                                        </p:attrNameLst>
                                      </p:cBhvr>
                                      <p:to>
                                        <p:strVal val="visible"/>
                                      </p:to>
                                    </p:set>
                                    <p:animEffect transition="in" filter="wipe(up)">
                                      <p:cBhvr>
                                        <p:cTn id="48" dur="2000"/>
                                        <p:tgtEl>
                                          <p:spTgt spid="157779"/>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57789"/>
                                        </p:tgtEl>
                                        <p:attrNameLst>
                                          <p:attrName>style.visibility</p:attrName>
                                        </p:attrNameLst>
                                      </p:cBhvr>
                                      <p:to>
                                        <p:strVal val="visible"/>
                                      </p:to>
                                    </p:set>
                                    <p:animEffect transition="in" filter="wipe(right)">
                                      <p:cBhvr>
                                        <p:cTn id="52" dur="500"/>
                                        <p:tgtEl>
                                          <p:spTgt spid="157789"/>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157780"/>
                                        </p:tgtEl>
                                        <p:attrNameLst>
                                          <p:attrName>style.visibility</p:attrName>
                                        </p:attrNameLst>
                                      </p:cBhvr>
                                      <p:to>
                                        <p:strVal val="visible"/>
                                      </p:to>
                                    </p:set>
                                    <p:animEffect transition="in" filter="wipe(up)">
                                      <p:cBhvr>
                                        <p:cTn id="56" dur="2000"/>
                                        <p:tgtEl>
                                          <p:spTgt spid="15778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57802"/>
                                        </p:tgtEl>
                                        <p:attrNameLst>
                                          <p:attrName>style.visibility</p:attrName>
                                        </p:attrNameLst>
                                      </p:cBhvr>
                                      <p:to>
                                        <p:strVal val="visible"/>
                                      </p:to>
                                    </p:set>
                                    <p:animEffect transition="in" filter="wipe(up)">
                                      <p:cBhvr>
                                        <p:cTn id="61" dur="2000"/>
                                        <p:tgtEl>
                                          <p:spTgt spid="157802"/>
                                        </p:tgtEl>
                                      </p:cBhvr>
                                    </p:animEffect>
                                  </p:childTnLst>
                                </p:cTn>
                              </p:par>
                            </p:childTnLst>
                          </p:cTn>
                        </p:par>
                        <p:par>
                          <p:cTn id="62" fill="hold">
                            <p:stCondLst>
                              <p:cond delay="2000"/>
                            </p:stCondLst>
                            <p:childTnLst>
                              <p:par>
                                <p:cTn id="63" presetID="22" presetClass="entr" presetSubtype="1" fill="hold" grpId="0" nodeType="afterEffect">
                                  <p:stCondLst>
                                    <p:cond delay="0"/>
                                  </p:stCondLst>
                                  <p:childTnLst>
                                    <p:set>
                                      <p:cBhvr>
                                        <p:cTn id="64" dur="1" fill="hold">
                                          <p:stCondLst>
                                            <p:cond delay="0"/>
                                          </p:stCondLst>
                                        </p:cTn>
                                        <p:tgtEl>
                                          <p:spTgt spid="157799"/>
                                        </p:tgtEl>
                                        <p:attrNameLst>
                                          <p:attrName>style.visibility</p:attrName>
                                        </p:attrNameLst>
                                      </p:cBhvr>
                                      <p:to>
                                        <p:strVal val="visible"/>
                                      </p:to>
                                    </p:set>
                                    <p:animEffect transition="in" filter="wipe(up)">
                                      <p:cBhvr>
                                        <p:cTn id="65" dur="2000"/>
                                        <p:tgtEl>
                                          <p:spTgt spid="157799"/>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157800"/>
                                        </p:tgtEl>
                                        <p:attrNameLst>
                                          <p:attrName>style.visibility</p:attrName>
                                        </p:attrNameLst>
                                      </p:cBhvr>
                                      <p:to>
                                        <p:strVal val="visible"/>
                                      </p:to>
                                    </p:set>
                                    <p:animEffect transition="in" filter="wipe(right)">
                                      <p:cBhvr>
                                        <p:cTn id="69" dur="500"/>
                                        <p:tgtEl>
                                          <p:spTgt spid="15780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57804"/>
                                        </p:tgtEl>
                                        <p:attrNameLst>
                                          <p:attrName>style.visibility</p:attrName>
                                        </p:attrNameLst>
                                      </p:cBhvr>
                                      <p:to>
                                        <p:strVal val="visible"/>
                                      </p:to>
                                    </p:set>
                                    <p:animEffect transition="in" filter="wipe(up)">
                                      <p:cBhvr>
                                        <p:cTn id="74" dur="2000"/>
                                        <p:tgtEl>
                                          <p:spTgt spid="157804"/>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157807"/>
                                        </p:tgtEl>
                                        <p:attrNameLst>
                                          <p:attrName>style.visibility</p:attrName>
                                        </p:attrNameLst>
                                      </p:cBhvr>
                                      <p:to>
                                        <p:strVal val="visible"/>
                                      </p:to>
                                    </p:set>
                                    <p:animEffect transition="in" filter="wipe(left)">
                                      <p:cBhvr>
                                        <p:cTn id="78" dur="2000"/>
                                        <p:tgtEl>
                                          <p:spTgt spid="157807"/>
                                        </p:tgtEl>
                                      </p:cBhvr>
                                    </p:animEffect>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157808"/>
                                        </p:tgtEl>
                                        <p:attrNameLst>
                                          <p:attrName>style.visibility</p:attrName>
                                        </p:attrNameLst>
                                      </p:cBhvr>
                                      <p:to>
                                        <p:strVal val="visible"/>
                                      </p:to>
                                    </p:set>
                                    <p:animEffect transition="in" filter="wipe(left)">
                                      <p:cBhvr>
                                        <p:cTn id="82" dur="2000"/>
                                        <p:tgtEl>
                                          <p:spTgt spid="15780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57809"/>
                                        </p:tgtEl>
                                        <p:attrNameLst>
                                          <p:attrName>style.visibility</p:attrName>
                                        </p:attrNameLst>
                                      </p:cBhvr>
                                      <p:to>
                                        <p:strVal val="visible"/>
                                      </p:to>
                                    </p:set>
                                    <p:animEffect transition="in" filter="wipe(up)">
                                      <p:cBhvr>
                                        <p:cTn id="87" dur="2000"/>
                                        <p:tgtEl>
                                          <p:spTgt spid="157809"/>
                                        </p:tgtEl>
                                      </p:cBhvr>
                                    </p:animEffect>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157810"/>
                                        </p:tgtEl>
                                        <p:attrNameLst>
                                          <p:attrName>style.visibility</p:attrName>
                                        </p:attrNameLst>
                                      </p:cBhvr>
                                      <p:to>
                                        <p:strVal val="visible"/>
                                      </p:to>
                                    </p:set>
                                    <p:animEffect transition="in" filter="wipe(left)">
                                      <p:cBhvr>
                                        <p:cTn id="91" dur="500"/>
                                        <p:tgtEl>
                                          <p:spTgt spid="157810"/>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157813"/>
                                        </p:tgtEl>
                                        <p:attrNameLst>
                                          <p:attrName>style.visibility</p:attrName>
                                        </p:attrNameLst>
                                      </p:cBhvr>
                                      <p:to>
                                        <p:strVal val="visible"/>
                                      </p:to>
                                    </p:set>
                                    <p:animEffect transition="in" filter="wipe(left)">
                                      <p:cBhvr>
                                        <p:cTn id="95" dur="2000"/>
                                        <p:tgtEl>
                                          <p:spTgt spid="15781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57814"/>
                                        </p:tgtEl>
                                        <p:attrNameLst>
                                          <p:attrName>style.visibility</p:attrName>
                                        </p:attrNameLst>
                                      </p:cBhvr>
                                      <p:to>
                                        <p:strVal val="visible"/>
                                      </p:to>
                                    </p:set>
                                    <p:animEffect transition="in" filter="wipe(up)">
                                      <p:cBhvr>
                                        <p:cTn id="100" dur="2000"/>
                                        <p:tgtEl>
                                          <p:spTgt spid="157814"/>
                                        </p:tgtEl>
                                      </p:cBhvr>
                                    </p:animEffect>
                                  </p:childTnLst>
                                </p:cTn>
                              </p:par>
                            </p:childTnLst>
                          </p:cTn>
                        </p:par>
                        <p:par>
                          <p:cTn id="101" fill="hold">
                            <p:stCondLst>
                              <p:cond delay="2000"/>
                            </p:stCondLst>
                            <p:childTnLst>
                              <p:par>
                                <p:cTn id="102" presetID="22" presetClass="entr" presetSubtype="2" fill="hold" grpId="0" nodeType="afterEffect">
                                  <p:stCondLst>
                                    <p:cond delay="0"/>
                                  </p:stCondLst>
                                  <p:childTnLst>
                                    <p:set>
                                      <p:cBhvr>
                                        <p:cTn id="103" dur="1" fill="hold">
                                          <p:stCondLst>
                                            <p:cond delay="0"/>
                                          </p:stCondLst>
                                        </p:cTn>
                                        <p:tgtEl>
                                          <p:spTgt spid="157816"/>
                                        </p:tgtEl>
                                        <p:attrNameLst>
                                          <p:attrName>style.visibility</p:attrName>
                                        </p:attrNameLst>
                                      </p:cBhvr>
                                      <p:to>
                                        <p:strVal val="visible"/>
                                      </p:to>
                                    </p:set>
                                    <p:animEffect transition="in" filter="wipe(right)">
                                      <p:cBhvr>
                                        <p:cTn id="104" dur="2000"/>
                                        <p:tgtEl>
                                          <p:spTgt spid="157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animBg="1"/>
      <p:bldP spid="157708" grpId="0" animBg="1"/>
      <p:bldP spid="157725" grpId="0" animBg="1"/>
      <p:bldP spid="157734" grpId="0" animBg="1"/>
      <p:bldP spid="157735" grpId="0" animBg="1"/>
      <p:bldP spid="157779" grpId="0" animBg="1"/>
      <p:bldP spid="157780" grpId="0" animBg="1"/>
      <p:bldP spid="157789" grpId="0" animBg="1"/>
      <p:bldP spid="157799" grpId="0" animBg="1"/>
      <p:bldP spid="157800" grpId="0" animBg="1"/>
      <p:bldP spid="157802" grpId="0" animBg="1"/>
      <p:bldP spid="157804" grpId="0" animBg="1"/>
      <p:bldP spid="157807" grpId="0" animBg="1"/>
      <p:bldP spid="157808" grpId="0" animBg="1"/>
      <p:bldP spid="157809" grpId="0" animBg="1"/>
      <p:bldP spid="157810" grpId="0" animBg="1"/>
      <p:bldP spid="157813" grpId="0" animBg="1"/>
      <p:bldP spid="157814" grpId="0" animBg="1"/>
      <p:bldP spid="15781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98500" y="0"/>
            <a:ext cx="7772400" cy="1143000"/>
          </a:xfrm>
          <a:prstGeom prst="rect">
            <a:avLst/>
          </a:prstGeom>
          <a:noFill/>
          <a:ln w="9525">
            <a:noFill/>
            <a:miter lim="800000"/>
            <a:headEnd/>
            <a:tailEnd/>
          </a:ln>
        </p:spPr>
        <p:txBody>
          <a:bodyPr anchor="ctr"/>
          <a:lstStyle/>
          <a:p>
            <a:pPr algn="ctr"/>
            <a:r>
              <a:rPr lang="en-US" sz="4000" b="1">
                <a:solidFill>
                  <a:schemeClr val="accent2"/>
                </a:solidFill>
                <a:latin typeface="Arial" charset="0"/>
              </a:rPr>
              <a:t>Stroke Sequence</a:t>
            </a:r>
          </a:p>
        </p:txBody>
      </p:sp>
      <p:sp>
        <p:nvSpPr>
          <p:cNvPr id="158731" name="Text Box 11"/>
          <p:cNvSpPr txBox="1">
            <a:spLocks noChangeArrowheads="1"/>
          </p:cNvSpPr>
          <p:nvPr/>
        </p:nvSpPr>
        <p:spPr bwMode="auto">
          <a:xfrm>
            <a:off x="492125" y="9032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c</a:t>
            </a:r>
          </a:p>
        </p:txBody>
      </p:sp>
      <p:sp>
        <p:nvSpPr>
          <p:cNvPr id="158732" name="Text Box 12"/>
          <p:cNvSpPr txBox="1">
            <a:spLocks noChangeArrowheads="1"/>
          </p:cNvSpPr>
          <p:nvPr/>
        </p:nvSpPr>
        <p:spPr bwMode="auto">
          <a:xfrm>
            <a:off x="2606675" y="890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o</a:t>
            </a:r>
          </a:p>
        </p:txBody>
      </p:sp>
      <p:grpSp>
        <p:nvGrpSpPr>
          <p:cNvPr id="2" name="Group 13"/>
          <p:cNvGrpSpPr>
            <a:grpSpLocks/>
          </p:cNvGrpSpPr>
          <p:nvPr/>
        </p:nvGrpSpPr>
        <p:grpSpPr bwMode="auto">
          <a:xfrm>
            <a:off x="517525" y="1657350"/>
            <a:ext cx="1828800" cy="1836738"/>
            <a:chOff x="294" y="1068"/>
            <a:chExt cx="2305" cy="2310"/>
          </a:xfrm>
        </p:grpSpPr>
        <p:sp>
          <p:nvSpPr>
            <p:cNvPr id="131171" name="Rectangle 1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1172" name="Line 1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1173" name="Line 1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1174" name="Line 1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1175" name="Line 1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1176" name="Line 1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1177" name="Line 2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3" name="Group 21"/>
          <p:cNvGrpSpPr>
            <a:grpSpLocks/>
          </p:cNvGrpSpPr>
          <p:nvPr/>
        </p:nvGrpSpPr>
        <p:grpSpPr bwMode="auto">
          <a:xfrm>
            <a:off x="2627313" y="1657350"/>
            <a:ext cx="1825625" cy="1836738"/>
            <a:chOff x="294" y="1068"/>
            <a:chExt cx="2305" cy="2310"/>
          </a:xfrm>
        </p:grpSpPr>
        <p:sp>
          <p:nvSpPr>
            <p:cNvPr id="131164" name="Rectangle 22"/>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1165" name="Line 23"/>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1166" name="Line 24"/>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1167" name="Line 25"/>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1168" name="Line 26"/>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1169" name="Line 27"/>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1170" name="Line 28"/>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8749" name="Text Box 29"/>
          <p:cNvSpPr txBox="1">
            <a:spLocks noChangeArrowheads="1"/>
          </p:cNvSpPr>
          <p:nvPr/>
        </p:nvSpPr>
        <p:spPr bwMode="auto">
          <a:xfrm>
            <a:off x="4746625" y="890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a</a:t>
            </a:r>
          </a:p>
        </p:txBody>
      </p:sp>
      <p:grpSp>
        <p:nvGrpSpPr>
          <p:cNvPr id="4" name="Group 30"/>
          <p:cNvGrpSpPr>
            <a:grpSpLocks/>
          </p:cNvGrpSpPr>
          <p:nvPr/>
        </p:nvGrpSpPr>
        <p:grpSpPr bwMode="auto">
          <a:xfrm>
            <a:off x="4786313" y="1657350"/>
            <a:ext cx="1825625" cy="1836738"/>
            <a:chOff x="294" y="1068"/>
            <a:chExt cx="2305" cy="2310"/>
          </a:xfrm>
        </p:grpSpPr>
        <p:sp>
          <p:nvSpPr>
            <p:cNvPr id="131157" name="Rectangle 31"/>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1158" name="Line 3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1159" name="Line 3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1160" name="Line 3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1161" name="Line 3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1162" name="Line 3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1163" name="Line 3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8758" name="Text Box 38"/>
          <p:cNvSpPr txBox="1">
            <a:spLocks noChangeArrowheads="1"/>
          </p:cNvSpPr>
          <p:nvPr/>
        </p:nvSpPr>
        <p:spPr bwMode="auto">
          <a:xfrm>
            <a:off x="6892925" y="890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b</a:t>
            </a:r>
          </a:p>
        </p:txBody>
      </p:sp>
      <p:sp>
        <p:nvSpPr>
          <p:cNvPr id="158759" name="Text Box 39"/>
          <p:cNvSpPr txBox="1">
            <a:spLocks noChangeArrowheads="1"/>
          </p:cNvSpPr>
          <p:nvPr/>
        </p:nvSpPr>
        <p:spPr bwMode="auto">
          <a:xfrm>
            <a:off x="498475" y="3557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d</a:t>
            </a:r>
          </a:p>
        </p:txBody>
      </p:sp>
      <p:grpSp>
        <p:nvGrpSpPr>
          <p:cNvPr id="5" name="Group 40"/>
          <p:cNvGrpSpPr>
            <a:grpSpLocks/>
          </p:cNvGrpSpPr>
          <p:nvPr/>
        </p:nvGrpSpPr>
        <p:grpSpPr bwMode="auto">
          <a:xfrm>
            <a:off x="6918325" y="1644650"/>
            <a:ext cx="1828800" cy="1836738"/>
            <a:chOff x="294" y="1068"/>
            <a:chExt cx="2305" cy="2310"/>
          </a:xfrm>
        </p:grpSpPr>
        <p:sp>
          <p:nvSpPr>
            <p:cNvPr id="131150" name="Rectangle 41"/>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1151" name="Line 4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1152" name="Line 4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1153" name="Line 4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1154" name="Line 4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1155" name="Line 4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1156" name="Line 4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6" name="Group 48"/>
          <p:cNvGrpSpPr>
            <a:grpSpLocks/>
          </p:cNvGrpSpPr>
          <p:nvPr/>
        </p:nvGrpSpPr>
        <p:grpSpPr bwMode="auto">
          <a:xfrm>
            <a:off x="519113" y="4324350"/>
            <a:ext cx="1825625" cy="1836738"/>
            <a:chOff x="294" y="1068"/>
            <a:chExt cx="2305" cy="2310"/>
          </a:xfrm>
        </p:grpSpPr>
        <p:sp>
          <p:nvSpPr>
            <p:cNvPr id="131143" name="Rectangle 4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1144" name="Line 5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1145" name="Line 5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1146" name="Line 5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1147" name="Line 5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1148" name="Line 5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1149" name="Line 5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8776" name="Text Box 56"/>
          <p:cNvSpPr txBox="1">
            <a:spLocks noChangeArrowheads="1"/>
          </p:cNvSpPr>
          <p:nvPr/>
        </p:nvSpPr>
        <p:spPr bwMode="auto">
          <a:xfrm>
            <a:off x="2638425" y="3557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p</a:t>
            </a:r>
          </a:p>
        </p:txBody>
      </p:sp>
      <p:grpSp>
        <p:nvGrpSpPr>
          <p:cNvPr id="7" name="Group 57"/>
          <p:cNvGrpSpPr>
            <a:grpSpLocks/>
          </p:cNvGrpSpPr>
          <p:nvPr/>
        </p:nvGrpSpPr>
        <p:grpSpPr bwMode="auto">
          <a:xfrm>
            <a:off x="2652713" y="4324350"/>
            <a:ext cx="1825625" cy="1836738"/>
            <a:chOff x="294" y="1068"/>
            <a:chExt cx="2305" cy="2310"/>
          </a:xfrm>
        </p:grpSpPr>
        <p:sp>
          <p:nvSpPr>
            <p:cNvPr id="131136" name="Rectangle 5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1137" name="Line 5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1138" name="Line 6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1139" name="Line 6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1140" name="Line 6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1141" name="Line 6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1142" name="Line 6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8785" name="Text Box 65"/>
          <p:cNvSpPr txBox="1">
            <a:spLocks noChangeArrowheads="1"/>
          </p:cNvSpPr>
          <p:nvPr/>
        </p:nvSpPr>
        <p:spPr bwMode="auto">
          <a:xfrm>
            <a:off x="4778375" y="3582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q</a:t>
            </a:r>
          </a:p>
        </p:txBody>
      </p:sp>
      <p:grpSp>
        <p:nvGrpSpPr>
          <p:cNvPr id="8" name="Group 66"/>
          <p:cNvGrpSpPr>
            <a:grpSpLocks/>
          </p:cNvGrpSpPr>
          <p:nvPr/>
        </p:nvGrpSpPr>
        <p:grpSpPr bwMode="auto">
          <a:xfrm>
            <a:off x="4773613" y="4324350"/>
            <a:ext cx="1825625" cy="1836738"/>
            <a:chOff x="294" y="1068"/>
            <a:chExt cx="2305" cy="2310"/>
          </a:xfrm>
        </p:grpSpPr>
        <p:sp>
          <p:nvSpPr>
            <p:cNvPr id="131129" name="Rectangle 67"/>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1130" name="Line 68"/>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1131" name="Line 69"/>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1132" name="Line 70"/>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1133" name="Line 71"/>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1134" name="Line 72"/>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1135" name="Line 73"/>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8794" name="Text Box 74"/>
          <p:cNvSpPr txBox="1">
            <a:spLocks noChangeArrowheads="1"/>
          </p:cNvSpPr>
          <p:nvPr/>
        </p:nvSpPr>
        <p:spPr bwMode="auto">
          <a:xfrm>
            <a:off x="6880225" y="3582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e</a:t>
            </a:r>
          </a:p>
        </p:txBody>
      </p:sp>
      <p:grpSp>
        <p:nvGrpSpPr>
          <p:cNvPr id="9" name="Group 75"/>
          <p:cNvGrpSpPr>
            <a:grpSpLocks/>
          </p:cNvGrpSpPr>
          <p:nvPr/>
        </p:nvGrpSpPr>
        <p:grpSpPr bwMode="auto">
          <a:xfrm>
            <a:off x="6894513" y="4324350"/>
            <a:ext cx="1825625" cy="1836738"/>
            <a:chOff x="294" y="1068"/>
            <a:chExt cx="2305" cy="2310"/>
          </a:xfrm>
        </p:grpSpPr>
        <p:sp>
          <p:nvSpPr>
            <p:cNvPr id="131122" name="Rectangle 76"/>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1123" name="Line 77"/>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1124" name="Line 78"/>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1125" name="Line 79"/>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1126" name="Line 80"/>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1127" name="Line 81"/>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1128" name="Line 82"/>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8807" name="Line 87"/>
          <p:cNvSpPr>
            <a:spLocks noChangeShapeType="1"/>
          </p:cNvSpPr>
          <p:nvPr/>
        </p:nvSpPr>
        <p:spPr bwMode="auto">
          <a:xfrm>
            <a:off x="6908800" y="1638300"/>
            <a:ext cx="0" cy="1828800"/>
          </a:xfrm>
          <a:prstGeom prst="line">
            <a:avLst/>
          </a:prstGeom>
          <a:noFill/>
          <a:ln w="76200">
            <a:solidFill>
              <a:schemeClr val="accent2"/>
            </a:solidFill>
            <a:round/>
            <a:headEnd/>
            <a:tailEnd/>
          </a:ln>
        </p:spPr>
        <p:txBody>
          <a:bodyPr/>
          <a:lstStyle/>
          <a:p>
            <a:endParaRPr lang="en-US"/>
          </a:p>
        </p:txBody>
      </p:sp>
      <p:sp>
        <p:nvSpPr>
          <p:cNvPr id="158809" name="Line 89"/>
          <p:cNvSpPr>
            <a:spLocks noChangeShapeType="1"/>
          </p:cNvSpPr>
          <p:nvPr/>
        </p:nvSpPr>
        <p:spPr bwMode="auto">
          <a:xfrm flipH="1">
            <a:off x="6072188" y="2174875"/>
            <a:ext cx="0" cy="1314450"/>
          </a:xfrm>
          <a:prstGeom prst="line">
            <a:avLst/>
          </a:prstGeom>
          <a:noFill/>
          <a:ln w="76200">
            <a:solidFill>
              <a:schemeClr val="accent2"/>
            </a:solidFill>
            <a:round/>
            <a:headEnd/>
            <a:tailEnd/>
          </a:ln>
        </p:spPr>
        <p:txBody>
          <a:bodyPr/>
          <a:lstStyle/>
          <a:p>
            <a:endParaRPr lang="en-US"/>
          </a:p>
        </p:txBody>
      </p:sp>
      <p:sp>
        <p:nvSpPr>
          <p:cNvPr id="158822" name="Line 102"/>
          <p:cNvSpPr>
            <a:spLocks noChangeShapeType="1"/>
          </p:cNvSpPr>
          <p:nvPr/>
        </p:nvSpPr>
        <p:spPr bwMode="auto">
          <a:xfrm>
            <a:off x="6908800" y="5524500"/>
            <a:ext cx="1296988" cy="0"/>
          </a:xfrm>
          <a:prstGeom prst="line">
            <a:avLst/>
          </a:prstGeom>
          <a:noFill/>
          <a:ln w="76200">
            <a:solidFill>
              <a:schemeClr val="accent2"/>
            </a:solidFill>
            <a:round/>
            <a:headEnd/>
            <a:tailEnd/>
          </a:ln>
        </p:spPr>
        <p:txBody>
          <a:bodyPr/>
          <a:lstStyle/>
          <a:p>
            <a:endParaRPr lang="en-US"/>
          </a:p>
        </p:txBody>
      </p:sp>
      <p:sp>
        <p:nvSpPr>
          <p:cNvPr id="158824" name="Arc 104"/>
          <p:cNvSpPr>
            <a:spLocks/>
          </p:cNvSpPr>
          <p:nvPr/>
        </p:nvSpPr>
        <p:spPr bwMode="auto">
          <a:xfrm flipH="1" flipV="1">
            <a:off x="1139825" y="2208213"/>
            <a:ext cx="574675" cy="622300"/>
          </a:xfrm>
          <a:custGeom>
            <a:avLst/>
            <a:gdLst>
              <a:gd name="T0" fmla="*/ 2147483647 w 19944"/>
              <a:gd name="T1" fmla="*/ 2147483647 h 21600"/>
              <a:gd name="T2" fmla="*/ 0 w 19944"/>
              <a:gd name="T3" fmla="*/ 2147483647 h 21600"/>
              <a:gd name="T4" fmla="*/ 2147483647 w 19944"/>
              <a:gd name="T5" fmla="*/ 0 h 21600"/>
              <a:gd name="T6" fmla="*/ 0 60000 65536"/>
              <a:gd name="T7" fmla="*/ 0 60000 65536"/>
              <a:gd name="T8" fmla="*/ 0 60000 65536"/>
              <a:gd name="T9" fmla="*/ 0 w 19944"/>
              <a:gd name="T10" fmla="*/ 0 h 21600"/>
              <a:gd name="T11" fmla="*/ 19944 w 19944"/>
              <a:gd name="T12" fmla="*/ 21600 h 21600"/>
            </a:gdLst>
            <a:ahLst/>
            <a:cxnLst>
              <a:cxn ang="T6">
                <a:pos x="T0" y="T1"/>
              </a:cxn>
              <a:cxn ang="T7">
                <a:pos x="T2" y="T3"/>
              </a:cxn>
              <a:cxn ang="T8">
                <a:pos x="T4" y="T5"/>
              </a:cxn>
            </a:cxnLst>
            <a:rect l="T9" t="T10" r="T11" b="T12"/>
            <a:pathLst>
              <a:path w="19944" h="21600" fill="none" extrusionOk="0">
                <a:moveTo>
                  <a:pt x="19944" y="21580"/>
                </a:moveTo>
                <a:cubicBezTo>
                  <a:pt x="19636" y="21593"/>
                  <a:pt x="19329" y="21599"/>
                  <a:pt x="19022" y="21600"/>
                </a:cubicBezTo>
                <a:cubicBezTo>
                  <a:pt x="11072" y="21600"/>
                  <a:pt x="3765" y="17233"/>
                  <a:pt x="-1" y="10233"/>
                </a:cubicBezTo>
              </a:path>
              <a:path w="19944" h="21600" stroke="0" extrusionOk="0">
                <a:moveTo>
                  <a:pt x="19944" y="21580"/>
                </a:moveTo>
                <a:cubicBezTo>
                  <a:pt x="19636" y="21593"/>
                  <a:pt x="19329" y="21599"/>
                  <a:pt x="19022" y="21600"/>
                </a:cubicBezTo>
                <a:cubicBezTo>
                  <a:pt x="11072" y="21600"/>
                  <a:pt x="3765" y="17233"/>
                  <a:pt x="-1" y="10233"/>
                </a:cubicBezTo>
                <a:lnTo>
                  <a:pt x="19022" y="0"/>
                </a:lnTo>
                <a:close/>
              </a:path>
            </a:pathLst>
          </a:custGeom>
          <a:noFill/>
          <a:ln w="76200">
            <a:solidFill>
              <a:schemeClr val="accent2"/>
            </a:solidFill>
            <a:round/>
            <a:headEnd/>
            <a:tailEnd/>
          </a:ln>
        </p:spPr>
        <p:txBody>
          <a:bodyPr wrap="none" anchor="ctr"/>
          <a:lstStyle/>
          <a:p>
            <a:endParaRPr lang="en-US"/>
          </a:p>
        </p:txBody>
      </p:sp>
      <p:sp>
        <p:nvSpPr>
          <p:cNvPr id="158825" name="Arc 105"/>
          <p:cNvSpPr>
            <a:spLocks/>
          </p:cNvSpPr>
          <p:nvPr/>
        </p:nvSpPr>
        <p:spPr bwMode="auto">
          <a:xfrm flipH="1" flipV="1">
            <a:off x="522288" y="2206625"/>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8826" name="Arc 106"/>
          <p:cNvSpPr>
            <a:spLocks/>
          </p:cNvSpPr>
          <p:nvPr/>
        </p:nvSpPr>
        <p:spPr bwMode="auto">
          <a:xfrm flipH="1">
            <a:off x="1139825" y="2833688"/>
            <a:ext cx="600075" cy="622300"/>
          </a:xfrm>
          <a:custGeom>
            <a:avLst/>
            <a:gdLst>
              <a:gd name="T0" fmla="*/ 2147483647 w 20776"/>
              <a:gd name="T1" fmla="*/ 2147483647 h 21600"/>
              <a:gd name="T2" fmla="*/ 0 w 20776"/>
              <a:gd name="T3" fmla="*/ 2147483647 h 21600"/>
              <a:gd name="T4" fmla="*/ 2147483647 w 20776"/>
              <a:gd name="T5" fmla="*/ 0 h 21600"/>
              <a:gd name="T6" fmla="*/ 0 60000 65536"/>
              <a:gd name="T7" fmla="*/ 0 60000 65536"/>
              <a:gd name="T8" fmla="*/ 0 60000 65536"/>
              <a:gd name="T9" fmla="*/ 0 w 20776"/>
              <a:gd name="T10" fmla="*/ 0 h 21600"/>
              <a:gd name="T11" fmla="*/ 20776 w 20776"/>
              <a:gd name="T12" fmla="*/ 21600 h 21600"/>
            </a:gdLst>
            <a:ahLst/>
            <a:cxnLst>
              <a:cxn ang="T6">
                <a:pos x="T0" y="T1"/>
              </a:cxn>
              <a:cxn ang="T7">
                <a:pos x="T2" y="T3"/>
              </a:cxn>
              <a:cxn ang="T8">
                <a:pos x="T4" y="T5"/>
              </a:cxn>
            </a:cxnLst>
            <a:rect l="T9" t="T10" r="T11" b="T12"/>
            <a:pathLst>
              <a:path w="20776" h="21600" fill="none" extrusionOk="0">
                <a:moveTo>
                  <a:pt x="20776" y="21580"/>
                </a:moveTo>
                <a:cubicBezTo>
                  <a:pt x="20468" y="21593"/>
                  <a:pt x="20161" y="21599"/>
                  <a:pt x="19854" y="21600"/>
                </a:cubicBezTo>
                <a:cubicBezTo>
                  <a:pt x="11212" y="21600"/>
                  <a:pt x="3403" y="16449"/>
                  <a:pt x="-1" y="8507"/>
                </a:cubicBezTo>
              </a:path>
              <a:path w="20776" h="21600" stroke="0" extrusionOk="0">
                <a:moveTo>
                  <a:pt x="20776" y="21580"/>
                </a:moveTo>
                <a:cubicBezTo>
                  <a:pt x="20468" y="21593"/>
                  <a:pt x="20161" y="21599"/>
                  <a:pt x="19854" y="21600"/>
                </a:cubicBezTo>
                <a:cubicBezTo>
                  <a:pt x="11212" y="21600"/>
                  <a:pt x="3403" y="16449"/>
                  <a:pt x="-1" y="8507"/>
                </a:cubicBezTo>
                <a:lnTo>
                  <a:pt x="19854" y="0"/>
                </a:lnTo>
                <a:close/>
              </a:path>
            </a:pathLst>
          </a:custGeom>
          <a:noFill/>
          <a:ln w="76200">
            <a:solidFill>
              <a:schemeClr val="accent2"/>
            </a:solidFill>
            <a:round/>
            <a:headEnd/>
            <a:tailEnd/>
          </a:ln>
        </p:spPr>
        <p:txBody>
          <a:bodyPr wrap="none" anchor="ctr"/>
          <a:lstStyle/>
          <a:p>
            <a:endParaRPr lang="en-US"/>
          </a:p>
        </p:txBody>
      </p:sp>
      <p:sp>
        <p:nvSpPr>
          <p:cNvPr id="158831" name="Arc 111"/>
          <p:cNvSpPr>
            <a:spLocks/>
          </p:cNvSpPr>
          <p:nvPr/>
        </p:nvSpPr>
        <p:spPr bwMode="auto">
          <a:xfrm flipH="1" flipV="1">
            <a:off x="3260725" y="2220913"/>
            <a:ext cx="574675" cy="622300"/>
          </a:xfrm>
          <a:custGeom>
            <a:avLst/>
            <a:gdLst>
              <a:gd name="T0" fmla="*/ 2147483647 w 19944"/>
              <a:gd name="T1" fmla="*/ 2147483647 h 21600"/>
              <a:gd name="T2" fmla="*/ 0 w 19944"/>
              <a:gd name="T3" fmla="*/ 2147483647 h 21600"/>
              <a:gd name="T4" fmla="*/ 2147483647 w 19944"/>
              <a:gd name="T5" fmla="*/ 0 h 21600"/>
              <a:gd name="T6" fmla="*/ 0 60000 65536"/>
              <a:gd name="T7" fmla="*/ 0 60000 65536"/>
              <a:gd name="T8" fmla="*/ 0 60000 65536"/>
              <a:gd name="T9" fmla="*/ 0 w 19944"/>
              <a:gd name="T10" fmla="*/ 0 h 21600"/>
              <a:gd name="T11" fmla="*/ 19944 w 19944"/>
              <a:gd name="T12" fmla="*/ 21600 h 21600"/>
            </a:gdLst>
            <a:ahLst/>
            <a:cxnLst>
              <a:cxn ang="T6">
                <a:pos x="T0" y="T1"/>
              </a:cxn>
              <a:cxn ang="T7">
                <a:pos x="T2" y="T3"/>
              </a:cxn>
              <a:cxn ang="T8">
                <a:pos x="T4" y="T5"/>
              </a:cxn>
            </a:cxnLst>
            <a:rect l="T9" t="T10" r="T11" b="T12"/>
            <a:pathLst>
              <a:path w="19944" h="21600" fill="none" extrusionOk="0">
                <a:moveTo>
                  <a:pt x="19944" y="21580"/>
                </a:moveTo>
                <a:cubicBezTo>
                  <a:pt x="19636" y="21593"/>
                  <a:pt x="19329" y="21599"/>
                  <a:pt x="19022" y="21600"/>
                </a:cubicBezTo>
                <a:cubicBezTo>
                  <a:pt x="11072" y="21600"/>
                  <a:pt x="3765" y="17233"/>
                  <a:pt x="-1" y="10233"/>
                </a:cubicBezTo>
              </a:path>
              <a:path w="19944" h="21600" stroke="0" extrusionOk="0">
                <a:moveTo>
                  <a:pt x="19944" y="21580"/>
                </a:moveTo>
                <a:cubicBezTo>
                  <a:pt x="19636" y="21593"/>
                  <a:pt x="19329" y="21599"/>
                  <a:pt x="19022" y="21600"/>
                </a:cubicBezTo>
                <a:cubicBezTo>
                  <a:pt x="11072" y="21600"/>
                  <a:pt x="3765" y="17233"/>
                  <a:pt x="-1" y="10233"/>
                </a:cubicBezTo>
                <a:lnTo>
                  <a:pt x="19022" y="0"/>
                </a:lnTo>
                <a:close/>
              </a:path>
            </a:pathLst>
          </a:custGeom>
          <a:noFill/>
          <a:ln w="76200">
            <a:solidFill>
              <a:schemeClr val="accent2"/>
            </a:solidFill>
            <a:round/>
            <a:headEnd/>
            <a:tailEnd/>
          </a:ln>
        </p:spPr>
        <p:txBody>
          <a:bodyPr wrap="none" anchor="ctr"/>
          <a:lstStyle/>
          <a:p>
            <a:endParaRPr lang="en-US"/>
          </a:p>
        </p:txBody>
      </p:sp>
      <p:sp>
        <p:nvSpPr>
          <p:cNvPr id="158832" name="Arc 112"/>
          <p:cNvSpPr>
            <a:spLocks/>
          </p:cNvSpPr>
          <p:nvPr/>
        </p:nvSpPr>
        <p:spPr bwMode="auto">
          <a:xfrm flipH="1" flipV="1">
            <a:off x="2643188" y="2219325"/>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8833" name="Arc 113"/>
          <p:cNvSpPr>
            <a:spLocks/>
          </p:cNvSpPr>
          <p:nvPr/>
        </p:nvSpPr>
        <p:spPr bwMode="auto">
          <a:xfrm flipH="1">
            <a:off x="3260725" y="2846388"/>
            <a:ext cx="600075" cy="622300"/>
          </a:xfrm>
          <a:custGeom>
            <a:avLst/>
            <a:gdLst>
              <a:gd name="T0" fmla="*/ 2147483647 w 20776"/>
              <a:gd name="T1" fmla="*/ 2147483647 h 21600"/>
              <a:gd name="T2" fmla="*/ 0 w 20776"/>
              <a:gd name="T3" fmla="*/ 2147483647 h 21600"/>
              <a:gd name="T4" fmla="*/ 2147483647 w 20776"/>
              <a:gd name="T5" fmla="*/ 0 h 21600"/>
              <a:gd name="T6" fmla="*/ 0 60000 65536"/>
              <a:gd name="T7" fmla="*/ 0 60000 65536"/>
              <a:gd name="T8" fmla="*/ 0 60000 65536"/>
              <a:gd name="T9" fmla="*/ 0 w 20776"/>
              <a:gd name="T10" fmla="*/ 0 h 21600"/>
              <a:gd name="T11" fmla="*/ 20776 w 20776"/>
              <a:gd name="T12" fmla="*/ 21600 h 21600"/>
            </a:gdLst>
            <a:ahLst/>
            <a:cxnLst>
              <a:cxn ang="T6">
                <a:pos x="T0" y="T1"/>
              </a:cxn>
              <a:cxn ang="T7">
                <a:pos x="T2" y="T3"/>
              </a:cxn>
              <a:cxn ang="T8">
                <a:pos x="T4" y="T5"/>
              </a:cxn>
            </a:cxnLst>
            <a:rect l="T9" t="T10" r="T11" b="T12"/>
            <a:pathLst>
              <a:path w="20776" h="21600" fill="none" extrusionOk="0">
                <a:moveTo>
                  <a:pt x="20776" y="21580"/>
                </a:moveTo>
                <a:cubicBezTo>
                  <a:pt x="20468" y="21593"/>
                  <a:pt x="20161" y="21599"/>
                  <a:pt x="19854" y="21600"/>
                </a:cubicBezTo>
                <a:cubicBezTo>
                  <a:pt x="11212" y="21600"/>
                  <a:pt x="3403" y="16449"/>
                  <a:pt x="-1" y="8507"/>
                </a:cubicBezTo>
              </a:path>
              <a:path w="20776" h="21600" stroke="0" extrusionOk="0">
                <a:moveTo>
                  <a:pt x="20776" y="21580"/>
                </a:moveTo>
                <a:cubicBezTo>
                  <a:pt x="20468" y="21593"/>
                  <a:pt x="20161" y="21599"/>
                  <a:pt x="19854" y="21600"/>
                </a:cubicBezTo>
                <a:cubicBezTo>
                  <a:pt x="11212" y="21600"/>
                  <a:pt x="3403" y="16449"/>
                  <a:pt x="-1" y="8507"/>
                </a:cubicBezTo>
                <a:lnTo>
                  <a:pt x="19854" y="0"/>
                </a:lnTo>
                <a:close/>
              </a:path>
            </a:pathLst>
          </a:custGeom>
          <a:noFill/>
          <a:ln w="76200">
            <a:solidFill>
              <a:schemeClr val="accent2"/>
            </a:solidFill>
            <a:round/>
            <a:headEnd/>
            <a:tailEnd/>
          </a:ln>
        </p:spPr>
        <p:txBody>
          <a:bodyPr wrap="none" anchor="ctr"/>
          <a:lstStyle/>
          <a:p>
            <a:endParaRPr lang="en-US"/>
          </a:p>
        </p:txBody>
      </p:sp>
      <p:sp>
        <p:nvSpPr>
          <p:cNvPr id="158834" name="Arc 114"/>
          <p:cNvSpPr>
            <a:spLocks/>
          </p:cNvSpPr>
          <p:nvPr/>
        </p:nvSpPr>
        <p:spPr bwMode="auto">
          <a:xfrm flipH="1" flipV="1">
            <a:off x="3287713" y="2535238"/>
            <a:ext cx="622300" cy="561975"/>
          </a:xfrm>
          <a:custGeom>
            <a:avLst/>
            <a:gdLst>
              <a:gd name="T0" fmla="*/ 2147483647 w 21600"/>
              <a:gd name="T1" fmla="*/ 2147483647 h 19507"/>
              <a:gd name="T2" fmla="*/ 2147483647 w 21600"/>
              <a:gd name="T3" fmla="*/ 0 h 19507"/>
              <a:gd name="T4" fmla="*/ 2147483647 w 21600"/>
              <a:gd name="T5" fmla="*/ 2147483647 h 19507"/>
              <a:gd name="T6" fmla="*/ 0 60000 65536"/>
              <a:gd name="T7" fmla="*/ 0 60000 65536"/>
              <a:gd name="T8" fmla="*/ 0 60000 65536"/>
              <a:gd name="T9" fmla="*/ 0 w 21600"/>
              <a:gd name="T10" fmla="*/ 0 h 19507"/>
              <a:gd name="T11" fmla="*/ 21600 w 21600"/>
              <a:gd name="T12" fmla="*/ 19507 h 19507"/>
            </a:gdLst>
            <a:ahLst/>
            <a:cxnLst>
              <a:cxn ang="T6">
                <a:pos x="T0" y="T1"/>
              </a:cxn>
              <a:cxn ang="T7">
                <a:pos x="T2" y="T3"/>
              </a:cxn>
              <a:cxn ang="T8">
                <a:pos x="T4" y="T5"/>
              </a:cxn>
            </a:cxnLst>
            <a:rect l="T9" t="T10" r="T11" b="T12"/>
            <a:pathLst>
              <a:path w="21600" h="19507" fill="none" extrusionOk="0">
                <a:moveTo>
                  <a:pt x="2900" y="19507"/>
                </a:moveTo>
                <a:cubicBezTo>
                  <a:pt x="1000" y="16220"/>
                  <a:pt x="0" y="12491"/>
                  <a:pt x="0" y="8695"/>
                </a:cubicBezTo>
                <a:cubicBezTo>
                  <a:pt x="-1" y="5701"/>
                  <a:pt x="622" y="2740"/>
                  <a:pt x="1827" y="0"/>
                </a:cubicBezTo>
              </a:path>
              <a:path w="21600" h="19507" stroke="0" extrusionOk="0">
                <a:moveTo>
                  <a:pt x="2900" y="19507"/>
                </a:moveTo>
                <a:cubicBezTo>
                  <a:pt x="1000" y="16220"/>
                  <a:pt x="0" y="12491"/>
                  <a:pt x="0" y="8695"/>
                </a:cubicBezTo>
                <a:cubicBezTo>
                  <a:pt x="-1" y="5701"/>
                  <a:pt x="622" y="2740"/>
                  <a:pt x="1827" y="0"/>
                </a:cubicBezTo>
                <a:lnTo>
                  <a:pt x="21600" y="8695"/>
                </a:lnTo>
                <a:close/>
              </a:path>
            </a:pathLst>
          </a:custGeom>
          <a:noFill/>
          <a:ln w="76200">
            <a:solidFill>
              <a:schemeClr val="accent2"/>
            </a:solidFill>
            <a:round/>
            <a:headEnd/>
            <a:tailEnd/>
          </a:ln>
        </p:spPr>
        <p:txBody>
          <a:bodyPr wrap="none" anchor="ctr"/>
          <a:lstStyle/>
          <a:p>
            <a:endParaRPr lang="en-US"/>
          </a:p>
        </p:txBody>
      </p:sp>
      <p:sp>
        <p:nvSpPr>
          <p:cNvPr id="158835" name="Arc 115"/>
          <p:cNvSpPr>
            <a:spLocks/>
          </p:cNvSpPr>
          <p:nvPr/>
        </p:nvSpPr>
        <p:spPr bwMode="auto">
          <a:xfrm flipH="1" flipV="1">
            <a:off x="5430838" y="2205038"/>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p>
            <a:endParaRPr lang="en-US"/>
          </a:p>
        </p:txBody>
      </p:sp>
      <p:sp>
        <p:nvSpPr>
          <p:cNvPr id="158836" name="Arc 116"/>
          <p:cNvSpPr>
            <a:spLocks/>
          </p:cNvSpPr>
          <p:nvPr/>
        </p:nvSpPr>
        <p:spPr bwMode="auto">
          <a:xfrm flipH="1" flipV="1">
            <a:off x="4814888" y="2206625"/>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8837" name="Arc 117"/>
          <p:cNvSpPr>
            <a:spLocks/>
          </p:cNvSpPr>
          <p:nvPr/>
        </p:nvSpPr>
        <p:spPr bwMode="auto">
          <a:xfrm flipH="1">
            <a:off x="5430838" y="2833688"/>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p>
            <a:endParaRPr lang="en-US"/>
          </a:p>
        </p:txBody>
      </p:sp>
      <p:sp>
        <p:nvSpPr>
          <p:cNvPr id="158838" name="Arc 118"/>
          <p:cNvSpPr>
            <a:spLocks/>
          </p:cNvSpPr>
          <p:nvPr/>
        </p:nvSpPr>
        <p:spPr bwMode="auto">
          <a:xfrm flipV="1">
            <a:off x="6907213" y="2214563"/>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p>
            <a:endParaRPr lang="en-US"/>
          </a:p>
        </p:txBody>
      </p:sp>
      <p:sp>
        <p:nvSpPr>
          <p:cNvPr id="158839" name="Arc 119"/>
          <p:cNvSpPr>
            <a:spLocks/>
          </p:cNvSpPr>
          <p:nvPr/>
        </p:nvSpPr>
        <p:spPr bwMode="auto">
          <a:xfrm flipV="1">
            <a:off x="7519988" y="2216150"/>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8840" name="Arc 120"/>
          <p:cNvSpPr>
            <a:spLocks/>
          </p:cNvSpPr>
          <p:nvPr/>
        </p:nvSpPr>
        <p:spPr bwMode="auto">
          <a:xfrm>
            <a:off x="6907213" y="2843213"/>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p>
            <a:endParaRPr lang="en-US"/>
          </a:p>
        </p:txBody>
      </p:sp>
      <p:sp>
        <p:nvSpPr>
          <p:cNvPr id="158841" name="Line 121"/>
          <p:cNvSpPr>
            <a:spLocks noChangeShapeType="1"/>
          </p:cNvSpPr>
          <p:nvPr/>
        </p:nvSpPr>
        <p:spPr bwMode="auto">
          <a:xfrm flipH="1">
            <a:off x="1804988" y="4305300"/>
            <a:ext cx="0" cy="1841500"/>
          </a:xfrm>
          <a:prstGeom prst="line">
            <a:avLst/>
          </a:prstGeom>
          <a:noFill/>
          <a:ln w="76200">
            <a:solidFill>
              <a:schemeClr val="accent2"/>
            </a:solidFill>
            <a:round/>
            <a:headEnd/>
            <a:tailEnd/>
          </a:ln>
        </p:spPr>
        <p:txBody>
          <a:bodyPr/>
          <a:lstStyle/>
          <a:p>
            <a:endParaRPr lang="en-US"/>
          </a:p>
        </p:txBody>
      </p:sp>
      <p:sp>
        <p:nvSpPr>
          <p:cNvPr id="158842" name="Arc 122"/>
          <p:cNvSpPr>
            <a:spLocks/>
          </p:cNvSpPr>
          <p:nvPr/>
        </p:nvSpPr>
        <p:spPr bwMode="auto">
          <a:xfrm flipH="1" flipV="1">
            <a:off x="1163638" y="4872038"/>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p>
            <a:endParaRPr lang="en-US"/>
          </a:p>
        </p:txBody>
      </p:sp>
      <p:sp>
        <p:nvSpPr>
          <p:cNvPr id="158843" name="Arc 123"/>
          <p:cNvSpPr>
            <a:spLocks/>
          </p:cNvSpPr>
          <p:nvPr/>
        </p:nvSpPr>
        <p:spPr bwMode="auto">
          <a:xfrm flipH="1" flipV="1">
            <a:off x="547688" y="4873625"/>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8844" name="Arc 124"/>
          <p:cNvSpPr>
            <a:spLocks/>
          </p:cNvSpPr>
          <p:nvPr/>
        </p:nvSpPr>
        <p:spPr bwMode="auto">
          <a:xfrm flipH="1">
            <a:off x="1163638" y="5500688"/>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p>
            <a:endParaRPr lang="en-US"/>
          </a:p>
        </p:txBody>
      </p:sp>
      <p:sp>
        <p:nvSpPr>
          <p:cNvPr id="158845" name="Line 125"/>
          <p:cNvSpPr>
            <a:spLocks noChangeShapeType="1"/>
          </p:cNvSpPr>
          <p:nvPr/>
        </p:nvSpPr>
        <p:spPr bwMode="auto">
          <a:xfrm>
            <a:off x="2654300" y="4838700"/>
            <a:ext cx="0" cy="1828800"/>
          </a:xfrm>
          <a:prstGeom prst="line">
            <a:avLst/>
          </a:prstGeom>
          <a:noFill/>
          <a:ln w="76200">
            <a:solidFill>
              <a:schemeClr val="accent2"/>
            </a:solidFill>
            <a:round/>
            <a:headEnd/>
            <a:tailEnd/>
          </a:ln>
        </p:spPr>
        <p:txBody>
          <a:bodyPr/>
          <a:lstStyle/>
          <a:p>
            <a:endParaRPr lang="en-US"/>
          </a:p>
        </p:txBody>
      </p:sp>
      <p:sp>
        <p:nvSpPr>
          <p:cNvPr id="158846" name="Arc 126"/>
          <p:cNvSpPr>
            <a:spLocks/>
          </p:cNvSpPr>
          <p:nvPr/>
        </p:nvSpPr>
        <p:spPr bwMode="auto">
          <a:xfrm flipV="1">
            <a:off x="2652713" y="4881563"/>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p>
            <a:endParaRPr lang="en-US"/>
          </a:p>
        </p:txBody>
      </p:sp>
      <p:sp>
        <p:nvSpPr>
          <p:cNvPr id="158847" name="Arc 127"/>
          <p:cNvSpPr>
            <a:spLocks/>
          </p:cNvSpPr>
          <p:nvPr/>
        </p:nvSpPr>
        <p:spPr bwMode="auto">
          <a:xfrm flipV="1">
            <a:off x="3265488" y="4883150"/>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8848" name="Arc 128"/>
          <p:cNvSpPr>
            <a:spLocks/>
          </p:cNvSpPr>
          <p:nvPr/>
        </p:nvSpPr>
        <p:spPr bwMode="auto">
          <a:xfrm>
            <a:off x="2652713" y="5510213"/>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p>
            <a:endParaRPr lang="en-US"/>
          </a:p>
        </p:txBody>
      </p:sp>
      <p:sp>
        <p:nvSpPr>
          <p:cNvPr id="158849" name="Line 129"/>
          <p:cNvSpPr>
            <a:spLocks noChangeShapeType="1"/>
          </p:cNvSpPr>
          <p:nvPr/>
        </p:nvSpPr>
        <p:spPr bwMode="auto">
          <a:xfrm flipH="1">
            <a:off x="6046788" y="4851400"/>
            <a:ext cx="0" cy="1841500"/>
          </a:xfrm>
          <a:prstGeom prst="line">
            <a:avLst/>
          </a:prstGeom>
          <a:noFill/>
          <a:ln w="76200">
            <a:solidFill>
              <a:schemeClr val="accent2"/>
            </a:solidFill>
            <a:round/>
            <a:headEnd/>
            <a:tailEnd/>
          </a:ln>
        </p:spPr>
        <p:txBody>
          <a:bodyPr/>
          <a:lstStyle/>
          <a:p>
            <a:endParaRPr lang="en-US"/>
          </a:p>
        </p:txBody>
      </p:sp>
      <p:sp>
        <p:nvSpPr>
          <p:cNvPr id="158850" name="Arc 130"/>
          <p:cNvSpPr>
            <a:spLocks/>
          </p:cNvSpPr>
          <p:nvPr/>
        </p:nvSpPr>
        <p:spPr bwMode="auto">
          <a:xfrm flipH="1" flipV="1">
            <a:off x="5405438" y="4884738"/>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p>
            <a:endParaRPr lang="en-US"/>
          </a:p>
        </p:txBody>
      </p:sp>
      <p:sp>
        <p:nvSpPr>
          <p:cNvPr id="158851" name="Arc 131"/>
          <p:cNvSpPr>
            <a:spLocks/>
          </p:cNvSpPr>
          <p:nvPr/>
        </p:nvSpPr>
        <p:spPr bwMode="auto">
          <a:xfrm flipH="1" flipV="1">
            <a:off x="4789488" y="4886325"/>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8852" name="Arc 132"/>
          <p:cNvSpPr>
            <a:spLocks/>
          </p:cNvSpPr>
          <p:nvPr/>
        </p:nvSpPr>
        <p:spPr bwMode="auto">
          <a:xfrm flipH="1">
            <a:off x="5405438" y="5513388"/>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p>
            <a:endParaRPr lang="en-US"/>
          </a:p>
        </p:txBody>
      </p:sp>
      <p:sp>
        <p:nvSpPr>
          <p:cNvPr id="158853" name="Arc 133"/>
          <p:cNvSpPr>
            <a:spLocks/>
          </p:cNvSpPr>
          <p:nvPr/>
        </p:nvSpPr>
        <p:spPr bwMode="auto">
          <a:xfrm flipH="1" flipV="1">
            <a:off x="7526338" y="4899025"/>
            <a:ext cx="649287" cy="649288"/>
          </a:xfrm>
          <a:custGeom>
            <a:avLst/>
            <a:gdLst>
              <a:gd name="T0" fmla="*/ 2147483647 w 22522"/>
              <a:gd name="T1" fmla="*/ 2147483647 h 22533"/>
              <a:gd name="T2" fmla="*/ 2147483647 w 22522"/>
              <a:gd name="T3" fmla="*/ 0 h 22533"/>
              <a:gd name="T4" fmla="*/ 2147483647 w 22522"/>
              <a:gd name="T5" fmla="*/ 2147483647 h 22533"/>
              <a:gd name="T6" fmla="*/ 0 60000 65536"/>
              <a:gd name="T7" fmla="*/ 0 60000 65536"/>
              <a:gd name="T8" fmla="*/ 0 60000 65536"/>
              <a:gd name="T9" fmla="*/ 0 w 22522"/>
              <a:gd name="T10" fmla="*/ 0 h 22533"/>
              <a:gd name="T11" fmla="*/ 22522 w 22522"/>
              <a:gd name="T12" fmla="*/ 22533 h 22533"/>
            </a:gdLst>
            <a:ahLst/>
            <a:cxnLst>
              <a:cxn ang="T6">
                <a:pos x="T0" y="T1"/>
              </a:cxn>
              <a:cxn ang="T7">
                <a:pos x="T2" y="T3"/>
              </a:cxn>
              <a:cxn ang="T8">
                <a:pos x="T4" y="T5"/>
              </a:cxn>
            </a:cxnLst>
            <a:rect l="T9" t="T10" r="T11" b="T12"/>
            <a:pathLst>
              <a:path w="22522" h="22533" fill="none" extrusionOk="0">
                <a:moveTo>
                  <a:pt x="22522" y="22513"/>
                </a:moveTo>
                <a:cubicBezTo>
                  <a:pt x="22214" y="22526"/>
                  <a:pt x="21907" y="22532"/>
                  <a:pt x="21600" y="22533"/>
                </a:cubicBezTo>
                <a:cubicBezTo>
                  <a:pt x="9670" y="22533"/>
                  <a:pt x="0" y="12862"/>
                  <a:pt x="0" y="933"/>
                </a:cubicBezTo>
                <a:cubicBezTo>
                  <a:pt x="-1" y="621"/>
                  <a:pt x="6" y="310"/>
                  <a:pt x="20" y="0"/>
                </a:cubicBezTo>
              </a:path>
              <a:path w="22522" h="22533" stroke="0" extrusionOk="0">
                <a:moveTo>
                  <a:pt x="22522" y="22513"/>
                </a:moveTo>
                <a:cubicBezTo>
                  <a:pt x="22214" y="22526"/>
                  <a:pt x="21907" y="22532"/>
                  <a:pt x="21600" y="22533"/>
                </a:cubicBezTo>
                <a:cubicBezTo>
                  <a:pt x="9670" y="22533"/>
                  <a:pt x="0" y="12862"/>
                  <a:pt x="0" y="933"/>
                </a:cubicBezTo>
                <a:cubicBezTo>
                  <a:pt x="-1" y="621"/>
                  <a:pt x="6" y="310"/>
                  <a:pt x="20" y="0"/>
                </a:cubicBezTo>
                <a:lnTo>
                  <a:pt x="21600" y="933"/>
                </a:lnTo>
                <a:close/>
              </a:path>
            </a:pathLst>
          </a:custGeom>
          <a:noFill/>
          <a:ln w="76200">
            <a:solidFill>
              <a:schemeClr val="accent2"/>
            </a:solidFill>
            <a:round/>
            <a:headEnd/>
            <a:tailEnd/>
          </a:ln>
        </p:spPr>
        <p:txBody>
          <a:bodyPr wrap="none" anchor="ctr"/>
          <a:lstStyle/>
          <a:p>
            <a:endParaRPr lang="en-US"/>
          </a:p>
        </p:txBody>
      </p:sp>
      <p:sp>
        <p:nvSpPr>
          <p:cNvPr id="158854" name="Arc 134"/>
          <p:cNvSpPr>
            <a:spLocks/>
          </p:cNvSpPr>
          <p:nvPr/>
        </p:nvSpPr>
        <p:spPr bwMode="auto">
          <a:xfrm flipH="1" flipV="1">
            <a:off x="6910388" y="4899025"/>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8855" name="Arc 135"/>
          <p:cNvSpPr>
            <a:spLocks/>
          </p:cNvSpPr>
          <p:nvPr/>
        </p:nvSpPr>
        <p:spPr bwMode="auto">
          <a:xfrm flipH="1">
            <a:off x="7527925" y="5526088"/>
            <a:ext cx="600075" cy="622300"/>
          </a:xfrm>
          <a:custGeom>
            <a:avLst/>
            <a:gdLst>
              <a:gd name="T0" fmla="*/ 2147483647 w 20776"/>
              <a:gd name="T1" fmla="*/ 2147483647 h 21600"/>
              <a:gd name="T2" fmla="*/ 0 w 20776"/>
              <a:gd name="T3" fmla="*/ 2147483647 h 21600"/>
              <a:gd name="T4" fmla="*/ 2147483647 w 20776"/>
              <a:gd name="T5" fmla="*/ 0 h 21600"/>
              <a:gd name="T6" fmla="*/ 0 60000 65536"/>
              <a:gd name="T7" fmla="*/ 0 60000 65536"/>
              <a:gd name="T8" fmla="*/ 0 60000 65536"/>
              <a:gd name="T9" fmla="*/ 0 w 20776"/>
              <a:gd name="T10" fmla="*/ 0 h 21600"/>
              <a:gd name="T11" fmla="*/ 20776 w 20776"/>
              <a:gd name="T12" fmla="*/ 21600 h 21600"/>
            </a:gdLst>
            <a:ahLst/>
            <a:cxnLst>
              <a:cxn ang="T6">
                <a:pos x="T0" y="T1"/>
              </a:cxn>
              <a:cxn ang="T7">
                <a:pos x="T2" y="T3"/>
              </a:cxn>
              <a:cxn ang="T8">
                <a:pos x="T4" y="T5"/>
              </a:cxn>
            </a:cxnLst>
            <a:rect l="T9" t="T10" r="T11" b="T12"/>
            <a:pathLst>
              <a:path w="20776" h="21600" fill="none" extrusionOk="0">
                <a:moveTo>
                  <a:pt x="20776" y="21580"/>
                </a:moveTo>
                <a:cubicBezTo>
                  <a:pt x="20468" y="21593"/>
                  <a:pt x="20161" y="21599"/>
                  <a:pt x="19854" y="21600"/>
                </a:cubicBezTo>
                <a:cubicBezTo>
                  <a:pt x="11212" y="21600"/>
                  <a:pt x="3403" y="16449"/>
                  <a:pt x="-1" y="8507"/>
                </a:cubicBezTo>
              </a:path>
              <a:path w="20776" h="21600" stroke="0" extrusionOk="0">
                <a:moveTo>
                  <a:pt x="20776" y="21580"/>
                </a:moveTo>
                <a:cubicBezTo>
                  <a:pt x="20468" y="21593"/>
                  <a:pt x="20161" y="21599"/>
                  <a:pt x="19854" y="21600"/>
                </a:cubicBezTo>
                <a:cubicBezTo>
                  <a:pt x="11212" y="21600"/>
                  <a:pt x="3403" y="16449"/>
                  <a:pt x="-1" y="8507"/>
                </a:cubicBezTo>
                <a:lnTo>
                  <a:pt x="19854" y="0"/>
                </a:lnTo>
                <a:close/>
              </a:path>
            </a:pathLst>
          </a:custGeom>
          <a:noFill/>
          <a:ln w="76200">
            <a:solidFill>
              <a:schemeClr val="accent2"/>
            </a:solidFill>
            <a:round/>
            <a:headEnd/>
            <a:tailEnd/>
          </a:ln>
        </p:spPr>
        <p:txBody>
          <a:bodyPr wrap="none" anchor="ct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31"/>
                                        </p:tgtEl>
                                        <p:attrNameLst>
                                          <p:attrName>style.visibility</p:attrName>
                                        </p:attrNameLst>
                                      </p:cBhvr>
                                      <p:to>
                                        <p:strVal val="visible"/>
                                      </p:to>
                                    </p:set>
                                    <p:animEffect transition="in" filter="dissolve">
                                      <p:cBhvr>
                                        <p:cTn id="7" dur="500"/>
                                        <p:tgtEl>
                                          <p:spTgt spid="15873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8732"/>
                                        </p:tgtEl>
                                        <p:attrNameLst>
                                          <p:attrName>style.visibility</p:attrName>
                                        </p:attrNameLst>
                                      </p:cBhvr>
                                      <p:to>
                                        <p:strVal val="visible"/>
                                      </p:to>
                                    </p:set>
                                    <p:animEffect transition="in" filter="dissolve">
                                      <p:cBhvr>
                                        <p:cTn id="11" dur="500"/>
                                        <p:tgtEl>
                                          <p:spTgt spid="15873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8749"/>
                                        </p:tgtEl>
                                        <p:attrNameLst>
                                          <p:attrName>style.visibility</p:attrName>
                                        </p:attrNameLst>
                                      </p:cBhvr>
                                      <p:to>
                                        <p:strVal val="visible"/>
                                      </p:to>
                                    </p:set>
                                    <p:animEffect transition="in" filter="dissolve">
                                      <p:cBhvr>
                                        <p:cTn id="15" dur="500"/>
                                        <p:tgtEl>
                                          <p:spTgt spid="15874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8758"/>
                                        </p:tgtEl>
                                        <p:attrNameLst>
                                          <p:attrName>style.visibility</p:attrName>
                                        </p:attrNameLst>
                                      </p:cBhvr>
                                      <p:to>
                                        <p:strVal val="visible"/>
                                      </p:to>
                                    </p:set>
                                    <p:animEffect transition="in" filter="dissolve">
                                      <p:cBhvr>
                                        <p:cTn id="19" dur="500"/>
                                        <p:tgtEl>
                                          <p:spTgt spid="15875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8759"/>
                                        </p:tgtEl>
                                        <p:attrNameLst>
                                          <p:attrName>style.visibility</p:attrName>
                                        </p:attrNameLst>
                                      </p:cBhvr>
                                      <p:to>
                                        <p:strVal val="visible"/>
                                      </p:to>
                                    </p:set>
                                    <p:animEffect transition="in" filter="dissolve">
                                      <p:cBhvr>
                                        <p:cTn id="23" dur="500"/>
                                        <p:tgtEl>
                                          <p:spTgt spid="15875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8776"/>
                                        </p:tgtEl>
                                        <p:attrNameLst>
                                          <p:attrName>style.visibility</p:attrName>
                                        </p:attrNameLst>
                                      </p:cBhvr>
                                      <p:to>
                                        <p:strVal val="visible"/>
                                      </p:to>
                                    </p:set>
                                    <p:animEffect transition="in" filter="dissolve">
                                      <p:cBhvr>
                                        <p:cTn id="27" dur="500"/>
                                        <p:tgtEl>
                                          <p:spTgt spid="158776"/>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8785"/>
                                        </p:tgtEl>
                                        <p:attrNameLst>
                                          <p:attrName>style.visibility</p:attrName>
                                        </p:attrNameLst>
                                      </p:cBhvr>
                                      <p:to>
                                        <p:strVal val="visible"/>
                                      </p:to>
                                    </p:set>
                                    <p:animEffect transition="in" filter="dissolve">
                                      <p:cBhvr>
                                        <p:cTn id="31" dur="500"/>
                                        <p:tgtEl>
                                          <p:spTgt spid="158785"/>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58794"/>
                                        </p:tgtEl>
                                        <p:attrNameLst>
                                          <p:attrName>style.visibility</p:attrName>
                                        </p:attrNameLst>
                                      </p:cBhvr>
                                      <p:to>
                                        <p:strVal val="visible"/>
                                      </p:to>
                                    </p:set>
                                    <p:animEffect transition="in" filter="dissolve">
                                      <p:cBhvr>
                                        <p:cTn id="35" dur="500"/>
                                        <p:tgtEl>
                                          <p:spTgt spid="15879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dissolve">
                                      <p:cBhvr>
                                        <p:cTn id="59" dur="500"/>
                                        <p:tgtEl>
                                          <p:spTgt spid="7"/>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ssolve">
                                      <p:cBhvr>
                                        <p:cTn id="63" dur="500"/>
                                        <p:tgtEl>
                                          <p:spTgt spid="8"/>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dissolv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58824"/>
                                        </p:tgtEl>
                                        <p:attrNameLst>
                                          <p:attrName>style.visibility</p:attrName>
                                        </p:attrNameLst>
                                      </p:cBhvr>
                                      <p:to>
                                        <p:strVal val="visible"/>
                                      </p:to>
                                    </p:set>
                                    <p:animEffect transition="in" filter="wipe(right)">
                                      <p:cBhvr>
                                        <p:cTn id="72" dur="2000"/>
                                        <p:tgtEl>
                                          <p:spTgt spid="158824"/>
                                        </p:tgtEl>
                                      </p:cBhvr>
                                    </p:animEffect>
                                  </p:childTnLst>
                                </p:cTn>
                              </p:par>
                            </p:childTnLst>
                          </p:cTn>
                        </p:par>
                        <p:par>
                          <p:cTn id="73" fill="hold">
                            <p:stCondLst>
                              <p:cond delay="2000"/>
                            </p:stCondLst>
                            <p:childTnLst>
                              <p:par>
                                <p:cTn id="74" presetID="22" presetClass="entr" presetSubtype="1" fill="hold" grpId="0" nodeType="afterEffect">
                                  <p:stCondLst>
                                    <p:cond delay="0"/>
                                  </p:stCondLst>
                                  <p:childTnLst>
                                    <p:set>
                                      <p:cBhvr>
                                        <p:cTn id="75" dur="1" fill="hold">
                                          <p:stCondLst>
                                            <p:cond delay="0"/>
                                          </p:stCondLst>
                                        </p:cTn>
                                        <p:tgtEl>
                                          <p:spTgt spid="158825"/>
                                        </p:tgtEl>
                                        <p:attrNameLst>
                                          <p:attrName>style.visibility</p:attrName>
                                        </p:attrNameLst>
                                      </p:cBhvr>
                                      <p:to>
                                        <p:strVal val="visible"/>
                                      </p:to>
                                    </p:set>
                                    <p:animEffect transition="in" filter="wipe(up)">
                                      <p:cBhvr>
                                        <p:cTn id="76" dur="5000"/>
                                        <p:tgtEl>
                                          <p:spTgt spid="15882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158826"/>
                                        </p:tgtEl>
                                        <p:attrNameLst>
                                          <p:attrName>style.visibility</p:attrName>
                                        </p:attrNameLst>
                                      </p:cBhvr>
                                      <p:to>
                                        <p:strVal val="visible"/>
                                      </p:to>
                                    </p:set>
                                    <p:animEffect transition="in" filter="wipe(left)">
                                      <p:cBhvr>
                                        <p:cTn id="80" dur="2000"/>
                                        <p:tgtEl>
                                          <p:spTgt spid="1588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158831"/>
                                        </p:tgtEl>
                                        <p:attrNameLst>
                                          <p:attrName>style.visibility</p:attrName>
                                        </p:attrNameLst>
                                      </p:cBhvr>
                                      <p:to>
                                        <p:strVal val="visible"/>
                                      </p:to>
                                    </p:set>
                                    <p:animEffect transition="in" filter="wipe(right)">
                                      <p:cBhvr>
                                        <p:cTn id="85" dur="2000"/>
                                        <p:tgtEl>
                                          <p:spTgt spid="158831"/>
                                        </p:tgtEl>
                                      </p:cBhvr>
                                    </p:animEffect>
                                  </p:childTnLst>
                                </p:cTn>
                              </p:par>
                            </p:childTnLst>
                          </p:cTn>
                        </p:par>
                        <p:par>
                          <p:cTn id="86" fill="hold">
                            <p:stCondLst>
                              <p:cond delay="2000"/>
                            </p:stCondLst>
                            <p:childTnLst>
                              <p:par>
                                <p:cTn id="87" presetID="22" presetClass="entr" presetSubtype="1" fill="hold" grpId="0" nodeType="afterEffect">
                                  <p:stCondLst>
                                    <p:cond delay="0"/>
                                  </p:stCondLst>
                                  <p:childTnLst>
                                    <p:set>
                                      <p:cBhvr>
                                        <p:cTn id="88" dur="1" fill="hold">
                                          <p:stCondLst>
                                            <p:cond delay="0"/>
                                          </p:stCondLst>
                                        </p:cTn>
                                        <p:tgtEl>
                                          <p:spTgt spid="158832"/>
                                        </p:tgtEl>
                                        <p:attrNameLst>
                                          <p:attrName>style.visibility</p:attrName>
                                        </p:attrNameLst>
                                      </p:cBhvr>
                                      <p:to>
                                        <p:strVal val="visible"/>
                                      </p:to>
                                    </p:set>
                                    <p:animEffect transition="in" filter="wipe(up)">
                                      <p:cBhvr>
                                        <p:cTn id="89" dur="5000"/>
                                        <p:tgtEl>
                                          <p:spTgt spid="158832"/>
                                        </p:tgtEl>
                                      </p:cBhvr>
                                    </p:animEffect>
                                  </p:childTnLst>
                                </p:cTn>
                              </p:par>
                            </p:childTnLst>
                          </p:cTn>
                        </p:par>
                        <p:par>
                          <p:cTn id="90" fill="hold">
                            <p:stCondLst>
                              <p:cond delay="7000"/>
                            </p:stCondLst>
                            <p:childTnLst>
                              <p:par>
                                <p:cTn id="91" presetID="22" presetClass="entr" presetSubtype="8" fill="hold" grpId="0" nodeType="afterEffect">
                                  <p:stCondLst>
                                    <p:cond delay="0"/>
                                  </p:stCondLst>
                                  <p:childTnLst>
                                    <p:set>
                                      <p:cBhvr>
                                        <p:cTn id="92" dur="1" fill="hold">
                                          <p:stCondLst>
                                            <p:cond delay="0"/>
                                          </p:stCondLst>
                                        </p:cTn>
                                        <p:tgtEl>
                                          <p:spTgt spid="158833"/>
                                        </p:tgtEl>
                                        <p:attrNameLst>
                                          <p:attrName>style.visibility</p:attrName>
                                        </p:attrNameLst>
                                      </p:cBhvr>
                                      <p:to>
                                        <p:strVal val="visible"/>
                                      </p:to>
                                    </p:set>
                                    <p:animEffect transition="in" filter="wipe(left)">
                                      <p:cBhvr>
                                        <p:cTn id="93" dur="2000"/>
                                        <p:tgtEl>
                                          <p:spTgt spid="15883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158834"/>
                                        </p:tgtEl>
                                        <p:attrNameLst>
                                          <p:attrName>style.visibility</p:attrName>
                                        </p:attrNameLst>
                                      </p:cBhvr>
                                      <p:to>
                                        <p:strVal val="visible"/>
                                      </p:to>
                                    </p:set>
                                    <p:animEffect transition="in" filter="wipe(up)">
                                      <p:cBhvr>
                                        <p:cTn id="97" dur="2000"/>
                                        <p:tgtEl>
                                          <p:spTgt spid="15883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58835"/>
                                        </p:tgtEl>
                                        <p:attrNameLst>
                                          <p:attrName>style.visibility</p:attrName>
                                        </p:attrNameLst>
                                      </p:cBhvr>
                                      <p:to>
                                        <p:strVal val="visible"/>
                                      </p:to>
                                    </p:set>
                                    <p:animEffect transition="in" filter="wipe(down)">
                                      <p:cBhvr>
                                        <p:cTn id="102" dur="2000"/>
                                        <p:tgtEl>
                                          <p:spTgt spid="158835"/>
                                        </p:tgtEl>
                                      </p:cBhvr>
                                    </p:animEffect>
                                  </p:childTnLst>
                                </p:cTn>
                              </p:par>
                            </p:childTnLst>
                          </p:cTn>
                        </p:par>
                        <p:par>
                          <p:cTn id="103" fill="hold">
                            <p:stCondLst>
                              <p:cond delay="2000"/>
                            </p:stCondLst>
                            <p:childTnLst>
                              <p:par>
                                <p:cTn id="104" presetID="22" presetClass="entr" presetSubtype="1" fill="hold" grpId="0" nodeType="afterEffect">
                                  <p:stCondLst>
                                    <p:cond delay="0"/>
                                  </p:stCondLst>
                                  <p:childTnLst>
                                    <p:set>
                                      <p:cBhvr>
                                        <p:cTn id="105" dur="1" fill="hold">
                                          <p:stCondLst>
                                            <p:cond delay="0"/>
                                          </p:stCondLst>
                                        </p:cTn>
                                        <p:tgtEl>
                                          <p:spTgt spid="158836"/>
                                        </p:tgtEl>
                                        <p:attrNameLst>
                                          <p:attrName>style.visibility</p:attrName>
                                        </p:attrNameLst>
                                      </p:cBhvr>
                                      <p:to>
                                        <p:strVal val="visible"/>
                                      </p:to>
                                    </p:set>
                                    <p:animEffect transition="in" filter="wipe(up)">
                                      <p:cBhvr>
                                        <p:cTn id="106" dur="2000"/>
                                        <p:tgtEl>
                                          <p:spTgt spid="158836"/>
                                        </p:tgtEl>
                                      </p:cBhvr>
                                    </p:animEffect>
                                  </p:childTnLst>
                                </p:cTn>
                              </p:par>
                            </p:childTnLst>
                          </p:cTn>
                        </p:par>
                        <p:par>
                          <p:cTn id="107" fill="hold">
                            <p:stCondLst>
                              <p:cond delay="4000"/>
                            </p:stCondLst>
                            <p:childTnLst>
                              <p:par>
                                <p:cTn id="108" presetID="22" presetClass="entr" presetSubtype="4" fill="hold" grpId="0" nodeType="afterEffect">
                                  <p:stCondLst>
                                    <p:cond delay="0"/>
                                  </p:stCondLst>
                                  <p:childTnLst>
                                    <p:set>
                                      <p:cBhvr>
                                        <p:cTn id="109" dur="1" fill="hold">
                                          <p:stCondLst>
                                            <p:cond delay="0"/>
                                          </p:stCondLst>
                                        </p:cTn>
                                        <p:tgtEl>
                                          <p:spTgt spid="158837"/>
                                        </p:tgtEl>
                                        <p:attrNameLst>
                                          <p:attrName>style.visibility</p:attrName>
                                        </p:attrNameLst>
                                      </p:cBhvr>
                                      <p:to>
                                        <p:strVal val="visible"/>
                                      </p:to>
                                    </p:set>
                                    <p:animEffect transition="in" filter="wipe(down)">
                                      <p:cBhvr>
                                        <p:cTn id="110" dur="2000"/>
                                        <p:tgtEl>
                                          <p:spTgt spid="158837"/>
                                        </p:tgtEl>
                                      </p:cBhvr>
                                    </p:animEffect>
                                  </p:childTnLst>
                                </p:cTn>
                              </p:par>
                            </p:childTnLst>
                          </p:cTn>
                        </p:par>
                        <p:par>
                          <p:cTn id="111" fill="hold">
                            <p:stCondLst>
                              <p:cond delay="6000"/>
                            </p:stCondLst>
                            <p:childTnLst>
                              <p:par>
                                <p:cTn id="112" presetID="22" presetClass="entr" presetSubtype="1" fill="hold" grpId="0" nodeType="afterEffect">
                                  <p:stCondLst>
                                    <p:cond delay="0"/>
                                  </p:stCondLst>
                                  <p:childTnLst>
                                    <p:set>
                                      <p:cBhvr>
                                        <p:cTn id="113" dur="1" fill="hold">
                                          <p:stCondLst>
                                            <p:cond delay="0"/>
                                          </p:stCondLst>
                                        </p:cTn>
                                        <p:tgtEl>
                                          <p:spTgt spid="158809"/>
                                        </p:tgtEl>
                                        <p:attrNameLst>
                                          <p:attrName>style.visibility</p:attrName>
                                        </p:attrNameLst>
                                      </p:cBhvr>
                                      <p:to>
                                        <p:strVal val="visible"/>
                                      </p:to>
                                    </p:set>
                                    <p:animEffect transition="in" filter="wipe(up)">
                                      <p:cBhvr>
                                        <p:cTn id="114" dur="2000"/>
                                        <p:tgtEl>
                                          <p:spTgt spid="15880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58838"/>
                                        </p:tgtEl>
                                        <p:attrNameLst>
                                          <p:attrName>style.visibility</p:attrName>
                                        </p:attrNameLst>
                                      </p:cBhvr>
                                      <p:to>
                                        <p:strVal val="visible"/>
                                      </p:to>
                                    </p:set>
                                    <p:animEffect transition="in" filter="wipe(down)">
                                      <p:cBhvr>
                                        <p:cTn id="119" dur="2000"/>
                                        <p:tgtEl>
                                          <p:spTgt spid="158838"/>
                                        </p:tgtEl>
                                      </p:cBhvr>
                                    </p:animEffect>
                                  </p:childTnLst>
                                </p:cTn>
                              </p:par>
                            </p:childTnLst>
                          </p:cTn>
                        </p:par>
                        <p:par>
                          <p:cTn id="120" fill="hold">
                            <p:stCondLst>
                              <p:cond delay="2000"/>
                            </p:stCondLst>
                            <p:childTnLst>
                              <p:par>
                                <p:cTn id="121" presetID="22" presetClass="entr" presetSubtype="1" fill="hold" grpId="0" nodeType="afterEffect">
                                  <p:stCondLst>
                                    <p:cond delay="0"/>
                                  </p:stCondLst>
                                  <p:childTnLst>
                                    <p:set>
                                      <p:cBhvr>
                                        <p:cTn id="122" dur="1" fill="hold">
                                          <p:stCondLst>
                                            <p:cond delay="0"/>
                                          </p:stCondLst>
                                        </p:cTn>
                                        <p:tgtEl>
                                          <p:spTgt spid="158839"/>
                                        </p:tgtEl>
                                        <p:attrNameLst>
                                          <p:attrName>style.visibility</p:attrName>
                                        </p:attrNameLst>
                                      </p:cBhvr>
                                      <p:to>
                                        <p:strVal val="visible"/>
                                      </p:to>
                                    </p:set>
                                    <p:animEffect transition="in" filter="wipe(up)">
                                      <p:cBhvr>
                                        <p:cTn id="123" dur="2000"/>
                                        <p:tgtEl>
                                          <p:spTgt spid="158839"/>
                                        </p:tgtEl>
                                      </p:cBhvr>
                                    </p:animEffect>
                                  </p:childTnLst>
                                </p:cTn>
                              </p:par>
                            </p:childTnLst>
                          </p:cTn>
                        </p:par>
                        <p:par>
                          <p:cTn id="124" fill="hold">
                            <p:stCondLst>
                              <p:cond delay="4000"/>
                            </p:stCondLst>
                            <p:childTnLst>
                              <p:par>
                                <p:cTn id="125" presetID="22" presetClass="entr" presetSubtype="4" fill="hold" grpId="0" nodeType="afterEffect">
                                  <p:stCondLst>
                                    <p:cond delay="0"/>
                                  </p:stCondLst>
                                  <p:childTnLst>
                                    <p:set>
                                      <p:cBhvr>
                                        <p:cTn id="126" dur="1" fill="hold">
                                          <p:stCondLst>
                                            <p:cond delay="0"/>
                                          </p:stCondLst>
                                        </p:cTn>
                                        <p:tgtEl>
                                          <p:spTgt spid="158840"/>
                                        </p:tgtEl>
                                        <p:attrNameLst>
                                          <p:attrName>style.visibility</p:attrName>
                                        </p:attrNameLst>
                                      </p:cBhvr>
                                      <p:to>
                                        <p:strVal val="visible"/>
                                      </p:to>
                                    </p:set>
                                    <p:animEffect transition="in" filter="wipe(down)">
                                      <p:cBhvr>
                                        <p:cTn id="127" dur="2000"/>
                                        <p:tgtEl>
                                          <p:spTgt spid="158840"/>
                                        </p:tgtEl>
                                      </p:cBhvr>
                                    </p:animEffect>
                                  </p:childTnLst>
                                </p:cTn>
                              </p:par>
                            </p:childTnLst>
                          </p:cTn>
                        </p:par>
                        <p:par>
                          <p:cTn id="128" fill="hold">
                            <p:stCondLst>
                              <p:cond delay="6000"/>
                            </p:stCondLst>
                            <p:childTnLst>
                              <p:par>
                                <p:cTn id="129" presetID="22" presetClass="entr" presetSubtype="1" fill="hold" grpId="0" nodeType="afterEffect">
                                  <p:stCondLst>
                                    <p:cond delay="0"/>
                                  </p:stCondLst>
                                  <p:childTnLst>
                                    <p:set>
                                      <p:cBhvr>
                                        <p:cTn id="130" dur="1" fill="hold">
                                          <p:stCondLst>
                                            <p:cond delay="0"/>
                                          </p:stCondLst>
                                        </p:cTn>
                                        <p:tgtEl>
                                          <p:spTgt spid="158807"/>
                                        </p:tgtEl>
                                        <p:attrNameLst>
                                          <p:attrName>style.visibility</p:attrName>
                                        </p:attrNameLst>
                                      </p:cBhvr>
                                      <p:to>
                                        <p:strVal val="visible"/>
                                      </p:to>
                                    </p:set>
                                    <p:animEffect transition="in" filter="wipe(up)">
                                      <p:cBhvr>
                                        <p:cTn id="131" dur="2000"/>
                                        <p:tgtEl>
                                          <p:spTgt spid="15880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158842"/>
                                        </p:tgtEl>
                                        <p:attrNameLst>
                                          <p:attrName>style.visibility</p:attrName>
                                        </p:attrNameLst>
                                      </p:cBhvr>
                                      <p:to>
                                        <p:strVal val="visible"/>
                                      </p:to>
                                    </p:set>
                                    <p:animEffect transition="in" filter="wipe(down)">
                                      <p:cBhvr>
                                        <p:cTn id="136" dur="2000"/>
                                        <p:tgtEl>
                                          <p:spTgt spid="158842"/>
                                        </p:tgtEl>
                                      </p:cBhvr>
                                    </p:animEffect>
                                  </p:childTnLst>
                                </p:cTn>
                              </p:par>
                            </p:childTnLst>
                          </p:cTn>
                        </p:par>
                        <p:par>
                          <p:cTn id="137" fill="hold">
                            <p:stCondLst>
                              <p:cond delay="2000"/>
                            </p:stCondLst>
                            <p:childTnLst>
                              <p:par>
                                <p:cTn id="138" presetID="22" presetClass="entr" presetSubtype="1" fill="hold" grpId="0" nodeType="afterEffect">
                                  <p:stCondLst>
                                    <p:cond delay="0"/>
                                  </p:stCondLst>
                                  <p:childTnLst>
                                    <p:set>
                                      <p:cBhvr>
                                        <p:cTn id="139" dur="1" fill="hold">
                                          <p:stCondLst>
                                            <p:cond delay="0"/>
                                          </p:stCondLst>
                                        </p:cTn>
                                        <p:tgtEl>
                                          <p:spTgt spid="158843"/>
                                        </p:tgtEl>
                                        <p:attrNameLst>
                                          <p:attrName>style.visibility</p:attrName>
                                        </p:attrNameLst>
                                      </p:cBhvr>
                                      <p:to>
                                        <p:strVal val="visible"/>
                                      </p:to>
                                    </p:set>
                                    <p:animEffect transition="in" filter="wipe(up)">
                                      <p:cBhvr>
                                        <p:cTn id="140" dur="2000"/>
                                        <p:tgtEl>
                                          <p:spTgt spid="158843"/>
                                        </p:tgtEl>
                                      </p:cBhvr>
                                    </p:animEffect>
                                  </p:childTnLst>
                                </p:cTn>
                              </p:par>
                            </p:childTnLst>
                          </p:cTn>
                        </p:par>
                        <p:par>
                          <p:cTn id="141" fill="hold">
                            <p:stCondLst>
                              <p:cond delay="4000"/>
                            </p:stCondLst>
                            <p:childTnLst>
                              <p:par>
                                <p:cTn id="142" presetID="22" presetClass="entr" presetSubtype="4" fill="hold" grpId="0" nodeType="afterEffect">
                                  <p:stCondLst>
                                    <p:cond delay="0"/>
                                  </p:stCondLst>
                                  <p:childTnLst>
                                    <p:set>
                                      <p:cBhvr>
                                        <p:cTn id="143" dur="1" fill="hold">
                                          <p:stCondLst>
                                            <p:cond delay="0"/>
                                          </p:stCondLst>
                                        </p:cTn>
                                        <p:tgtEl>
                                          <p:spTgt spid="158844"/>
                                        </p:tgtEl>
                                        <p:attrNameLst>
                                          <p:attrName>style.visibility</p:attrName>
                                        </p:attrNameLst>
                                      </p:cBhvr>
                                      <p:to>
                                        <p:strVal val="visible"/>
                                      </p:to>
                                    </p:set>
                                    <p:animEffect transition="in" filter="wipe(down)">
                                      <p:cBhvr>
                                        <p:cTn id="144" dur="2000"/>
                                        <p:tgtEl>
                                          <p:spTgt spid="158844"/>
                                        </p:tgtEl>
                                      </p:cBhvr>
                                    </p:animEffect>
                                  </p:childTnLst>
                                </p:cTn>
                              </p:par>
                            </p:childTnLst>
                          </p:cTn>
                        </p:par>
                        <p:par>
                          <p:cTn id="145" fill="hold">
                            <p:stCondLst>
                              <p:cond delay="6000"/>
                            </p:stCondLst>
                            <p:childTnLst>
                              <p:par>
                                <p:cTn id="146" presetID="22" presetClass="entr" presetSubtype="1" fill="hold" grpId="0" nodeType="afterEffect">
                                  <p:stCondLst>
                                    <p:cond delay="0"/>
                                  </p:stCondLst>
                                  <p:childTnLst>
                                    <p:set>
                                      <p:cBhvr>
                                        <p:cTn id="147" dur="1" fill="hold">
                                          <p:stCondLst>
                                            <p:cond delay="0"/>
                                          </p:stCondLst>
                                        </p:cTn>
                                        <p:tgtEl>
                                          <p:spTgt spid="158841"/>
                                        </p:tgtEl>
                                        <p:attrNameLst>
                                          <p:attrName>style.visibility</p:attrName>
                                        </p:attrNameLst>
                                      </p:cBhvr>
                                      <p:to>
                                        <p:strVal val="visible"/>
                                      </p:to>
                                    </p:set>
                                    <p:animEffect transition="in" filter="wipe(up)">
                                      <p:cBhvr>
                                        <p:cTn id="148" dur="2000"/>
                                        <p:tgtEl>
                                          <p:spTgt spid="15884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grpId="0" nodeType="clickEffect">
                                  <p:stCondLst>
                                    <p:cond delay="0"/>
                                  </p:stCondLst>
                                  <p:childTnLst>
                                    <p:set>
                                      <p:cBhvr>
                                        <p:cTn id="152" dur="1" fill="hold">
                                          <p:stCondLst>
                                            <p:cond delay="0"/>
                                          </p:stCondLst>
                                        </p:cTn>
                                        <p:tgtEl>
                                          <p:spTgt spid="158846"/>
                                        </p:tgtEl>
                                        <p:attrNameLst>
                                          <p:attrName>style.visibility</p:attrName>
                                        </p:attrNameLst>
                                      </p:cBhvr>
                                      <p:to>
                                        <p:strVal val="visible"/>
                                      </p:to>
                                    </p:set>
                                    <p:animEffect transition="in" filter="wipe(down)">
                                      <p:cBhvr>
                                        <p:cTn id="153" dur="2000"/>
                                        <p:tgtEl>
                                          <p:spTgt spid="158846"/>
                                        </p:tgtEl>
                                      </p:cBhvr>
                                    </p:animEffect>
                                  </p:childTnLst>
                                </p:cTn>
                              </p:par>
                            </p:childTnLst>
                          </p:cTn>
                        </p:par>
                        <p:par>
                          <p:cTn id="154" fill="hold">
                            <p:stCondLst>
                              <p:cond delay="2000"/>
                            </p:stCondLst>
                            <p:childTnLst>
                              <p:par>
                                <p:cTn id="155" presetID="22" presetClass="entr" presetSubtype="1" fill="hold" grpId="0" nodeType="afterEffect">
                                  <p:stCondLst>
                                    <p:cond delay="0"/>
                                  </p:stCondLst>
                                  <p:childTnLst>
                                    <p:set>
                                      <p:cBhvr>
                                        <p:cTn id="156" dur="1" fill="hold">
                                          <p:stCondLst>
                                            <p:cond delay="0"/>
                                          </p:stCondLst>
                                        </p:cTn>
                                        <p:tgtEl>
                                          <p:spTgt spid="158847"/>
                                        </p:tgtEl>
                                        <p:attrNameLst>
                                          <p:attrName>style.visibility</p:attrName>
                                        </p:attrNameLst>
                                      </p:cBhvr>
                                      <p:to>
                                        <p:strVal val="visible"/>
                                      </p:to>
                                    </p:set>
                                    <p:animEffect transition="in" filter="wipe(up)">
                                      <p:cBhvr>
                                        <p:cTn id="157" dur="2000"/>
                                        <p:tgtEl>
                                          <p:spTgt spid="158847"/>
                                        </p:tgtEl>
                                      </p:cBhvr>
                                    </p:animEffect>
                                  </p:childTnLst>
                                </p:cTn>
                              </p:par>
                            </p:childTnLst>
                          </p:cTn>
                        </p:par>
                        <p:par>
                          <p:cTn id="158" fill="hold">
                            <p:stCondLst>
                              <p:cond delay="4000"/>
                            </p:stCondLst>
                            <p:childTnLst>
                              <p:par>
                                <p:cTn id="159" presetID="22" presetClass="entr" presetSubtype="4" fill="hold" grpId="0" nodeType="afterEffect">
                                  <p:stCondLst>
                                    <p:cond delay="0"/>
                                  </p:stCondLst>
                                  <p:childTnLst>
                                    <p:set>
                                      <p:cBhvr>
                                        <p:cTn id="160" dur="1" fill="hold">
                                          <p:stCondLst>
                                            <p:cond delay="0"/>
                                          </p:stCondLst>
                                        </p:cTn>
                                        <p:tgtEl>
                                          <p:spTgt spid="158848"/>
                                        </p:tgtEl>
                                        <p:attrNameLst>
                                          <p:attrName>style.visibility</p:attrName>
                                        </p:attrNameLst>
                                      </p:cBhvr>
                                      <p:to>
                                        <p:strVal val="visible"/>
                                      </p:to>
                                    </p:set>
                                    <p:animEffect transition="in" filter="wipe(down)">
                                      <p:cBhvr>
                                        <p:cTn id="161" dur="2000"/>
                                        <p:tgtEl>
                                          <p:spTgt spid="158848"/>
                                        </p:tgtEl>
                                      </p:cBhvr>
                                    </p:animEffect>
                                  </p:childTnLst>
                                </p:cTn>
                              </p:par>
                            </p:childTnLst>
                          </p:cTn>
                        </p:par>
                        <p:par>
                          <p:cTn id="162" fill="hold">
                            <p:stCondLst>
                              <p:cond delay="6000"/>
                            </p:stCondLst>
                            <p:childTnLst>
                              <p:par>
                                <p:cTn id="163" presetID="22" presetClass="entr" presetSubtype="1" fill="hold" grpId="0" nodeType="afterEffect">
                                  <p:stCondLst>
                                    <p:cond delay="0"/>
                                  </p:stCondLst>
                                  <p:childTnLst>
                                    <p:set>
                                      <p:cBhvr>
                                        <p:cTn id="164" dur="1" fill="hold">
                                          <p:stCondLst>
                                            <p:cond delay="0"/>
                                          </p:stCondLst>
                                        </p:cTn>
                                        <p:tgtEl>
                                          <p:spTgt spid="158845"/>
                                        </p:tgtEl>
                                        <p:attrNameLst>
                                          <p:attrName>style.visibility</p:attrName>
                                        </p:attrNameLst>
                                      </p:cBhvr>
                                      <p:to>
                                        <p:strVal val="visible"/>
                                      </p:to>
                                    </p:set>
                                    <p:animEffect transition="in" filter="wipe(up)">
                                      <p:cBhvr>
                                        <p:cTn id="165" dur="2000"/>
                                        <p:tgtEl>
                                          <p:spTgt spid="158845"/>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158850"/>
                                        </p:tgtEl>
                                        <p:attrNameLst>
                                          <p:attrName>style.visibility</p:attrName>
                                        </p:attrNameLst>
                                      </p:cBhvr>
                                      <p:to>
                                        <p:strVal val="visible"/>
                                      </p:to>
                                    </p:set>
                                    <p:animEffect transition="in" filter="wipe(down)">
                                      <p:cBhvr>
                                        <p:cTn id="170" dur="2000"/>
                                        <p:tgtEl>
                                          <p:spTgt spid="158850"/>
                                        </p:tgtEl>
                                      </p:cBhvr>
                                    </p:animEffect>
                                  </p:childTnLst>
                                </p:cTn>
                              </p:par>
                            </p:childTnLst>
                          </p:cTn>
                        </p:par>
                        <p:par>
                          <p:cTn id="171" fill="hold">
                            <p:stCondLst>
                              <p:cond delay="2000"/>
                            </p:stCondLst>
                            <p:childTnLst>
                              <p:par>
                                <p:cTn id="172" presetID="22" presetClass="entr" presetSubtype="1" fill="hold" grpId="0" nodeType="afterEffect">
                                  <p:stCondLst>
                                    <p:cond delay="0"/>
                                  </p:stCondLst>
                                  <p:childTnLst>
                                    <p:set>
                                      <p:cBhvr>
                                        <p:cTn id="173" dur="1" fill="hold">
                                          <p:stCondLst>
                                            <p:cond delay="0"/>
                                          </p:stCondLst>
                                        </p:cTn>
                                        <p:tgtEl>
                                          <p:spTgt spid="158851"/>
                                        </p:tgtEl>
                                        <p:attrNameLst>
                                          <p:attrName>style.visibility</p:attrName>
                                        </p:attrNameLst>
                                      </p:cBhvr>
                                      <p:to>
                                        <p:strVal val="visible"/>
                                      </p:to>
                                    </p:set>
                                    <p:animEffect transition="in" filter="wipe(up)">
                                      <p:cBhvr>
                                        <p:cTn id="174" dur="2000"/>
                                        <p:tgtEl>
                                          <p:spTgt spid="158851"/>
                                        </p:tgtEl>
                                      </p:cBhvr>
                                    </p:animEffect>
                                  </p:childTnLst>
                                </p:cTn>
                              </p:par>
                            </p:childTnLst>
                          </p:cTn>
                        </p:par>
                        <p:par>
                          <p:cTn id="175" fill="hold">
                            <p:stCondLst>
                              <p:cond delay="4000"/>
                            </p:stCondLst>
                            <p:childTnLst>
                              <p:par>
                                <p:cTn id="176" presetID="22" presetClass="entr" presetSubtype="4" fill="hold" grpId="0" nodeType="afterEffect">
                                  <p:stCondLst>
                                    <p:cond delay="0"/>
                                  </p:stCondLst>
                                  <p:childTnLst>
                                    <p:set>
                                      <p:cBhvr>
                                        <p:cTn id="177" dur="1" fill="hold">
                                          <p:stCondLst>
                                            <p:cond delay="0"/>
                                          </p:stCondLst>
                                        </p:cTn>
                                        <p:tgtEl>
                                          <p:spTgt spid="158852"/>
                                        </p:tgtEl>
                                        <p:attrNameLst>
                                          <p:attrName>style.visibility</p:attrName>
                                        </p:attrNameLst>
                                      </p:cBhvr>
                                      <p:to>
                                        <p:strVal val="visible"/>
                                      </p:to>
                                    </p:set>
                                    <p:animEffect transition="in" filter="wipe(down)">
                                      <p:cBhvr>
                                        <p:cTn id="178" dur="2000"/>
                                        <p:tgtEl>
                                          <p:spTgt spid="158852"/>
                                        </p:tgtEl>
                                      </p:cBhvr>
                                    </p:animEffect>
                                  </p:childTnLst>
                                </p:cTn>
                              </p:par>
                            </p:childTnLst>
                          </p:cTn>
                        </p:par>
                        <p:par>
                          <p:cTn id="179" fill="hold">
                            <p:stCondLst>
                              <p:cond delay="6000"/>
                            </p:stCondLst>
                            <p:childTnLst>
                              <p:par>
                                <p:cTn id="180" presetID="22" presetClass="entr" presetSubtype="1" fill="hold" grpId="0" nodeType="afterEffect">
                                  <p:stCondLst>
                                    <p:cond delay="0"/>
                                  </p:stCondLst>
                                  <p:childTnLst>
                                    <p:set>
                                      <p:cBhvr>
                                        <p:cTn id="181" dur="1" fill="hold">
                                          <p:stCondLst>
                                            <p:cond delay="0"/>
                                          </p:stCondLst>
                                        </p:cTn>
                                        <p:tgtEl>
                                          <p:spTgt spid="158849"/>
                                        </p:tgtEl>
                                        <p:attrNameLst>
                                          <p:attrName>style.visibility</p:attrName>
                                        </p:attrNameLst>
                                      </p:cBhvr>
                                      <p:to>
                                        <p:strVal val="visible"/>
                                      </p:to>
                                    </p:set>
                                    <p:animEffect transition="in" filter="wipe(up)">
                                      <p:cBhvr>
                                        <p:cTn id="182" dur="2000"/>
                                        <p:tgtEl>
                                          <p:spTgt spid="158849"/>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158853"/>
                                        </p:tgtEl>
                                        <p:attrNameLst>
                                          <p:attrName>style.visibility</p:attrName>
                                        </p:attrNameLst>
                                      </p:cBhvr>
                                      <p:to>
                                        <p:strVal val="visible"/>
                                      </p:to>
                                    </p:set>
                                    <p:animEffect transition="in" filter="wipe(down)">
                                      <p:cBhvr>
                                        <p:cTn id="187" dur="2000"/>
                                        <p:tgtEl>
                                          <p:spTgt spid="158853"/>
                                        </p:tgtEl>
                                      </p:cBhvr>
                                    </p:animEffect>
                                  </p:childTnLst>
                                </p:cTn>
                              </p:par>
                            </p:childTnLst>
                          </p:cTn>
                        </p:par>
                        <p:par>
                          <p:cTn id="188" fill="hold">
                            <p:stCondLst>
                              <p:cond delay="2000"/>
                            </p:stCondLst>
                            <p:childTnLst>
                              <p:par>
                                <p:cTn id="189" presetID="22" presetClass="entr" presetSubtype="1" fill="hold" grpId="0" nodeType="afterEffect">
                                  <p:stCondLst>
                                    <p:cond delay="0"/>
                                  </p:stCondLst>
                                  <p:childTnLst>
                                    <p:set>
                                      <p:cBhvr>
                                        <p:cTn id="190" dur="1" fill="hold">
                                          <p:stCondLst>
                                            <p:cond delay="0"/>
                                          </p:stCondLst>
                                        </p:cTn>
                                        <p:tgtEl>
                                          <p:spTgt spid="158854"/>
                                        </p:tgtEl>
                                        <p:attrNameLst>
                                          <p:attrName>style.visibility</p:attrName>
                                        </p:attrNameLst>
                                      </p:cBhvr>
                                      <p:to>
                                        <p:strVal val="visible"/>
                                      </p:to>
                                    </p:set>
                                    <p:animEffect transition="in" filter="wipe(up)">
                                      <p:cBhvr>
                                        <p:cTn id="191" dur="2000"/>
                                        <p:tgtEl>
                                          <p:spTgt spid="158854"/>
                                        </p:tgtEl>
                                      </p:cBhvr>
                                    </p:animEffect>
                                  </p:childTnLst>
                                </p:cTn>
                              </p:par>
                            </p:childTnLst>
                          </p:cTn>
                        </p:par>
                        <p:par>
                          <p:cTn id="192" fill="hold">
                            <p:stCondLst>
                              <p:cond delay="4000"/>
                            </p:stCondLst>
                            <p:childTnLst>
                              <p:par>
                                <p:cTn id="193" presetID="22" presetClass="entr" presetSubtype="4" fill="hold" grpId="0" nodeType="afterEffect">
                                  <p:stCondLst>
                                    <p:cond delay="0"/>
                                  </p:stCondLst>
                                  <p:childTnLst>
                                    <p:set>
                                      <p:cBhvr>
                                        <p:cTn id="194" dur="1" fill="hold">
                                          <p:stCondLst>
                                            <p:cond delay="0"/>
                                          </p:stCondLst>
                                        </p:cTn>
                                        <p:tgtEl>
                                          <p:spTgt spid="158855"/>
                                        </p:tgtEl>
                                        <p:attrNameLst>
                                          <p:attrName>style.visibility</p:attrName>
                                        </p:attrNameLst>
                                      </p:cBhvr>
                                      <p:to>
                                        <p:strVal val="visible"/>
                                      </p:to>
                                    </p:set>
                                    <p:animEffect transition="in" filter="wipe(down)">
                                      <p:cBhvr>
                                        <p:cTn id="195" dur="2000"/>
                                        <p:tgtEl>
                                          <p:spTgt spid="158855"/>
                                        </p:tgtEl>
                                      </p:cBhvr>
                                    </p:animEffect>
                                  </p:childTnLst>
                                </p:cTn>
                              </p:par>
                            </p:childTnLst>
                          </p:cTn>
                        </p:par>
                        <p:par>
                          <p:cTn id="196" fill="hold">
                            <p:stCondLst>
                              <p:cond delay="6000"/>
                            </p:stCondLst>
                            <p:childTnLst>
                              <p:par>
                                <p:cTn id="197" presetID="22" presetClass="entr" presetSubtype="8" fill="hold" grpId="0" nodeType="afterEffect">
                                  <p:stCondLst>
                                    <p:cond delay="0"/>
                                  </p:stCondLst>
                                  <p:childTnLst>
                                    <p:set>
                                      <p:cBhvr>
                                        <p:cTn id="198" dur="1" fill="hold">
                                          <p:stCondLst>
                                            <p:cond delay="0"/>
                                          </p:stCondLst>
                                        </p:cTn>
                                        <p:tgtEl>
                                          <p:spTgt spid="158822"/>
                                        </p:tgtEl>
                                        <p:attrNameLst>
                                          <p:attrName>style.visibility</p:attrName>
                                        </p:attrNameLst>
                                      </p:cBhvr>
                                      <p:to>
                                        <p:strVal val="visible"/>
                                      </p:to>
                                    </p:set>
                                    <p:animEffect transition="in" filter="wipe(left)">
                                      <p:cBhvr>
                                        <p:cTn id="199" dur="2000"/>
                                        <p:tgtEl>
                                          <p:spTgt spid="158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1" grpId="0" animBg="1"/>
      <p:bldP spid="158732" grpId="0" animBg="1"/>
      <p:bldP spid="158749" grpId="0" animBg="1"/>
      <p:bldP spid="158758" grpId="0" animBg="1"/>
      <p:bldP spid="158759" grpId="0" animBg="1"/>
      <p:bldP spid="158776" grpId="0" animBg="1"/>
      <p:bldP spid="158785" grpId="0" animBg="1"/>
      <p:bldP spid="158794" grpId="0" animBg="1"/>
      <p:bldP spid="158807" grpId="0" animBg="1"/>
      <p:bldP spid="158809" grpId="0" animBg="1"/>
      <p:bldP spid="158822" grpId="0" animBg="1"/>
      <p:bldP spid="158824" grpId="0" animBg="1"/>
      <p:bldP spid="158825" grpId="0" animBg="1"/>
      <p:bldP spid="158826" grpId="0" animBg="1"/>
      <p:bldP spid="158831" grpId="0" animBg="1"/>
      <p:bldP spid="158832" grpId="0" animBg="1"/>
      <p:bldP spid="158833" grpId="0" animBg="1"/>
      <p:bldP spid="158834" grpId="0" animBg="1"/>
      <p:bldP spid="158835" grpId="0" animBg="1"/>
      <p:bldP spid="158836" grpId="0" animBg="1"/>
      <p:bldP spid="158837" grpId="0" animBg="1"/>
      <p:bldP spid="158838" grpId="0" animBg="1"/>
      <p:bldP spid="158839" grpId="0" animBg="1"/>
      <p:bldP spid="158840" grpId="0" animBg="1"/>
      <p:bldP spid="158841" grpId="0" animBg="1"/>
      <p:bldP spid="158842" grpId="0" animBg="1"/>
      <p:bldP spid="158843" grpId="0" animBg="1"/>
      <p:bldP spid="158844" grpId="0" animBg="1"/>
      <p:bldP spid="158845" grpId="0" animBg="1"/>
      <p:bldP spid="158846" grpId="0" animBg="1"/>
      <p:bldP spid="158847" grpId="0" animBg="1"/>
      <p:bldP spid="158848" grpId="0" animBg="1"/>
      <p:bldP spid="158849" grpId="0" animBg="1"/>
      <p:bldP spid="158850" grpId="0" animBg="1"/>
      <p:bldP spid="158851" grpId="0" animBg="1"/>
      <p:bldP spid="158852" grpId="0" animBg="1"/>
      <p:bldP spid="158853" grpId="0" animBg="1"/>
      <p:bldP spid="158854" grpId="0" animBg="1"/>
      <p:bldP spid="15885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98500" y="0"/>
            <a:ext cx="7772400" cy="1143000"/>
          </a:xfrm>
          <a:prstGeom prst="rect">
            <a:avLst/>
          </a:prstGeom>
          <a:noFill/>
          <a:ln w="9525">
            <a:noFill/>
            <a:miter lim="800000"/>
            <a:headEnd/>
            <a:tailEnd/>
          </a:ln>
        </p:spPr>
        <p:txBody>
          <a:bodyPr anchor="ctr"/>
          <a:lstStyle/>
          <a:p>
            <a:pPr algn="ctr"/>
            <a:r>
              <a:rPr lang="en-US" sz="4000" b="1">
                <a:solidFill>
                  <a:schemeClr val="accent2"/>
                </a:solidFill>
                <a:latin typeface="Arial" charset="0"/>
              </a:rPr>
              <a:t>Stroke Sequence</a:t>
            </a:r>
          </a:p>
        </p:txBody>
      </p:sp>
      <p:sp>
        <p:nvSpPr>
          <p:cNvPr id="159755" name="Text Box 11"/>
          <p:cNvSpPr txBox="1">
            <a:spLocks noChangeArrowheads="1"/>
          </p:cNvSpPr>
          <p:nvPr/>
        </p:nvSpPr>
        <p:spPr bwMode="auto">
          <a:xfrm>
            <a:off x="403225" y="9286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g</a:t>
            </a:r>
          </a:p>
        </p:txBody>
      </p:sp>
      <p:sp>
        <p:nvSpPr>
          <p:cNvPr id="159756" name="Text Box 12"/>
          <p:cNvSpPr txBox="1">
            <a:spLocks noChangeArrowheads="1"/>
          </p:cNvSpPr>
          <p:nvPr/>
        </p:nvSpPr>
        <p:spPr bwMode="auto">
          <a:xfrm>
            <a:off x="246697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n</a:t>
            </a:r>
          </a:p>
        </p:txBody>
      </p:sp>
      <p:grpSp>
        <p:nvGrpSpPr>
          <p:cNvPr id="2" name="Group 13"/>
          <p:cNvGrpSpPr>
            <a:grpSpLocks/>
          </p:cNvGrpSpPr>
          <p:nvPr/>
        </p:nvGrpSpPr>
        <p:grpSpPr bwMode="auto">
          <a:xfrm>
            <a:off x="428625" y="1733550"/>
            <a:ext cx="1828800" cy="1836738"/>
            <a:chOff x="294" y="1068"/>
            <a:chExt cx="2305" cy="2310"/>
          </a:xfrm>
        </p:grpSpPr>
        <p:sp>
          <p:nvSpPr>
            <p:cNvPr id="132178" name="Rectangle 14"/>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2179" name="Line 15"/>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2180" name="Line 16"/>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2181" name="Line 17"/>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2182" name="Line 18"/>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2183" name="Line 19"/>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2184" name="Line 20"/>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3" name="Group 21"/>
          <p:cNvGrpSpPr>
            <a:grpSpLocks/>
          </p:cNvGrpSpPr>
          <p:nvPr/>
        </p:nvGrpSpPr>
        <p:grpSpPr bwMode="auto">
          <a:xfrm>
            <a:off x="2487613" y="1733550"/>
            <a:ext cx="1825625" cy="1836738"/>
            <a:chOff x="294" y="1068"/>
            <a:chExt cx="2305" cy="2310"/>
          </a:xfrm>
        </p:grpSpPr>
        <p:sp>
          <p:nvSpPr>
            <p:cNvPr id="132171" name="Rectangle 22"/>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2172" name="Line 23"/>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2173" name="Line 24"/>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2174" name="Line 25"/>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2175" name="Line 26"/>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2176" name="Line 27"/>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2177" name="Line 28"/>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9773" name="Text Box 29"/>
          <p:cNvSpPr txBox="1">
            <a:spLocks noChangeArrowheads="1"/>
          </p:cNvSpPr>
          <p:nvPr/>
        </p:nvSpPr>
        <p:spPr bwMode="auto">
          <a:xfrm>
            <a:off x="451802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m</a:t>
            </a:r>
          </a:p>
        </p:txBody>
      </p:sp>
      <p:grpSp>
        <p:nvGrpSpPr>
          <p:cNvPr id="4" name="Group 30"/>
          <p:cNvGrpSpPr>
            <a:grpSpLocks/>
          </p:cNvGrpSpPr>
          <p:nvPr/>
        </p:nvGrpSpPr>
        <p:grpSpPr bwMode="auto">
          <a:xfrm>
            <a:off x="4557713" y="1733550"/>
            <a:ext cx="1825625" cy="1836738"/>
            <a:chOff x="294" y="1068"/>
            <a:chExt cx="2305" cy="2310"/>
          </a:xfrm>
        </p:grpSpPr>
        <p:sp>
          <p:nvSpPr>
            <p:cNvPr id="132164" name="Rectangle 31"/>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2165" name="Line 3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2166" name="Line 3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2167" name="Line 3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2168" name="Line 3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2169" name="Line 3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2170" name="Line 3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9782" name="Text Box 38"/>
          <p:cNvSpPr txBox="1">
            <a:spLocks noChangeArrowheads="1"/>
          </p:cNvSpPr>
          <p:nvPr/>
        </p:nvSpPr>
        <p:spPr bwMode="auto">
          <a:xfrm>
            <a:off x="6829425" y="9159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h</a:t>
            </a:r>
          </a:p>
        </p:txBody>
      </p:sp>
      <p:sp>
        <p:nvSpPr>
          <p:cNvPr id="159783" name="Text Box 39"/>
          <p:cNvSpPr txBox="1">
            <a:spLocks noChangeArrowheads="1"/>
          </p:cNvSpPr>
          <p:nvPr/>
        </p:nvSpPr>
        <p:spPr bwMode="auto">
          <a:xfrm>
            <a:off x="2466975" y="3811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u</a:t>
            </a:r>
          </a:p>
        </p:txBody>
      </p:sp>
      <p:grpSp>
        <p:nvGrpSpPr>
          <p:cNvPr id="5" name="Group 40"/>
          <p:cNvGrpSpPr>
            <a:grpSpLocks/>
          </p:cNvGrpSpPr>
          <p:nvPr/>
        </p:nvGrpSpPr>
        <p:grpSpPr bwMode="auto">
          <a:xfrm>
            <a:off x="6854825" y="1720850"/>
            <a:ext cx="1828800" cy="1836738"/>
            <a:chOff x="294" y="1068"/>
            <a:chExt cx="2305" cy="2310"/>
          </a:xfrm>
        </p:grpSpPr>
        <p:sp>
          <p:nvSpPr>
            <p:cNvPr id="132157" name="Rectangle 41"/>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2158" name="Line 42"/>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2159" name="Line 43"/>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2160" name="Line 44"/>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2161" name="Line 45"/>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2162" name="Line 46"/>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2163" name="Line 47"/>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grpSp>
        <p:nvGrpSpPr>
          <p:cNvPr id="6" name="Group 48"/>
          <p:cNvGrpSpPr>
            <a:grpSpLocks/>
          </p:cNvGrpSpPr>
          <p:nvPr/>
        </p:nvGrpSpPr>
        <p:grpSpPr bwMode="auto">
          <a:xfrm>
            <a:off x="2487613" y="4629150"/>
            <a:ext cx="1825625" cy="1836738"/>
            <a:chOff x="294" y="1068"/>
            <a:chExt cx="2305" cy="2310"/>
          </a:xfrm>
        </p:grpSpPr>
        <p:sp>
          <p:nvSpPr>
            <p:cNvPr id="132150" name="Rectangle 49"/>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2151" name="Line 50"/>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2152" name="Line 51"/>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2153" name="Line 52"/>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2154" name="Line 53"/>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2155" name="Line 54"/>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2156" name="Line 55"/>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9800" name="Text Box 56"/>
          <p:cNvSpPr txBox="1">
            <a:spLocks noChangeArrowheads="1"/>
          </p:cNvSpPr>
          <p:nvPr/>
        </p:nvSpPr>
        <p:spPr bwMode="auto">
          <a:xfrm>
            <a:off x="4606925" y="3811588"/>
            <a:ext cx="719138" cy="701675"/>
          </a:xfrm>
          <a:prstGeom prst="rect">
            <a:avLst/>
          </a:prstGeom>
          <a:solidFill>
            <a:srgbClr val="CC3300"/>
          </a:solidFill>
          <a:ln w="9525">
            <a:noFill/>
            <a:miter lim="800000"/>
            <a:headEnd/>
            <a:tailEnd/>
          </a:ln>
        </p:spPr>
        <p:txBody>
          <a:bodyPr>
            <a:spAutoFit/>
          </a:bodyPr>
          <a:lstStyle/>
          <a:p>
            <a:pPr algn="ctr"/>
            <a:r>
              <a:rPr lang="en-US" sz="4000">
                <a:solidFill>
                  <a:schemeClr val="bg1"/>
                </a:solidFill>
                <a:latin typeface="Swis721 LtEx BT" pitchFamily="34" charset="0"/>
              </a:rPr>
              <a:t>s</a:t>
            </a:r>
          </a:p>
        </p:txBody>
      </p:sp>
      <p:grpSp>
        <p:nvGrpSpPr>
          <p:cNvPr id="7" name="Group 57"/>
          <p:cNvGrpSpPr>
            <a:grpSpLocks/>
          </p:cNvGrpSpPr>
          <p:nvPr/>
        </p:nvGrpSpPr>
        <p:grpSpPr bwMode="auto">
          <a:xfrm>
            <a:off x="4621213" y="4629150"/>
            <a:ext cx="1825625" cy="1836738"/>
            <a:chOff x="294" y="1068"/>
            <a:chExt cx="2305" cy="2310"/>
          </a:xfrm>
        </p:grpSpPr>
        <p:sp>
          <p:nvSpPr>
            <p:cNvPr id="132143" name="Rectangle 58"/>
            <p:cNvSpPr>
              <a:spLocks noChangeArrowheads="1"/>
            </p:cNvSpPr>
            <p:nvPr/>
          </p:nvSpPr>
          <p:spPr bwMode="auto">
            <a:xfrm>
              <a:off x="296" y="1072"/>
              <a:ext cx="2303" cy="2303"/>
            </a:xfrm>
            <a:prstGeom prst="rect">
              <a:avLst/>
            </a:prstGeom>
            <a:noFill/>
            <a:ln w="12700">
              <a:solidFill>
                <a:srgbClr val="808080"/>
              </a:solidFill>
              <a:miter lim="800000"/>
              <a:headEnd/>
              <a:tailEnd/>
            </a:ln>
          </p:spPr>
          <p:txBody>
            <a:bodyPr wrap="none" anchor="ctr"/>
            <a:lstStyle/>
            <a:p>
              <a:endParaRPr lang="en-US"/>
            </a:p>
          </p:txBody>
        </p:sp>
        <p:sp>
          <p:nvSpPr>
            <p:cNvPr id="132144" name="Line 59"/>
            <p:cNvSpPr>
              <a:spLocks noChangeShapeType="1"/>
            </p:cNvSpPr>
            <p:nvPr/>
          </p:nvSpPr>
          <p:spPr bwMode="auto">
            <a:xfrm>
              <a:off x="870" y="1068"/>
              <a:ext cx="0" cy="2304"/>
            </a:xfrm>
            <a:prstGeom prst="line">
              <a:avLst/>
            </a:prstGeom>
            <a:noFill/>
            <a:ln w="12700">
              <a:solidFill>
                <a:srgbClr val="808080"/>
              </a:solidFill>
              <a:round/>
              <a:headEnd/>
              <a:tailEnd/>
            </a:ln>
          </p:spPr>
          <p:txBody>
            <a:bodyPr/>
            <a:lstStyle/>
            <a:p>
              <a:endParaRPr lang="en-US"/>
            </a:p>
          </p:txBody>
        </p:sp>
        <p:sp>
          <p:nvSpPr>
            <p:cNvPr id="132145" name="Line 60"/>
            <p:cNvSpPr>
              <a:spLocks noChangeShapeType="1"/>
            </p:cNvSpPr>
            <p:nvPr/>
          </p:nvSpPr>
          <p:spPr bwMode="auto">
            <a:xfrm>
              <a:off x="1446" y="1068"/>
              <a:ext cx="0" cy="2304"/>
            </a:xfrm>
            <a:prstGeom prst="line">
              <a:avLst/>
            </a:prstGeom>
            <a:noFill/>
            <a:ln w="12700">
              <a:solidFill>
                <a:srgbClr val="808080"/>
              </a:solidFill>
              <a:round/>
              <a:headEnd/>
              <a:tailEnd/>
            </a:ln>
          </p:spPr>
          <p:txBody>
            <a:bodyPr/>
            <a:lstStyle/>
            <a:p>
              <a:endParaRPr lang="en-US"/>
            </a:p>
          </p:txBody>
        </p:sp>
        <p:sp>
          <p:nvSpPr>
            <p:cNvPr id="132146" name="Line 61"/>
            <p:cNvSpPr>
              <a:spLocks noChangeShapeType="1"/>
            </p:cNvSpPr>
            <p:nvPr/>
          </p:nvSpPr>
          <p:spPr bwMode="auto">
            <a:xfrm>
              <a:off x="2022" y="1074"/>
              <a:ext cx="0" cy="2304"/>
            </a:xfrm>
            <a:prstGeom prst="line">
              <a:avLst/>
            </a:prstGeom>
            <a:noFill/>
            <a:ln w="12700">
              <a:solidFill>
                <a:srgbClr val="808080"/>
              </a:solidFill>
              <a:round/>
              <a:headEnd/>
              <a:tailEnd/>
            </a:ln>
          </p:spPr>
          <p:txBody>
            <a:bodyPr/>
            <a:lstStyle/>
            <a:p>
              <a:endParaRPr lang="en-US"/>
            </a:p>
          </p:txBody>
        </p:sp>
        <p:sp>
          <p:nvSpPr>
            <p:cNvPr id="132147" name="Line 62"/>
            <p:cNvSpPr>
              <a:spLocks noChangeShapeType="1"/>
            </p:cNvSpPr>
            <p:nvPr/>
          </p:nvSpPr>
          <p:spPr bwMode="auto">
            <a:xfrm>
              <a:off x="294" y="1644"/>
              <a:ext cx="2304" cy="0"/>
            </a:xfrm>
            <a:prstGeom prst="line">
              <a:avLst/>
            </a:prstGeom>
            <a:noFill/>
            <a:ln w="12700">
              <a:solidFill>
                <a:srgbClr val="808080"/>
              </a:solidFill>
              <a:round/>
              <a:headEnd/>
              <a:tailEnd/>
            </a:ln>
          </p:spPr>
          <p:txBody>
            <a:bodyPr/>
            <a:lstStyle/>
            <a:p>
              <a:endParaRPr lang="en-US"/>
            </a:p>
          </p:txBody>
        </p:sp>
        <p:sp>
          <p:nvSpPr>
            <p:cNvPr id="132148" name="Line 63"/>
            <p:cNvSpPr>
              <a:spLocks noChangeShapeType="1"/>
            </p:cNvSpPr>
            <p:nvPr/>
          </p:nvSpPr>
          <p:spPr bwMode="auto">
            <a:xfrm>
              <a:off x="294" y="2220"/>
              <a:ext cx="2304" cy="0"/>
            </a:xfrm>
            <a:prstGeom prst="line">
              <a:avLst/>
            </a:prstGeom>
            <a:noFill/>
            <a:ln w="12700">
              <a:solidFill>
                <a:srgbClr val="808080"/>
              </a:solidFill>
              <a:round/>
              <a:headEnd/>
              <a:tailEnd/>
            </a:ln>
          </p:spPr>
          <p:txBody>
            <a:bodyPr/>
            <a:lstStyle/>
            <a:p>
              <a:endParaRPr lang="en-US"/>
            </a:p>
          </p:txBody>
        </p:sp>
        <p:sp>
          <p:nvSpPr>
            <p:cNvPr id="132149" name="Line 64"/>
            <p:cNvSpPr>
              <a:spLocks noChangeShapeType="1"/>
            </p:cNvSpPr>
            <p:nvPr/>
          </p:nvSpPr>
          <p:spPr bwMode="auto">
            <a:xfrm>
              <a:off x="294" y="2796"/>
              <a:ext cx="2304" cy="0"/>
            </a:xfrm>
            <a:prstGeom prst="line">
              <a:avLst/>
            </a:prstGeom>
            <a:noFill/>
            <a:ln w="12700">
              <a:solidFill>
                <a:srgbClr val="808080"/>
              </a:solidFill>
              <a:round/>
              <a:headEnd/>
              <a:tailEnd/>
            </a:ln>
          </p:spPr>
          <p:txBody>
            <a:bodyPr/>
            <a:lstStyle/>
            <a:p>
              <a:endParaRPr lang="en-US"/>
            </a:p>
          </p:txBody>
        </p:sp>
      </p:grpSp>
      <p:sp>
        <p:nvSpPr>
          <p:cNvPr id="159829" name="Line 85"/>
          <p:cNvSpPr>
            <a:spLocks noChangeShapeType="1"/>
          </p:cNvSpPr>
          <p:nvPr/>
        </p:nvSpPr>
        <p:spPr bwMode="auto">
          <a:xfrm flipH="1" flipV="1">
            <a:off x="1685925" y="2286000"/>
            <a:ext cx="0" cy="1473200"/>
          </a:xfrm>
          <a:prstGeom prst="line">
            <a:avLst/>
          </a:prstGeom>
          <a:noFill/>
          <a:ln w="76200">
            <a:solidFill>
              <a:schemeClr val="accent2"/>
            </a:solidFill>
            <a:round/>
            <a:headEnd/>
            <a:tailEnd/>
          </a:ln>
        </p:spPr>
        <p:txBody>
          <a:bodyPr/>
          <a:lstStyle/>
          <a:p>
            <a:endParaRPr lang="en-US"/>
          </a:p>
        </p:txBody>
      </p:sp>
      <p:grpSp>
        <p:nvGrpSpPr>
          <p:cNvPr id="8" name="Group 89"/>
          <p:cNvGrpSpPr>
            <a:grpSpLocks/>
          </p:cNvGrpSpPr>
          <p:nvPr/>
        </p:nvGrpSpPr>
        <p:grpSpPr bwMode="auto">
          <a:xfrm>
            <a:off x="520700" y="3733800"/>
            <a:ext cx="1168400" cy="368300"/>
            <a:chOff x="296" y="2400"/>
            <a:chExt cx="824" cy="184"/>
          </a:xfrm>
        </p:grpSpPr>
        <p:sp>
          <p:nvSpPr>
            <p:cNvPr id="132141" name="Arc 87"/>
            <p:cNvSpPr>
              <a:spLocks/>
            </p:cNvSpPr>
            <p:nvPr/>
          </p:nvSpPr>
          <p:spPr bwMode="auto">
            <a:xfrm flipV="1">
              <a:off x="704" y="2400"/>
              <a:ext cx="416" cy="1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32142" name="Arc 88"/>
            <p:cNvSpPr>
              <a:spLocks/>
            </p:cNvSpPr>
            <p:nvPr/>
          </p:nvSpPr>
          <p:spPr bwMode="auto">
            <a:xfrm flipH="1" flipV="1">
              <a:off x="296" y="2400"/>
              <a:ext cx="416" cy="1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sp>
        <p:nvSpPr>
          <p:cNvPr id="159834" name="Line 90"/>
          <p:cNvSpPr>
            <a:spLocks noChangeShapeType="1"/>
          </p:cNvSpPr>
          <p:nvPr/>
        </p:nvSpPr>
        <p:spPr bwMode="auto">
          <a:xfrm>
            <a:off x="2489200" y="2324100"/>
            <a:ext cx="0" cy="1250950"/>
          </a:xfrm>
          <a:prstGeom prst="line">
            <a:avLst/>
          </a:prstGeom>
          <a:noFill/>
          <a:ln w="76200">
            <a:solidFill>
              <a:schemeClr val="accent2"/>
            </a:solidFill>
            <a:round/>
            <a:headEnd/>
            <a:tailEnd/>
          </a:ln>
        </p:spPr>
        <p:txBody>
          <a:bodyPr/>
          <a:lstStyle/>
          <a:p>
            <a:endParaRPr lang="en-US"/>
          </a:p>
        </p:txBody>
      </p:sp>
      <p:sp>
        <p:nvSpPr>
          <p:cNvPr id="159836" name="Freeform 92"/>
          <p:cNvSpPr>
            <a:spLocks/>
          </p:cNvSpPr>
          <p:nvPr/>
        </p:nvSpPr>
        <p:spPr bwMode="auto">
          <a:xfrm>
            <a:off x="2489200" y="2330450"/>
            <a:ext cx="1009650" cy="422275"/>
          </a:xfrm>
          <a:custGeom>
            <a:avLst/>
            <a:gdLst>
              <a:gd name="T0" fmla="*/ 0 w 633"/>
              <a:gd name="T1" fmla="*/ 2147483647 h 266"/>
              <a:gd name="T2" fmla="*/ 2147483647 w 633"/>
              <a:gd name="T3" fmla="*/ 2147483647 h 266"/>
              <a:gd name="T4" fmla="*/ 2147483647 w 633"/>
              <a:gd name="T5" fmla="*/ 2147483647 h 266"/>
              <a:gd name="T6" fmla="*/ 2147483647 w 633"/>
              <a:gd name="T7" fmla="*/ 2147483647 h 266"/>
              <a:gd name="T8" fmla="*/ 2147483647 w 633"/>
              <a:gd name="T9" fmla="*/ 2147483647 h 266"/>
              <a:gd name="T10" fmla="*/ 2147483647 w 633"/>
              <a:gd name="T11" fmla="*/ 2147483647 h 266"/>
              <a:gd name="T12" fmla="*/ 2147483647 w 633"/>
              <a:gd name="T13" fmla="*/ 2147483647 h 266"/>
              <a:gd name="T14" fmla="*/ 0 60000 65536"/>
              <a:gd name="T15" fmla="*/ 0 60000 65536"/>
              <a:gd name="T16" fmla="*/ 0 60000 65536"/>
              <a:gd name="T17" fmla="*/ 0 60000 65536"/>
              <a:gd name="T18" fmla="*/ 0 60000 65536"/>
              <a:gd name="T19" fmla="*/ 0 60000 65536"/>
              <a:gd name="T20" fmla="*/ 0 60000 65536"/>
              <a:gd name="T21" fmla="*/ 0 w 633"/>
              <a:gd name="T22" fmla="*/ 0 h 266"/>
              <a:gd name="T23" fmla="*/ 633 w 633"/>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266">
                <a:moveTo>
                  <a:pt x="0" y="266"/>
                </a:moveTo>
                <a:cubicBezTo>
                  <a:pt x="13" y="242"/>
                  <a:pt x="47" y="162"/>
                  <a:pt x="77" y="124"/>
                </a:cubicBezTo>
                <a:cubicBezTo>
                  <a:pt x="107" y="86"/>
                  <a:pt x="138" y="55"/>
                  <a:pt x="183" y="35"/>
                </a:cubicBezTo>
                <a:cubicBezTo>
                  <a:pt x="228" y="15"/>
                  <a:pt x="290" y="4"/>
                  <a:pt x="345" y="2"/>
                </a:cubicBezTo>
                <a:cubicBezTo>
                  <a:pt x="400" y="0"/>
                  <a:pt x="470" y="10"/>
                  <a:pt x="513" y="26"/>
                </a:cubicBezTo>
                <a:cubicBezTo>
                  <a:pt x="556" y="42"/>
                  <a:pt x="586" y="71"/>
                  <a:pt x="606" y="101"/>
                </a:cubicBezTo>
                <a:cubicBezTo>
                  <a:pt x="626" y="131"/>
                  <a:pt x="628" y="184"/>
                  <a:pt x="633" y="206"/>
                </a:cubicBezTo>
              </a:path>
            </a:pathLst>
          </a:custGeom>
          <a:noFill/>
          <a:ln w="76200">
            <a:solidFill>
              <a:schemeClr val="accent2"/>
            </a:solidFill>
            <a:round/>
            <a:headEnd/>
            <a:tailEnd/>
          </a:ln>
        </p:spPr>
        <p:txBody>
          <a:bodyPr/>
          <a:lstStyle/>
          <a:p>
            <a:endParaRPr lang="en-US"/>
          </a:p>
        </p:txBody>
      </p:sp>
      <p:sp>
        <p:nvSpPr>
          <p:cNvPr id="159837" name="Line 93"/>
          <p:cNvSpPr>
            <a:spLocks noChangeShapeType="1"/>
          </p:cNvSpPr>
          <p:nvPr/>
        </p:nvSpPr>
        <p:spPr bwMode="auto">
          <a:xfrm>
            <a:off x="3498850" y="2643188"/>
            <a:ext cx="0" cy="923925"/>
          </a:xfrm>
          <a:prstGeom prst="line">
            <a:avLst/>
          </a:prstGeom>
          <a:noFill/>
          <a:ln w="76200">
            <a:solidFill>
              <a:schemeClr val="accent2"/>
            </a:solidFill>
            <a:round/>
            <a:headEnd/>
            <a:tailEnd/>
          </a:ln>
        </p:spPr>
        <p:txBody>
          <a:bodyPr/>
          <a:lstStyle/>
          <a:p>
            <a:endParaRPr lang="en-US"/>
          </a:p>
        </p:txBody>
      </p:sp>
      <p:sp>
        <p:nvSpPr>
          <p:cNvPr id="159851" name="Line 107"/>
          <p:cNvSpPr>
            <a:spLocks noChangeShapeType="1"/>
          </p:cNvSpPr>
          <p:nvPr/>
        </p:nvSpPr>
        <p:spPr bwMode="auto">
          <a:xfrm>
            <a:off x="4562475" y="2324100"/>
            <a:ext cx="0" cy="1250950"/>
          </a:xfrm>
          <a:prstGeom prst="line">
            <a:avLst/>
          </a:prstGeom>
          <a:noFill/>
          <a:ln w="76200">
            <a:solidFill>
              <a:schemeClr val="accent2"/>
            </a:solidFill>
            <a:round/>
            <a:headEnd/>
            <a:tailEnd/>
          </a:ln>
        </p:spPr>
        <p:txBody>
          <a:bodyPr/>
          <a:lstStyle/>
          <a:p>
            <a:endParaRPr lang="en-US"/>
          </a:p>
        </p:txBody>
      </p:sp>
      <p:sp>
        <p:nvSpPr>
          <p:cNvPr id="159852" name="Freeform 108"/>
          <p:cNvSpPr>
            <a:spLocks/>
          </p:cNvSpPr>
          <p:nvPr/>
        </p:nvSpPr>
        <p:spPr bwMode="auto">
          <a:xfrm>
            <a:off x="4562475" y="2330450"/>
            <a:ext cx="1009650" cy="422275"/>
          </a:xfrm>
          <a:custGeom>
            <a:avLst/>
            <a:gdLst>
              <a:gd name="T0" fmla="*/ 0 w 633"/>
              <a:gd name="T1" fmla="*/ 2147483647 h 266"/>
              <a:gd name="T2" fmla="*/ 2147483647 w 633"/>
              <a:gd name="T3" fmla="*/ 2147483647 h 266"/>
              <a:gd name="T4" fmla="*/ 2147483647 w 633"/>
              <a:gd name="T5" fmla="*/ 2147483647 h 266"/>
              <a:gd name="T6" fmla="*/ 2147483647 w 633"/>
              <a:gd name="T7" fmla="*/ 2147483647 h 266"/>
              <a:gd name="T8" fmla="*/ 2147483647 w 633"/>
              <a:gd name="T9" fmla="*/ 2147483647 h 266"/>
              <a:gd name="T10" fmla="*/ 2147483647 w 633"/>
              <a:gd name="T11" fmla="*/ 2147483647 h 266"/>
              <a:gd name="T12" fmla="*/ 2147483647 w 633"/>
              <a:gd name="T13" fmla="*/ 2147483647 h 266"/>
              <a:gd name="T14" fmla="*/ 0 60000 65536"/>
              <a:gd name="T15" fmla="*/ 0 60000 65536"/>
              <a:gd name="T16" fmla="*/ 0 60000 65536"/>
              <a:gd name="T17" fmla="*/ 0 60000 65536"/>
              <a:gd name="T18" fmla="*/ 0 60000 65536"/>
              <a:gd name="T19" fmla="*/ 0 60000 65536"/>
              <a:gd name="T20" fmla="*/ 0 60000 65536"/>
              <a:gd name="T21" fmla="*/ 0 w 633"/>
              <a:gd name="T22" fmla="*/ 0 h 266"/>
              <a:gd name="T23" fmla="*/ 633 w 633"/>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266">
                <a:moveTo>
                  <a:pt x="0" y="266"/>
                </a:moveTo>
                <a:cubicBezTo>
                  <a:pt x="13" y="242"/>
                  <a:pt x="47" y="162"/>
                  <a:pt x="77" y="124"/>
                </a:cubicBezTo>
                <a:cubicBezTo>
                  <a:pt x="107" y="86"/>
                  <a:pt x="138" y="55"/>
                  <a:pt x="183" y="35"/>
                </a:cubicBezTo>
                <a:cubicBezTo>
                  <a:pt x="228" y="15"/>
                  <a:pt x="290" y="4"/>
                  <a:pt x="345" y="2"/>
                </a:cubicBezTo>
                <a:cubicBezTo>
                  <a:pt x="400" y="0"/>
                  <a:pt x="470" y="10"/>
                  <a:pt x="513" y="26"/>
                </a:cubicBezTo>
                <a:cubicBezTo>
                  <a:pt x="556" y="42"/>
                  <a:pt x="586" y="71"/>
                  <a:pt x="606" y="101"/>
                </a:cubicBezTo>
                <a:cubicBezTo>
                  <a:pt x="626" y="131"/>
                  <a:pt x="628" y="184"/>
                  <a:pt x="633" y="206"/>
                </a:cubicBezTo>
              </a:path>
            </a:pathLst>
          </a:custGeom>
          <a:noFill/>
          <a:ln w="76200">
            <a:solidFill>
              <a:schemeClr val="accent2"/>
            </a:solidFill>
            <a:round/>
            <a:headEnd/>
            <a:tailEnd/>
          </a:ln>
        </p:spPr>
        <p:txBody>
          <a:bodyPr/>
          <a:lstStyle/>
          <a:p>
            <a:endParaRPr lang="en-US"/>
          </a:p>
        </p:txBody>
      </p:sp>
      <p:sp>
        <p:nvSpPr>
          <p:cNvPr id="159853" name="Line 109"/>
          <p:cNvSpPr>
            <a:spLocks noChangeShapeType="1"/>
          </p:cNvSpPr>
          <p:nvPr/>
        </p:nvSpPr>
        <p:spPr bwMode="auto">
          <a:xfrm>
            <a:off x="5572125" y="2643188"/>
            <a:ext cx="0" cy="923925"/>
          </a:xfrm>
          <a:prstGeom prst="line">
            <a:avLst/>
          </a:prstGeom>
          <a:noFill/>
          <a:ln w="76200">
            <a:solidFill>
              <a:schemeClr val="accent2"/>
            </a:solidFill>
            <a:round/>
            <a:headEnd/>
            <a:tailEnd/>
          </a:ln>
        </p:spPr>
        <p:txBody>
          <a:bodyPr/>
          <a:lstStyle/>
          <a:p>
            <a:endParaRPr lang="en-US"/>
          </a:p>
        </p:txBody>
      </p:sp>
      <p:sp>
        <p:nvSpPr>
          <p:cNvPr id="159854" name="Freeform 110"/>
          <p:cNvSpPr>
            <a:spLocks/>
          </p:cNvSpPr>
          <p:nvPr/>
        </p:nvSpPr>
        <p:spPr bwMode="auto">
          <a:xfrm>
            <a:off x="5562600" y="2330450"/>
            <a:ext cx="1009650" cy="422275"/>
          </a:xfrm>
          <a:custGeom>
            <a:avLst/>
            <a:gdLst>
              <a:gd name="T0" fmla="*/ 0 w 633"/>
              <a:gd name="T1" fmla="*/ 2147483647 h 266"/>
              <a:gd name="T2" fmla="*/ 2147483647 w 633"/>
              <a:gd name="T3" fmla="*/ 2147483647 h 266"/>
              <a:gd name="T4" fmla="*/ 2147483647 w 633"/>
              <a:gd name="T5" fmla="*/ 2147483647 h 266"/>
              <a:gd name="T6" fmla="*/ 2147483647 w 633"/>
              <a:gd name="T7" fmla="*/ 2147483647 h 266"/>
              <a:gd name="T8" fmla="*/ 2147483647 w 633"/>
              <a:gd name="T9" fmla="*/ 2147483647 h 266"/>
              <a:gd name="T10" fmla="*/ 2147483647 w 633"/>
              <a:gd name="T11" fmla="*/ 2147483647 h 266"/>
              <a:gd name="T12" fmla="*/ 2147483647 w 633"/>
              <a:gd name="T13" fmla="*/ 2147483647 h 266"/>
              <a:gd name="T14" fmla="*/ 0 60000 65536"/>
              <a:gd name="T15" fmla="*/ 0 60000 65536"/>
              <a:gd name="T16" fmla="*/ 0 60000 65536"/>
              <a:gd name="T17" fmla="*/ 0 60000 65536"/>
              <a:gd name="T18" fmla="*/ 0 60000 65536"/>
              <a:gd name="T19" fmla="*/ 0 60000 65536"/>
              <a:gd name="T20" fmla="*/ 0 60000 65536"/>
              <a:gd name="T21" fmla="*/ 0 w 633"/>
              <a:gd name="T22" fmla="*/ 0 h 266"/>
              <a:gd name="T23" fmla="*/ 633 w 633"/>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266">
                <a:moveTo>
                  <a:pt x="0" y="266"/>
                </a:moveTo>
                <a:cubicBezTo>
                  <a:pt x="13" y="242"/>
                  <a:pt x="47" y="162"/>
                  <a:pt x="77" y="124"/>
                </a:cubicBezTo>
                <a:cubicBezTo>
                  <a:pt x="107" y="86"/>
                  <a:pt x="138" y="55"/>
                  <a:pt x="183" y="35"/>
                </a:cubicBezTo>
                <a:cubicBezTo>
                  <a:pt x="228" y="15"/>
                  <a:pt x="290" y="4"/>
                  <a:pt x="345" y="2"/>
                </a:cubicBezTo>
                <a:cubicBezTo>
                  <a:pt x="400" y="0"/>
                  <a:pt x="470" y="10"/>
                  <a:pt x="513" y="26"/>
                </a:cubicBezTo>
                <a:cubicBezTo>
                  <a:pt x="556" y="42"/>
                  <a:pt x="586" y="71"/>
                  <a:pt x="606" y="101"/>
                </a:cubicBezTo>
                <a:cubicBezTo>
                  <a:pt x="626" y="131"/>
                  <a:pt x="628" y="184"/>
                  <a:pt x="633" y="206"/>
                </a:cubicBezTo>
              </a:path>
            </a:pathLst>
          </a:custGeom>
          <a:noFill/>
          <a:ln w="76200">
            <a:solidFill>
              <a:schemeClr val="accent2"/>
            </a:solidFill>
            <a:round/>
            <a:headEnd/>
            <a:tailEnd/>
          </a:ln>
        </p:spPr>
        <p:txBody>
          <a:bodyPr/>
          <a:lstStyle/>
          <a:p>
            <a:endParaRPr lang="en-US"/>
          </a:p>
        </p:txBody>
      </p:sp>
      <p:sp>
        <p:nvSpPr>
          <p:cNvPr id="159855" name="Line 111"/>
          <p:cNvSpPr>
            <a:spLocks noChangeShapeType="1"/>
          </p:cNvSpPr>
          <p:nvPr/>
        </p:nvSpPr>
        <p:spPr bwMode="auto">
          <a:xfrm>
            <a:off x="6572250" y="2643188"/>
            <a:ext cx="0" cy="923925"/>
          </a:xfrm>
          <a:prstGeom prst="line">
            <a:avLst/>
          </a:prstGeom>
          <a:noFill/>
          <a:ln w="76200">
            <a:solidFill>
              <a:schemeClr val="accent2"/>
            </a:solidFill>
            <a:round/>
            <a:headEnd/>
            <a:tailEnd/>
          </a:ln>
        </p:spPr>
        <p:txBody>
          <a:bodyPr/>
          <a:lstStyle/>
          <a:p>
            <a:endParaRPr lang="en-US"/>
          </a:p>
        </p:txBody>
      </p:sp>
      <p:sp>
        <p:nvSpPr>
          <p:cNvPr id="159859" name="Arc 115"/>
          <p:cNvSpPr>
            <a:spLocks/>
          </p:cNvSpPr>
          <p:nvPr/>
        </p:nvSpPr>
        <p:spPr bwMode="auto">
          <a:xfrm>
            <a:off x="5137150" y="5229225"/>
            <a:ext cx="423863" cy="307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nvGrpSpPr>
          <p:cNvPr id="9" name="Group 117"/>
          <p:cNvGrpSpPr>
            <a:grpSpLocks/>
          </p:cNvGrpSpPr>
          <p:nvPr/>
        </p:nvGrpSpPr>
        <p:grpSpPr bwMode="auto">
          <a:xfrm>
            <a:off x="4678363" y="6108700"/>
            <a:ext cx="950912" cy="331788"/>
            <a:chOff x="704" y="1824"/>
            <a:chExt cx="864" cy="288"/>
          </a:xfrm>
        </p:grpSpPr>
        <p:sp>
          <p:nvSpPr>
            <p:cNvPr id="132139" name="Arc 118"/>
            <p:cNvSpPr>
              <a:spLocks/>
            </p:cNvSpPr>
            <p:nvPr/>
          </p:nvSpPr>
          <p:spPr bwMode="auto">
            <a:xfrm flipH="1" flipV="1">
              <a:off x="704" y="1824"/>
              <a:ext cx="4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32140" name="Arc 119"/>
            <p:cNvSpPr>
              <a:spLocks/>
            </p:cNvSpPr>
            <p:nvPr/>
          </p:nvSpPr>
          <p:spPr bwMode="auto">
            <a:xfrm flipV="1">
              <a:off x="1128" y="1824"/>
              <a:ext cx="4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grpSp>
      <p:grpSp>
        <p:nvGrpSpPr>
          <p:cNvPr id="10" name="Group 135"/>
          <p:cNvGrpSpPr>
            <a:grpSpLocks/>
          </p:cNvGrpSpPr>
          <p:nvPr/>
        </p:nvGrpSpPr>
        <p:grpSpPr bwMode="auto">
          <a:xfrm>
            <a:off x="4899025" y="5757863"/>
            <a:ext cx="725488" cy="354012"/>
            <a:chOff x="3086" y="3627"/>
            <a:chExt cx="457" cy="223"/>
          </a:xfrm>
        </p:grpSpPr>
        <p:sp>
          <p:nvSpPr>
            <p:cNvPr id="132137" name="Arc 120"/>
            <p:cNvSpPr>
              <a:spLocks/>
            </p:cNvSpPr>
            <p:nvPr/>
          </p:nvSpPr>
          <p:spPr bwMode="auto">
            <a:xfrm rot="5400000" flipH="1">
              <a:off x="3353" y="3660"/>
              <a:ext cx="18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2"/>
              </a:solidFill>
              <a:round/>
              <a:headEnd/>
              <a:tailEnd/>
            </a:ln>
          </p:spPr>
          <p:txBody>
            <a:bodyPr wrap="none" anchor="ctr"/>
            <a:lstStyle/>
            <a:p>
              <a:endParaRPr lang="en-US"/>
            </a:p>
          </p:txBody>
        </p:sp>
        <p:sp>
          <p:nvSpPr>
            <p:cNvPr id="132138" name="Freeform 121"/>
            <p:cNvSpPr>
              <a:spLocks/>
            </p:cNvSpPr>
            <p:nvPr/>
          </p:nvSpPr>
          <p:spPr bwMode="auto">
            <a:xfrm>
              <a:off x="3086" y="3627"/>
              <a:ext cx="273" cy="33"/>
            </a:xfrm>
            <a:custGeom>
              <a:avLst/>
              <a:gdLst>
                <a:gd name="T0" fmla="*/ 0 w 408"/>
                <a:gd name="T1" fmla="*/ 0 h 48"/>
                <a:gd name="T2" fmla="*/ 1 w 408"/>
                <a:gd name="T3" fmla="*/ 1 h 48"/>
                <a:gd name="T4" fmla="*/ 1 w 408"/>
                <a:gd name="T5" fmla="*/ 1 h 48"/>
                <a:gd name="T6" fmla="*/ 0 60000 65536"/>
                <a:gd name="T7" fmla="*/ 0 60000 65536"/>
                <a:gd name="T8" fmla="*/ 0 60000 65536"/>
                <a:gd name="T9" fmla="*/ 0 w 408"/>
                <a:gd name="T10" fmla="*/ 0 h 48"/>
                <a:gd name="T11" fmla="*/ 408 w 408"/>
                <a:gd name="T12" fmla="*/ 48 h 48"/>
              </a:gdLst>
              <a:ahLst/>
              <a:cxnLst>
                <a:cxn ang="T6">
                  <a:pos x="T0" y="T1"/>
                </a:cxn>
                <a:cxn ang="T7">
                  <a:pos x="T2" y="T3"/>
                </a:cxn>
                <a:cxn ang="T8">
                  <a:pos x="T4" y="T5"/>
                </a:cxn>
              </a:cxnLst>
              <a:rect l="T9" t="T10" r="T11" b="T12"/>
              <a:pathLst>
                <a:path w="408" h="48">
                  <a:moveTo>
                    <a:pt x="0" y="0"/>
                  </a:moveTo>
                  <a:cubicBezTo>
                    <a:pt x="78" y="12"/>
                    <a:pt x="156" y="24"/>
                    <a:pt x="224" y="32"/>
                  </a:cubicBezTo>
                  <a:cubicBezTo>
                    <a:pt x="292" y="40"/>
                    <a:pt x="350" y="44"/>
                    <a:pt x="408" y="48"/>
                  </a:cubicBezTo>
                </a:path>
              </a:pathLst>
            </a:custGeom>
            <a:noFill/>
            <a:ln w="76200">
              <a:solidFill>
                <a:schemeClr val="accent2"/>
              </a:solidFill>
              <a:round/>
              <a:headEnd/>
              <a:tailEnd/>
            </a:ln>
          </p:spPr>
          <p:txBody>
            <a:bodyPr/>
            <a:lstStyle/>
            <a:p>
              <a:endParaRPr lang="en-US"/>
            </a:p>
          </p:txBody>
        </p:sp>
      </p:grpSp>
      <p:grpSp>
        <p:nvGrpSpPr>
          <p:cNvPr id="11" name="Group 134"/>
          <p:cNvGrpSpPr>
            <a:grpSpLocks/>
          </p:cNvGrpSpPr>
          <p:nvPr/>
        </p:nvGrpSpPr>
        <p:grpSpPr bwMode="auto">
          <a:xfrm>
            <a:off x="4660900" y="5224463"/>
            <a:ext cx="492125" cy="538162"/>
            <a:chOff x="2936" y="3291"/>
            <a:chExt cx="310" cy="339"/>
          </a:xfrm>
        </p:grpSpPr>
        <p:sp>
          <p:nvSpPr>
            <p:cNvPr id="132134" name="Arc 114"/>
            <p:cNvSpPr>
              <a:spLocks/>
            </p:cNvSpPr>
            <p:nvPr/>
          </p:nvSpPr>
          <p:spPr bwMode="auto">
            <a:xfrm flipH="1">
              <a:off x="2936" y="3306"/>
              <a:ext cx="187" cy="182"/>
            </a:xfrm>
            <a:custGeom>
              <a:avLst/>
              <a:gdLst>
                <a:gd name="T0" fmla="*/ 0 w 21600"/>
                <a:gd name="T1" fmla="*/ 0 h 20882"/>
                <a:gd name="T2" fmla="*/ 0 w 21600"/>
                <a:gd name="T3" fmla="*/ 0 h 20882"/>
                <a:gd name="T4" fmla="*/ 0 w 21600"/>
                <a:gd name="T5" fmla="*/ 0 h 20882"/>
                <a:gd name="T6" fmla="*/ 0 60000 65536"/>
                <a:gd name="T7" fmla="*/ 0 60000 65536"/>
                <a:gd name="T8" fmla="*/ 0 60000 65536"/>
                <a:gd name="T9" fmla="*/ 0 w 21600"/>
                <a:gd name="T10" fmla="*/ 0 h 20882"/>
                <a:gd name="T11" fmla="*/ 21600 w 21600"/>
                <a:gd name="T12" fmla="*/ 20882 h 20882"/>
              </a:gdLst>
              <a:ahLst/>
              <a:cxnLst>
                <a:cxn ang="T6">
                  <a:pos x="T0" y="T1"/>
                </a:cxn>
                <a:cxn ang="T7">
                  <a:pos x="T2" y="T3"/>
                </a:cxn>
                <a:cxn ang="T8">
                  <a:pos x="T4" y="T5"/>
                </a:cxn>
              </a:cxnLst>
              <a:rect l="T9" t="T10" r="T11" b="T12"/>
              <a:pathLst>
                <a:path w="21600" h="20882" fill="none" extrusionOk="0">
                  <a:moveTo>
                    <a:pt x="5522" y="0"/>
                  </a:moveTo>
                  <a:cubicBezTo>
                    <a:pt x="14999" y="2506"/>
                    <a:pt x="21600" y="11079"/>
                    <a:pt x="21600" y="20882"/>
                  </a:cubicBezTo>
                </a:path>
                <a:path w="21600" h="20882" stroke="0" extrusionOk="0">
                  <a:moveTo>
                    <a:pt x="5522" y="0"/>
                  </a:moveTo>
                  <a:cubicBezTo>
                    <a:pt x="14999" y="2506"/>
                    <a:pt x="21600" y="11079"/>
                    <a:pt x="21600" y="20882"/>
                  </a:cubicBezTo>
                  <a:lnTo>
                    <a:pt x="0" y="20882"/>
                  </a:lnTo>
                  <a:close/>
                </a:path>
              </a:pathLst>
            </a:custGeom>
            <a:noFill/>
            <a:ln w="76200">
              <a:solidFill>
                <a:schemeClr val="accent2"/>
              </a:solidFill>
              <a:round/>
              <a:headEnd/>
              <a:tailEnd/>
            </a:ln>
          </p:spPr>
          <p:txBody>
            <a:bodyPr wrap="none" anchor="ctr"/>
            <a:lstStyle/>
            <a:p>
              <a:endParaRPr lang="en-US"/>
            </a:p>
          </p:txBody>
        </p:sp>
        <p:sp>
          <p:nvSpPr>
            <p:cNvPr id="132135" name="Arc 116"/>
            <p:cNvSpPr>
              <a:spLocks/>
            </p:cNvSpPr>
            <p:nvPr/>
          </p:nvSpPr>
          <p:spPr bwMode="auto">
            <a:xfrm flipH="1" flipV="1">
              <a:off x="2936" y="3482"/>
              <a:ext cx="198" cy="148"/>
            </a:xfrm>
            <a:custGeom>
              <a:avLst/>
              <a:gdLst>
                <a:gd name="T0" fmla="*/ 0 w 21600"/>
                <a:gd name="T1" fmla="*/ 0 h 21249"/>
                <a:gd name="T2" fmla="*/ 0 w 21600"/>
                <a:gd name="T3" fmla="*/ 0 h 21249"/>
                <a:gd name="T4" fmla="*/ 0 w 21600"/>
                <a:gd name="T5" fmla="*/ 0 h 21249"/>
                <a:gd name="T6" fmla="*/ 0 60000 65536"/>
                <a:gd name="T7" fmla="*/ 0 60000 65536"/>
                <a:gd name="T8" fmla="*/ 0 60000 65536"/>
                <a:gd name="T9" fmla="*/ 0 w 21600"/>
                <a:gd name="T10" fmla="*/ 0 h 21249"/>
                <a:gd name="T11" fmla="*/ 21600 w 21600"/>
                <a:gd name="T12" fmla="*/ 21249 h 21249"/>
              </a:gdLst>
              <a:ahLst/>
              <a:cxnLst>
                <a:cxn ang="T6">
                  <a:pos x="T0" y="T1"/>
                </a:cxn>
                <a:cxn ang="T7">
                  <a:pos x="T2" y="T3"/>
                </a:cxn>
                <a:cxn ang="T8">
                  <a:pos x="T4" y="T5"/>
                </a:cxn>
              </a:cxnLst>
              <a:rect l="T9" t="T10" r="T11" b="T12"/>
              <a:pathLst>
                <a:path w="21600" h="21249" fill="none" extrusionOk="0">
                  <a:moveTo>
                    <a:pt x="3880" y="0"/>
                  </a:moveTo>
                  <a:cubicBezTo>
                    <a:pt x="14143" y="1874"/>
                    <a:pt x="21600" y="10816"/>
                    <a:pt x="21600" y="21249"/>
                  </a:cubicBezTo>
                </a:path>
                <a:path w="21600" h="21249" stroke="0" extrusionOk="0">
                  <a:moveTo>
                    <a:pt x="3880" y="0"/>
                  </a:moveTo>
                  <a:cubicBezTo>
                    <a:pt x="14143" y="1874"/>
                    <a:pt x="21600" y="10816"/>
                    <a:pt x="21600" y="21249"/>
                  </a:cubicBezTo>
                  <a:lnTo>
                    <a:pt x="0" y="21249"/>
                  </a:lnTo>
                  <a:close/>
                </a:path>
              </a:pathLst>
            </a:custGeom>
            <a:noFill/>
            <a:ln w="76200">
              <a:solidFill>
                <a:schemeClr val="accent2"/>
              </a:solidFill>
              <a:round/>
              <a:headEnd/>
              <a:tailEnd/>
            </a:ln>
          </p:spPr>
          <p:txBody>
            <a:bodyPr wrap="none" anchor="ctr"/>
            <a:lstStyle/>
            <a:p>
              <a:endParaRPr lang="en-US"/>
            </a:p>
          </p:txBody>
        </p:sp>
        <p:sp>
          <p:nvSpPr>
            <p:cNvPr id="132136" name="Freeform 122"/>
            <p:cNvSpPr>
              <a:spLocks/>
            </p:cNvSpPr>
            <p:nvPr/>
          </p:nvSpPr>
          <p:spPr bwMode="auto">
            <a:xfrm>
              <a:off x="3064" y="3291"/>
              <a:ext cx="182" cy="19"/>
            </a:xfrm>
            <a:custGeom>
              <a:avLst/>
              <a:gdLst>
                <a:gd name="T0" fmla="*/ 1 w 272"/>
                <a:gd name="T1" fmla="*/ 1 h 37"/>
                <a:gd name="T2" fmla="*/ 1 w 272"/>
                <a:gd name="T3" fmla="*/ 1 h 37"/>
                <a:gd name="T4" fmla="*/ 0 w 272"/>
                <a:gd name="T5" fmla="*/ 1 h 37"/>
                <a:gd name="T6" fmla="*/ 0 60000 65536"/>
                <a:gd name="T7" fmla="*/ 0 60000 65536"/>
                <a:gd name="T8" fmla="*/ 0 60000 65536"/>
                <a:gd name="T9" fmla="*/ 0 w 272"/>
                <a:gd name="T10" fmla="*/ 0 h 37"/>
                <a:gd name="T11" fmla="*/ 272 w 272"/>
                <a:gd name="T12" fmla="*/ 37 h 37"/>
              </a:gdLst>
              <a:ahLst/>
              <a:cxnLst>
                <a:cxn ang="T6">
                  <a:pos x="T0" y="T1"/>
                </a:cxn>
                <a:cxn ang="T7">
                  <a:pos x="T2" y="T3"/>
                </a:cxn>
                <a:cxn ang="T8">
                  <a:pos x="T4" y="T5"/>
                </a:cxn>
              </a:cxnLst>
              <a:rect l="T9" t="T10" r="T11" b="T12"/>
              <a:pathLst>
                <a:path w="272" h="37">
                  <a:moveTo>
                    <a:pt x="272" y="5"/>
                  </a:moveTo>
                  <a:cubicBezTo>
                    <a:pt x="245" y="5"/>
                    <a:pt x="157" y="0"/>
                    <a:pt x="112" y="5"/>
                  </a:cubicBezTo>
                  <a:cubicBezTo>
                    <a:pt x="67" y="10"/>
                    <a:pt x="23" y="30"/>
                    <a:pt x="0" y="37"/>
                  </a:cubicBezTo>
                </a:path>
              </a:pathLst>
            </a:custGeom>
            <a:noFill/>
            <a:ln w="76200">
              <a:solidFill>
                <a:schemeClr val="accent2"/>
              </a:solidFill>
              <a:round/>
              <a:headEnd/>
              <a:tailEnd/>
            </a:ln>
          </p:spPr>
          <p:txBody>
            <a:bodyPr/>
            <a:lstStyle/>
            <a:p>
              <a:endParaRPr lang="en-US"/>
            </a:p>
          </p:txBody>
        </p:sp>
      </p:grpSp>
      <p:sp>
        <p:nvSpPr>
          <p:cNvPr id="159869" name="Arc 125"/>
          <p:cNvSpPr>
            <a:spLocks/>
          </p:cNvSpPr>
          <p:nvPr/>
        </p:nvSpPr>
        <p:spPr bwMode="auto">
          <a:xfrm flipH="1" flipV="1">
            <a:off x="1049338" y="2293938"/>
            <a:ext cx="636587" cy="622300"/>
          </a:xfrm>
          <a:custGeom>
            <a:avLst/>
            <a:gdLst>
              <a:gd name="T0" fmla="*/ 2147483647 w 22148"/>
              <a:gd name="T1" fmla="*/ 2147483647 h 21600"/>
              <a:gd name="T2" fmla="*/ 0 w 22148"/>
              <a:gd name="T3" fmla="*/ 2147483647 h 21600"/>
              <a:gd name="T4" fmla="*/ 2147483647 w 22148"/>
              <a:gd name="T5" fmla="*/ 0 h 21600"/>
              <a:gd name="T6" fmla="*/ 0 60000 65536"/>
              <a:gd name="T7" fmla="*/ 0 60000 65536"/>
              <a:gd name="T8" fmla="*/ 0 60000 65536"/>
              <a:gd name="T9" fmla="*/ 0 w 22148"/>
              <a:gd name="T10" fmla="*/ 0 h 21600"/>
              <a:gd name="T11" fmla="*/ 22148 w 22148"/>
              <a:gd name="T12" fmla="*/ 21600 h 21600"/>
            </a:gdLst>
            <a:ahLst/>
            <a:cxnLst>
              <a:cxn ang="T6">
                <a:pos x="T0" y="T1"/>
              </a:cxn>
              <a:cxn ang="T7">
                <a:pos x="T2" y="T3"/>
              </a:cxn>
              <a:cxn ang="T8">
                <a:pos x="T4" y="T5"/>
              </a:cxn>
            </a:cxnLst>
            <a:rect l="T9" t="T10" r="T11" b="T12"/>
            <a:pathLst>
              <a:path w="22148" h="21600" fill="none" extrusionOk="0">
                <a:moveTo>
                  <a:pt x="22148" y="21580"/>
                </a:moveTo>
                <a:cubicBezTo>
                  <a:pt x="21840" y="21593"/>
                  <a:pt x="21533" y="21599"/>
                  <a:pt x="21226" y="21600"/>
                </a:cubicBezTo>
                <a:cubicBezTo>
                  <a:pt x="10840" y="21600"/>
                  <a:pt x="1924" y="14208"/>
                  <a:pt x="0" y="4002"/>
                </a:cubicBezTo>
              </a:path>
              <a:path w="22148" h="21600" stroke="0" extrusionOk="0">
                <a:moveTo>
                  <a:pt x="22148" y="21580"/>
                </a:moveTo>
                <a:cubicBezTo>
                  <a:pt x="21840" y="21593"/>
                  <a:pt x="21533" y="21599"/>
                  <a:pt x="21226" y="21600"/>
                </a:cubicBezTo>
                <a:cubicBezTo>
                  <a:pt x="10840" y="21600"/>
                  <a:pt x="1924" y="14208"/>
                  <a:pt x="0" y="4002"/>
                </a:cubicBezTo>
                <a:lnTo>
                  <a:pt x="21226" y="0"/>
                </a:lnTo>
                <a:close/>
              </a:path>
            </a:pathLst>
          </a:custGeom>
          <a:noFill/>
          <a:ln w="76200">
            <a:solidFill>
              <a:schemeClr val="accent2"/>
            </a:solidFill>
            <a:round/>
            <a:headEnd/>
            <a:tailEnd/>
          </a:ln>
        </p:spPr>
        <p:txBody>
          <a:bodyPr wrap="none" anchor="ctr"/>
          <a:lstStyle/>
          <a:p>
            <a:endParaRPr lang="en-US"/>
          </a:p>
        </p:txBody>
      </p:sp>
      <p:sp>
        <p:nvSpPr>
          <p:cNvPr id="159870" name="Arc 126"/>
          <p:cNvSpPr>
            <a:spLocks/>
          </p:cNvSpPr>
          <p:nvPr/>
        </p:nvSpPr>
        <p:spPr bwMode="auto">
          <a:xfrm flipH="1" flipV="1">
            <a:off x="433388" y="2295525"/>
            <a:ext cx="623887" cy="1249363"/>
          </a:xfrm>
          <a:custGeom>
            <a:avLst/>
            <a:gdLst>
              <a:gd name="T0" fmla="*/ 2147483647 w 21600"/>
              <a:gd name="T1" fmla="*/ 0 h 43200"/>
              <a:gd name="T2" fmla="*/ 2147483647 w 21600"/>
              <a:gd name="T3" fmla="*/ 2147483647 h 43200"/>
              <a:gd name="T4" fmla="*/ 0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08" y="0"/>
                </a:moveTo>
                <a:cubicBezTo>
                  <a:pt x="11995" y="60"/>
                  <a:pt x="21600" y="9713"/>
                  <a:pt x="21600" y="21600"/>
                </a:cubicBezTo>
                <a:cubicBezTo>
                  <a:pt x="21600" y="33486"/>
                  <a:pt x="11996" y="43139"/>
                  <a:pt x="109" y="43199"/>
                </a:cubicBezTo>
              </a:path>
              <a:path w="21600" h="43200" stroke="0" extrusionOk="0">
                <a:moveTo>
                  <a:pt x="108" y="0"/>
                </a:moveTo>
                <a:cubicBezTo>
                  <a:pt x="11995" y="60"/>
                  <a:pt x="21600" y="9713"/>
                  <a:pt x="21600" y="21600"/>
                </a:cubicBezTo>
                <a:cubicBezTo>
                  <a:pt x="21600" y="33486"/>
                  <a:pt x="11996" y="43139"/>
                  <a:pt x="109" y="43199"/>
                </a:cubicBezTo>
                <a:lnTo>
                  <a:pt x="0" y="21600"/>
                </a:lnTo>
                <a:close/>
              </a:path>
            </a:pathLst>
          </a:custGeom>
          <a:noFill/>
          <a:ln w="76200">
            <a:solidFill>
              <a:schemeClr val="accent2"/>
            </a:solidFill>
            <a:round/>
            <a:headEnd/>
            <a:tailEnd/>
          </a:ln>
        </p:spPr>
        <p:txBody>
          <a:bodyPr wrap="none" anchor="ctr"/>
          <a:lstStyle/>
          <a:p>
            <a:endParaRPr lang="en-US"/>
          </a:p>
        </p:txBody>
      </p:sp>
      <p:sp>
        <p:nvSpPr>
          <p:cNvPr id="159871" name="Arc 127"/>
          <p:cNvSpPr>
            <a:spLocks/>
          </p:cNvSpPr>
          <p:nvPr/>
        </p:nvSpPr>
        <p:spPr bwMode="auto">
          <a:xfrm flipH="1">
            <a:off x="1049338" y="2922588"/>
            <a:ext cx="642937" cy="622300"/>
          </a:xfrm>
          <a:custGeom>
            <a:avLst/>
            <a:gdLst>
              <a:gd name="T0" fmla="*/ 2147483647 w 22277"/>
              <a:gd name="T1" fmla="*/ 2147483647 h 21600"/>
              <a:gd name="T2" fmla="*/ 0 w 22277"/>
              <a:gd name="T3" fmla="*/ 2147483647 h 21600"/>
              <a:gd name="T4" fmla="*/ 2147483647 w 22277"/>
              <a:gd name="T5" fmla="*/ 0 h 21600"/>
              <a:gd name="T6" fmla="*/ 0 60000 65536"/>
              <a:gd name="T7" fmla="*/ 0 60000 65536"/>
              <a:gd name="T8" fmla="*/ 0 60000 65536"/>
              <a:gd name="T9" fmla="*/ 0 w 22277"/>
              <a:gd name="T10" fmla="*/ 0 h 21600"/>
              <a:gd name="T11" fmla="*/ 22277 w 22277"/>
              <a:gd name="T12" fmla="*/ 21600 h 21600"/>
            </a:gdLst>
            <a:ahLst/>
            <a:cxnLst>
              <a:cxn ang="T6">
                <a:pos x="T0" y="T1"/>
              </a:cxn>
              <a:cxn ang="T7">
                <a:pos x="T2" y="T3"/>
              </a:cxn>
              <a:cxn ang="T8">
                <a:pos x="T4" y="T5"/>
              </a:cxn>
            </a:cxnLst>
            <a:rect l="T9" t="T10" r="T11" b="T12"/>
            <a:pathLst>
              <a:path w="22277" h="21600" fill="none" extrusionOk="0">
                <a:moveTo>
                  <a:pt x="22277" y="21580"/>
                </a:moveTo>
                <a:cubicBezTo>
                  <a:pt x="21969" y="21593"/>
                  <a:pt x="21662" y="21599"/>
                  <a:pt x="21355" y="21600"/>
                </a:cubicBezTo>
                <a:cubicBezTo>
                  <a:pt x="10677" y="21600"/>
                  <a:pt x="1601" y="13797"/>
                  <a:pt x="-1" y="3241"/>
                </a:cubicBezTo>
              </a:path>
              <a:path w="22277" h="21600" stroke="0" extrusionOk="0">
                <a:moveTo>
                  <a:pt x="22277" y="21580"/>
                </a:moveTo>
                <a:cubicBezTo>
                  <a:pt x="21969" y="21593"/>
                  <a:pt x="21662" y="21599"/>
                  <a:pt x="21355" y="21600"/>
                </a:cubicBezTo>
                <a:cubicBezTo>
                  <a:pt x="10677" y="21600"/>
                  <a:pt x="1601" y="13797"/>
                  <a:pt x="-1" y="3241"/>
                </a:cubicBezTo>
                <a:lnTo>
                  <a:pt x="21355" y="0"/>
                </a:lnTo>
                <a:close/>
              </a:path>
            </a:pathLst>
          </a:custGeom>
          <a:noFill/>
          <a:ln w="76200">
            <a:solidFill>
              <a:schemeClr val="accent2"/>
            </a:solidFill>
            <a:round/>
            <a:headEnd/>
            <a:tailEnd/>
          </a:ln>
        </p:spPr>
        <p:txBody>
          <a:bodyPr wrap="none" anchor="ctr"/>
          <a:lstStyle/>
          <a:p>
            <a:endParaRPr lang="en-US"/>
          </a:p>
        </p:txBody>
      </p:sp>
      <p:sp>
        <p:nvSpPr>
          <p:cNvPr id="159872" name="Line 128"/>
          <p:cNvSpPr>
            <a:spLocks noChangeShapeType="1"/>
          </p:cNvSpPr>
          <p:nvPr/>
        </p:nvSpPr>
        <p:spPr bwMode="auto">
          <a:xfrm>
            <a:off x="6845300" y="1701800"/>
            <a:ext cx="0" cy="1847850"/>
          </a:xfrm>
          <a:prstGeom prst="line">
            <a:avLst/>
          </a:prstGeom>
          <a:noFill/>
          <a:ln w="76200">
            <a:solidFill>
              <a:schemeClr val="accent2"/>
            </a:solidFill>
            <a:round/>
            <a:headEnd/>
            <a:tailEnd/>
          </a:ln>
        </p:spPr>
        <p:txBody>
          <a:bodyPr/>
          <a:lstStyle/>
          <a:p>
            <a:endParaRPr lang="en-US"/>
          </a:p>
        </p:txBody>
      </p:sp>
      <p:sp>
        <p:nvSpPr>
          <p:cNvPr id="159873" name="Freeform 129"/>
          <p:cNvSpPr>
            <a:spLocks/>
          </p:cNvSpPr>
          <p:nvPr/>
        </p:nvSpPr>
        <p:spPr bwMode="auto">
          <a:xfrm>
            <a:off x="6845300" y="2305050"/>
            <a:ext cx="1009650" cy="422275"/>
          </a:xfrm>
          <a:custGeom>
            <a:avLst/>
            <a:gdLst>
              <a:gd name="T0" fmla="*/ 0 w 633"/>
              <a:gd name="T1" fmla="*/ 2147483647 h 266"/>
              <a:gd name="T2" fmla="*/ 2147483647 w 633"/>
              <a:gd name="T3" fmla="*/ 2147483647 h 266"/>
              <a:gd name="T4" fmla="*/ 2147483647 w 633"/>
              <a:gd name="T5" fmla="*/ 2147483647 h 266"/>
              <a:gd name="T6" fmla="*/ 2147483647 w 633"/>
              <a:gd name="T7" fmla="*/ 2147483647 h 266"/>
              <a:gd name="T8" fmla="*/ 2147483647 w 633"/>
              <a:gd name="T9" fmla="*/ 2147483647 h 266"/>
              <a:gd name="T10" fmla="*/ 2147483647 w 633"/>
              <a:gd name="T11" fmla="*/ 2147483647 h 266"/>
              <a:gd name="T12" fmla="*/ 2147483647 w 633"/>
              <a:gd name="T13" fmla="*/ 2147483647 h 266"/>
              <a:gd name="T14" fmla="*/ 0 60000 65536"/>
              <a:gd name="T15" fmla="*/ 0 60000 65536"/>
              <a:gd name="T16" fmla="*/ 0 60000 65536"/>
              <a:gd name="T17" fmla="*/ 0 60000 65536"/>
              <a:gd name="T18" fmla="*/ 0 60000 65536"/>
              <a:gd name="T19" fmla="*/ 0 60000 65536"/>
              <a:gd name="T20" fmla="*/ 0 60000 65536"/>
              <a:gd name="T21" fmla="*/ 0 w 633"/>
              <a:gd name="T22" fmla="*/ 0 h 266"/>
              <a:gd name="T23" fmla="*/ 633 w 633"/>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266">
                <a:moveTo>
                  <a:pt x="0" y="266"/>
                </a:moveTo>
                <a:cubicBezTo>
                  <a:pt x="13" y="242"/>
                  <a:pt x="47" y="162"/>
                  <a:pt x="77" y="124"/>
                </a:cubicBezTo>
                <a:cubicBezTo>
                  <a:pt x="107" y="86"/>
                  <a:pt x="138" y="55"/>
                  <a:pt x="183" y="35"/>
                </a:cubicBezTo>
                <a:cubicBezTo>
                  <a:pt x="228" y="15"/>
                  <a:pt x="290" y="4"/>
                  <a:pt x="345" y="2"/>
                </a:cubicBezTo>
                <a:cubicBezTo>
                  <a:pt x="400" y="0"/>
                  <a:pt x="470" y="10"/>
                  <a:pt x="513" y="26"/>
                </a:cubicBezTo>
                <a:cubicBezTo>
                  <a:pt x="556" y="42"/>
                  <a:pt x="586" y="71"/>
                  <a:pt x="606" y="101"/>
                </a:cubicBezTo>
                <a:cubicBezTo>
                  <a:pt x="626" y="131"/>
                  <a:pt x="628" y="184"/>
                  <a:pt x="633" y="206"/>
                </a:cubicBezTo>
              </a:path>
            </a:pathLst>
          </a:custGeom>
          <a:noFill/>
          <a:ln w="76200">
            <a:solidFill>
              <a:schemeClr val="accent2"/>
            </a:solidFill>
            <a:round/>
            <a:headEnd/>
            <a:tailEnd/>
          </a:ln>
        </p:spPr>
        <p:txBody>
          <a:bodyPr/>
          <a:lstStyle/>
          <a:p>
            <a:endParaRPr lang="en-US"/>
          </a:p>
        </p:txBody>
      </p:sp>
      <p:sp>
        <p:nvSpPr>
          <p:cNvPr id="159874" name="Line 130"/>
          <p:cNvSpPr>
            <a:spLocks noChangeShapeType="1"/>
          </p:cNvSpPr>
          <p:nvPr/>
        </p:nvSpPr>
        <p:spPr bwMode="auto">
          <a:xfrm>
            <a:off x="7854950" y="2617788"/>
            <a:ext cx="0" cy="923925"/>
          </a:xfrm>
          <a:prstGeom prst="line">
            <a:avLst/>
          </a:prstGeom>
          <a:noFill/>
          <a:ln w="76200">
            <a:solidFill>
              <a:schemeClr val="accent2"/>
            </a:solidFill>
            <a:round/>
            <a:headEnd/>
            <a:tailEnd/>
          </a:ln>
        </p:spPr>
        <p:txBody>
          <a:bodyPr/>
          <a:lstStyle/>
          <a:p>
            <a:endParaRPr lang="en-US"/>
          </a:p>
        </p:txBody>
      </p:sp>
      <p:sp>
        <p:nvSpPr>
          <p:cNvPr id="159875" name="Line 131"/>
          <p:cNvSpPr>
            <a:spLocks noChangeShapeType="1"/>
          </p:cNvSpPr>
          <p:nvPr/>
        </p:nvSpPr>
        <p:spPr bwMode="auto">
          <a:xfrm flipV="1">
            <a:off x="3505200" y="5194300"/>
            <a:ext cx="0" cy="1250950"/>
          </a:xfrm>
          <a:prstGeom prst="line">
            <a:avLst/>
          </a:prstGeom>
          <a:noFill/>
          <a:ln w="76200">
            <a:solidFill>
              <a:schemeClr val="accent2"/>
            </a:solidFill>
            <a:round/>
            <a:headEnd/>
            <a:tailEnd/>
          </a:ln>
        </p:spPr>
        <p:txBody>
          <a:bodyPr/>
          <a:lstStyle/>
          <a:p>
            <a:endParaRPr lang="en-US"/>
          </a:p>
        </p:txBody>
      </p:sp>
      <p:sp>
        <p:nvSpPr>
          <p:cNvPr id="159876" name="Freeform 132"/>
          <p:cNvSpPr>
            <a:spLocks/>
          </p:cNvSpPr>
          <p:nvPr/>
        </p:nvSpPr>
        <p:spPr bwMode="auto">
          <a:xfrm flipH="1" flipV="1">
            <a:off x="2501900" y="6013450"/>
            <a:ext cx="1009650" cy="422275"/>
          </a:xfrm>
          <a:custGeom>
            <a:avLst/>
            <a:gdLst>
              <a:gd name="T0" fmla="*/ 0 w 633"/>
              <a:gd name="T1" fmla="*/ 2147483647 h 266"/>
              <a:gd name="T2" fmla="*/ 2147483647 w 633"/>
              <a:gd name="T3" fmla="*/ 2147483647 h 266"/>
              <a:gd name="T4" fmla="*/ 2147483647 w 633"/>
              <a:gd name="T5" fmla="*/ 2147483647 h 266"/>
              <a:gd name="T6" fmla="*/ 2147483647 w 633"/>
              <a:gd name="T7" fmla="*/ 2147483647 h 266"/>
              <a:gd name="T8" fmla="*/ 2147483647 w 633"/>
              <a:gd name="T9" fmla="*/ 2147483647 h 266"/>
              <a:gd name="T10" fmla="*/ 2147483647 w 633"/>
              <a:gd name="T11" fmla="*/ 2147483647 h 266"/>
              <a:gd name="T12" fmla="*/ 2147483647 w 633"/>
              <a:gd name="T13" fmla="*/ 2147483647 h 266"/>
              <a:gd name="T14" fmla="*/ 0 60000 65536"/>
              <a:gd name="T15" fmla="*/ 0 60000 65536"/>
              <a:gd name="T16" fmla="*/ 0 60000 65536"/>
              <a:gd name="T17" fmla="*/ 0 60000 65536"/>
              <a:gd name="T18" fmla="*/ 0 60000 65536"/>
              <a:gd name="T19" fmla="*/ 0 60000 65536"/>
              <a:gd name="T20" fmla="*/ 0 60000 65536"/>
              <a:gd name="T21" fmla="*/ 0 w 633"/>
              <a:gd name="T22" fmla="*/ 0 h 266"/>
              <a:gd name="T23" fmla="*/ 633 w 633"/>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266">
                <a:moveTo>
                  <a:pt x="0" y="266"/>
                </a:moveTo>
                <a:cubicBezTo>
                  <a:pt x="13" y="242"/>
                  <a:pt x="47" y="162"/>
                  <a:pt x="77" y="124"/>
                </a:cubicBezTo>
                <a:cubicBezTo>
                  <a:pt x="107" y="86"/>
                  <a:pt x="138" y="55"/>
                  <a:pt x="183" y="35"/>
                </a:cubicBezTo>
                <a:cubicBezTo>
                  <a:pt x="228" y="15"/>
                  <a:pt x="290" y="4"/>
                  <a:pt x="345" y="2"/>
                </a:cubicBezTo>
                <a:cubicBezTo>
                  <a:pt x="400" y="0"/>
                  <a:pt x="470" y="10"/>
                  <a:pt x="513" y="26"/>
                </a:cubicBezTo>
                <a:cubicBezTo>
                  <a:pt x="556" y="42"/>
                  <a:pt x="586" y="71"/>
                  <a:pt x="606" y="101"/>
                </a:cubicBezTo>
                <a:cubicBezTo>
                  <a:pt x="626" y="131"/>
                  <a:pt x="628" y="184"/>
                  <a:pt x="633" y="206"/>
                </a:cubicBezTo>
              </a:path>
            </a:pathLst>
          </a:custGeom>
          <a:noFill/>
          <a:ln w="76200">
            <a:solidFill>
              <a:schemeClr val="accent2"/>
            </a:solidFill>
            <a:round/>
            <a:headEnd/>
            <a:tailEnd/>
          </a:ln>
        </p:spPr>
        <p:txBody>
          <a:bodyPr/>
          <a:lstStyle/>
          <a:p>
            <a:endParaRPr lang="en-US"/>
          </a:p>
        </p:txBody>
      </p:sp>
      <p:sp>
        <p:nvSpPr>
          <p:cNvPr id="159877" name="Line 133"/>
          <p:cNvSpPr>
            <a:spLocks noChangeShapeType="1"/>
          </p:cNvSpPr>
          <p:nvPr/>
        </p:nvSpPr>
        <p:spPr bwMode="auto">
          <a:xfrm flipV="1">
            <a:off x="2508250" y="5195888"/>
            <a:ext cx="0" cy="923925"/>
          </a:xfrm>
          <a:prstGeom prst="line">
            <a:avLst/>
          </a:prstGeom>
          <a:noFill/>
          <a:ln w="76200">
            <a:solidFill>
              <a:schemeClr val="accent2"/>
            </a:solidFill>
            <a:round/>
            <a:headEnd/>
            <a:tailEnd/>
          </a:ln>
        </p:spPr>
        <p:txBody>
          <a:bodyP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55"/>
                                        </p:tgtEl>
                                        <p:attrNameLst>
                                          <p:attrName>style.visibility</p:attrName>
                                        </p:attrNameLst>
                                      </p:cBhvr>
                                      <p:to>
                                        <p:strVal val="visible"/>
                                      </p:to>
                                    </p:set>
                                    <p:animEffect transition="in" filter="dissolve">
                                      <p:cBhvr>
                                        <p:cTn id="7" dur="500"/>
                                        <p:tgtEl>
                                          <p:spTgt spid="15975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9756"/>
                                        </p:tgtEl>
                                        <p:attrNameLst>
                                          <p:attrName>style.visibility</p:attrName>
                                        </p:attrNameLst>
                                      </p:cBhvr>
                                      <p:to>
                                        <p:strVal val="visible"/>
                                      </p:to>
                                    </p:set>
                                    <p:animEffect transition="in" filter="dissolve">
                                      <p:cBhvr>
                                        <p:cTn id="11" dur="500"/>
                                        <p:tgtEl>
                                          <p:spTgt spid="15975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9773"/>
                                        </p:tgtEl>
                                        <p:attrNameLst>
                                          <p:attrName>style.visibility</p:attrName>
                                        </p:attrNameLst>
                                      </p:cBhvr>
                                      <p:to>
                                        <p:strVal val="visible"/>
                                      </p:to>
                                    </p:set>
                                    <p:animEffect transition="in" filter="dissolve">
                                      <p:cBhvr>
                                        <p:cTn id="15" dur="500"/>
                                        <p:tgtEl>
                                          <p:spTgt spid="15977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9782"/>
                                        </p:tgtEl>
                                        <p:attrNameLst>
                                          <p:attrName>style.visibility</p:attrName>
                                        </p:attrNameLst>
                                      </p:cBhvr>
                                      <p:to>
                                        <p:strVal val="visible"/>
                                      </p:to>
                                    </p:set>
                                    <p:animEffect transition="in" filter="dissolve">
                                      <p:cBhvr>
                                        <p:cTn id="19" dur="500"/>
                                        <p:tgtEl>
                                          <p:spTgt spid="15978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9783"/>
                                        </p:tgtEl>
                                        <p:attrNameLst>
                                          <p:attrName>style.visibility</p:attrName>
                                        </p:attrNameLst>
                                      </p:cBhvr>
                                      <p:to>
                                        <p:strVal val="visible"/>
                                      </p:to>
                                    </p:set>
                                    <p:animEffect transition="in" filter="dissolve">
                                      <p:cBhvr>
                                        <p:cTn id="23" dur="500"/>
                                        <p:tgtEl>
                                          <p:spTgt spid="15978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9800"/>
                                        </p:tgtEl>
                                        <p:attrNameLst>
                                          <p:attrName>style.visibility</p:attrName>
                                        </p:attrNameLst>
                                      </p:cBhvr>
                                      <p:to>
                                        <p:strVal val="visible"/>
                                      </p:to>
                                    </p:set>
                                    <p:animEffect transition="in" filter="dissolve">
                                      <p:cBhvr>
                                        <p:cTn id="27" dur="500"/>
                                        <p:tgtEl>
                                          <p:spTgt spid="159800"/>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9869"/>
                                        </p:tgtEl>
                                        <p:attrNameLst>
                                          <p:attrName>style.visibility</p:attrName>
                                        </p:attrNameLst>
                                      </p:cBhvr>
                                      <p:to>
                                        <p:strVal val="visible"/>
                                      </p:to>
                                    </p:set>
                                    <p:animEffect transition="in" filter="wipe(down)">
                                      <p:cBhvr>
                                        <p:cTn id="56" dur="2000"/>
                                        <p:tgtEl>
                                          <p:spTgt spid="159869"/>
                                        </p:tgtEl>
                                      </p:cBhvr>
                                    </p:animEffect>
                                  </p:childTnLst>
                                </p:cTn>
                              </p:par>
                            </p:childTnLst>
                          </p:cTn>
                        </p:par>
                        <p:par>
                          <p:cTn id="57" fill="hold">
                            <p:stCondLst>
                              <p:cond delay="2000"/>
                            </p:stCondLst>
                            <p:childTnLst>
                              <p:par>
                                <p:cTn id="58" presetID="22" presetClass="entr" presetSubtype="1" fill="hold" grpId="0" nodeType="afterEffect">
                                  <p:stCondLst>
                                    <p:cond delay="0"/>
                                  </p:stCondLst>
                                  <p:childTnLst>
                                    <p:set>
                                      <p:cBhvr>
                                        <p:cTn id="59" dur="1" fill="hold">
                                          <p:stCondLst>
                                            <p:cond delay="0"/>
                                          </p:stCondLst>
                                        </p:cTn>
                                        <p:tgtEl>
                                          <p:spTgt spid="159870"/>
                                        </p:tgtEl>
                                        <p:attrNameLst>
                                          <p:attrName>style.visibility</p:attrName>
                                        </p:attrNameLst>
                                      </p:cBhvr>
                                      <p:to>
                                        <p:strVal val="visible"/>
                                      </p:to>
                                    </p:set>
                                    <p:animEffect transition="in" filter="wipe(up)">
                                      <p:cBhvr>
                                        <p:cTn id="60" dur="2000"/>
                                        <p:tgtEl>
                                          <p:spTgt spid="159870"/>
                                        </p:tgtEl>
                                      </p:cBhvr>
                                    </p:animEffect>
                                  </p:childTnLst>
                                </p:cTn>
                              </p:par>
                            </p:childTnLst>
                          </p:cTn>
                        </p:par>
                        <p:par>
                          <p:cTn id="61" fill="hold">
                            <p:stCondLst>
                              <p:cond delay="4000"/>
                            </p:stCondLst>
                            <p:childTnLst>
                              <p:par>
                                <p:cTn id="62" presetID="22" presetClass="entr" presetSubtype="4" fill="hold" grpId="0" nodeType="afterEffect">
                                  <p:stCondLst>
                                    <p:cond delay="0"/>
                                  </p:stCondLst>
                                  <p:childTnLst>
                                    <p:set>
                                      <p:cBhvr>
                                        <p:cTn id="63" dur="1" fill="hold">
                                          <p:stCondLst>
                                            <p:cond delay="0"/>
                                          </p:stCondLst>
                                        </p:cTn>
                                        <p:tgtEl>
                                          <p:spTgt spid="159871"/>
                                        </p:tgtEl>
                                        <p:attrNameLst>
                                          <p:attrName>style.visibility</p:attrName>
                                        </p:attrNameLst>
                                      </p:cBhvr>
                                      <p:to>
                                        <p:strVal val="visible"/>
                                      </p:to>
                                    </p:set>
                                    <p:animEffect transition="in" filter="wipe(down)">
                                      <p:cBhvr>
                                        <p:cTn id="64" dur="2000"/>
                                        <p:tgtEl>
                                          <p:spTgt spid="159871"/>
                                        </p:tgtEl>
                                      </p:cBhvr>
                                    </p:animEffect>
                                  </p:childTnLst>
                                </p:cTn>
                              </p:par>
                            </p:childTnLst>
                          </p:cTn>
                        </p:par>
                        <p:par>
                          <p:cTn id="65" fill="hold">
                            <p:stCondLst>
                              <p:cond delay="6000"/>
                            </p:stCondLst>
                            <p:childTnLst>
                              <p:par>
                                <p:cTn id="66" presetID="22" presetClass="entr" presetSubtype="1" fill="hold" grpId="0" nodeType="afterEffect">
                                  <p:stCondLst>
                                    <p:cond delay="0"/>
                                  </p:stCondLst>
                                  <p:childTnLst>
                                    <p:set>
                                      <p:cBhvr>
                                        <p:cTn id="67" dur="1" fill="hold">
                                          <p:stCondLst>
                                            <p:cond delay="0"/>
                                          </p:stCondLst>
                                        </p:cTn>
                                        <p:tgtEl>
                                          <p:spTgt spid="159829"/>
                                        </p:tgtEl>
                                        <p:attrNameLst>
                                          <p:attrName>style.visibility</p:attrName>
                                        </p:attrNameLst>
                                      </p:cBhvr>
                                      <p:to>
                                        <p:strVal val="visible"/>
                                      </p:to>
                                    </p:set>
                                    <p:animEffect transition="in" filter="wipe(up)">
                                      <p:cBhvr>
                                        <p:cTn id="68" dur="2000"/>
                                        <p:tgtEl>
                                          <p:spTgt spid="159829"/>
                                        </p:tgtEl>
                                      </p:cBhvr>
                                    </p:animEffect>
                                  </p:childTnLst>
                                </p:cTn>
                              </p:par>
                            </p:childTnLst>
                          </p:cTn>
                        </p:par>
                        <p:par>
                          <p:cTn id="69" fill="hold">
                            <p:stCondLst>
                              <p:cond delay="8000"/>
                            </p:stCondLst>
                            <p:childTnLst>
                              <p:par>
                                <p:cTn id="70" presetID="22" presetClass="entr" presetSubtype="8"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20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59834"/>
                                        </p:tgtEl>
                                        <p:attrNameLst>
                                          <p:attrName>style.visibility</p:attrName>
                                        </p:attrNameLst>
                                      </p:cBhvr>
                                      <p:to>
                                        <p:strVal val="visible"/>
                                      </p:to>
                                    </p:set>
                                    <p:animEffect transition="in" filter="wipe(up)">
                                      <p:cBhvr>
                                        <p:cTn id="77" dur="2000"/>
                                        <p:tgtEl>
                                          <p:spTgt spid="159834"/>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159836"/>
                                        </p:tgtEl>
                                        <p:attrNameLst>
                                          <p:attrName>style.visibility</p:attrName>
                                        </p:attrNameLst>
                                      </p:cBhvr>
                                      <p:to>
                                        <p:strVal val="visible"/>
                                      </p:to>
                                    </p:set>
                                    <p:animEffect transition="in" filter="wipe(left)">
                                      <p:cBhvr>
                                        <p:cTn id="81" dur="2000"/>
                                        <p:tgtEl>
                                          <p:spTgt spid="159836"/>
                                        </p:tgtEl>
                                      </p:cBhvr>
                                    </p:animEffect>
                                  </p:childTnLst>
                                </p:cTn>
                              </p:par>
                            </p:childTnLst>
                          </p:cTn>
                        </p:par>
                        <p:par>
                          <p:cTn id="82" fill="hold">
                            <p:stCondLst>
                              <p:cond delay="4000"/>
                            </p:stCondLst>
                            <p:childTnLst>
                              <p:par>
                                <p:cTn id="83" presetID="22" presetClass="entr" presetSubtype="1" fill="hold" grpId="0" nodeType="afterEffect">
                                  <p:stCondLst>
                                    <p:cond delay="0"/>
                                  </p:stCondLst>
                                  <p:childTnLst>
                                    <p:set>
                                      <p:cBhvr>
                                        <p:cTn id="84" dur="1" fill="hold">
                                          <p:stCondLst>
                                            <p:cond delay="0"/>
                                          </p:stCondLst>
                                        </p:cTn>
                                        <p:tgtEl>
                                          <p:spTgt spid="159837"/>
                                        </p:tgtEl>
                                        <p:attrNameLst>
                                          <p:attrName>style.visibility</p:attrName>
                                        </p:attrNameLst>
                                      </p:cBhvr>
                                      <p:to>
                                        <p:strVal val="visible"/>
                                      </p:to>
                                    </p:set>
                                    <p:animEffect transition="in" filter="wipe(up)">
                                      <p:cBhvr>
                                        <p:cTn id="85" dur="2000"/>
                                        <p:tgtEl>
                                          <p:spTgt spid="15983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159851"/>
                                        </p:tgtEl>
                                        <p:attrNameLst>
                                          <p:attrName>style.visibility</p:attrName>
                                        </p:attrNameLst>
                                      </p:cBhvr>
                                      <p:to>
                                        <p:strVal val="visible"/>
                                      </p:to>
                                    </p:set>
                                    <p:animEffect transition="in" filter="wipe(up)">
                                      <p:cBhvr>
                                        <p:cTn id="90" dur="2000"/>
                                        <p:tgtEl>
                                          <p:spTgt spid="159851"/>
                                        </p:tgtEl>
                                      </p:cBhvr>
                                    </p:animEffect>
                                  </p:childTnLst>
                                </p:cTn>
                              </p:par>
                            </p:childTnLst>
                          </p:cTn>
                        </p:par>
                        <p:par>
                          <p:cTn id="91" fill="hold">
                            <p:stCondLst>
                              <p:cond delay="2000"/>
                            </p:stCondLst>
                            <p:childTnLst>
                              <p:par>
                                <p:cTn id="92" presetID="22" presetClass="entr" presetSubtype="8" fill="hold" grpId="0" nodeType="afterEffect">
                                  <p:stCondLst>
                                    <p:cond delay="0"/>
                                  </p:stCondLst>
                                  <p:childTnLst>
                                    <p:set>
                                      <p:cBhvr>
                                        <p:cTn id="93" dur="1" fill="hold">
                                          <p:stCondLst>
                                            <p:cond delay="0"/>
                                          </p:stCondLst>
                                        </p:cTn>
                                        <p:tgtEl>
                                          <p:spTgt spid="159852"/>
                                        </p:tgtEl>
                                        <p:attrNameLst>
                                          <p:attrName>style.visibility</p:attrName>
                                        </p:attrNameLst>
                                      </p:cBhvr>
                                      <p:to>
                                        <p:strVal val="visible"/>
                                      </p:to>
                                    </p:set>
                                    <p:animEffect transition="in" filter="wipe(left)">
                                      <p:cBhvr>
                                        <p:cTn id="94" dur="2000"/>
                                        <p:tgtEl>
                                          <p:spTgt spid="159852"/>
                                        </p:tgtEl>
                                      </p:cBhvr>
                                    </p:animEffect>
                                  </p:childTnLst>
                                </p:cTn>
                              </p:par>
                            </p:childTnLst>
                          </p:cTn>
                        </p:par>
                        <p:par>
                          <p:cTn id="95" fill="hold">
                            <p:stCondLst>
                              <p:cond delay="4000"/>
                            </p:stCondLst>
                            <p:childTnLst>
                              <p:par>
                                <p:cTn id="96" presetID="22" presetClass="entr" presetSubtype="1" fill="hold" grpId="0" nodeType="afterEffect">
                                  <p:stCondLst>
                                    <p:cond delay="0"/>
                                  </p:stCondLst>
                                  <p:childTnLst>
                                    <p:set>
                                      <p:cBhvr>
                                        <p:cTn id="97" dur="1" fill="hold">
                                          <p:stCondLst>
                                            <p:cond delay="0"/>
                                          </p:stCondLst>
                                        </p:cTn>
                                        <p:tgtEl>
                                          <p:spTgt spid="159853"/>
                                        </p:tgtEl>
                                        <p:attrNameLst>
                                          <p:attrName>style.visibility</p:attrName>
                                        </p:attrNameLst>
                                      </p:cBhvr>
                                      <p:to>
                                        <p:strVal val="visible"/>
                                      </p:to>
                                    </p:set>
                                    <p:animEffect transition="in" filter="wipe(up)">
                                      <p:cBhvr>
                                        <p:cTn id="98" dur="2000"/>
                                        <p:tgtEl>
                                          <p:spTgt spid="159853"/>
                                        </p:tgtEl>
                                      </p:cBhvr>
                                    </p:animEffect>
                                  </p:childTnLst>
                                </p:cTn>
                              </p:par>
                            </p:childTnLst>
                          </p:cTn>
                        </p:par>
                        <p:par>
                          <p:cTn id="99" fill="hold">
                            <p:stCondLst>
                              <p:cond delay="6000"/>
                            </p:stCondLst>
                            <p:childTnLst>
                              <p:par>
                                <p:cTn id="100" presetID="22" presetClass="entr" presetSubtype="8" fill="hold" grpId="0" nodeType="afterEffect">
                                  <p:stCondLst>
                                    <p:cond delay="0"/>
                                  </p:stCondLst>
                                  <p:childTnLst>
                                    <p:set>
                                      <p:cBhvr>
                                        <p:cTn id="101" dur="1" fill="hold">
                                          <p:stCondLst>
                                            <p:cond delay="0"/>
                                          </p:stCondLst>
                                        </p:cTn>
                                        <p:tgtEl>
                                          <p:spTgt spid="159854"/>
                                        </p:tgtEl>
                                        <p:attrNameLst>
                                          <p:attrName>style.visibility</p:attrName>
                                        </p:attrNameLst>
                                      </p:cBhvr>
                                      <p:to>
                                        <p:strVal val="visible"/>
                                      </p:to>
                                    </p:set>
                                    <p:animEffect transition="in" filter="wipe(left)">
                                      <p:cBhvr>
                                        <p:cTn id="102" dur="2000"/>
                                        <p:tgtEl>
                                          <p:spTgt spid="159854"/>
                                        </p:tgtEl>
                                      </p:cBhvr>
                                    </p:animEffect>
                                  </p:childTnLst>
                                </p:cTn>
                              </p:par>
                            </p:childTnLst>
                          </p:cTn>
                        </p:par>
                        <p:par>
                          <p:cTn id="103" fill="hold">
                            <p:stCondLst>
                              <p:cond delay="8000"/>
                            </p:stCondLst>
                            <p:childTnLst>
                              <p:par>
                                <p:cTn id="104" presetID="22" presetClass="entr" presetSubtype="1" fill="hold" grpId="0" nodeType="afterEffect">
                                  <p:stCondLst>
                                    <p:cond delay="0"/>
                                  </p:stCondLst>
                                  <p:childTnLst>
                                    <p:set>
                                      <p:cBhvr>
                                        <p:cTn id="105" dur="1" fill="hold">
                                          <p:stCondLst>
                                            <p:cond delay="0"/>
                                          </p:stCondLst>
                                        </p:cTn>
                                        <p:tgtEl>
                                          <p:spTgt spid="159855"/>
                                        </p:tgtEl>
                                        <p:attrNameLst>
                                          <p:attrName>style.visibility</p:attrName>
                                        </p:attrNameLst>
                                      </p:cBhvr>
                                      <p:to>
                                        <p:strVal val="visible"/>
                                      </p:to>
                                    </p:set>
                                    <p:animEffect transition="in" filter="wipe(up)">
                                      <p:cBhvr>
                                        <p:cTn id="106" dur="2000"/>
                                        <p:tgtEl>
                                          <p:spTgt spid="15985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59872"/>
                                        </p:tgtEl>
                                        <p:attrNameLst>
                                          <p:attrName>style.visibility</p:attrName>
                                        </p:attrNameLst>
                                      </p:cBhvr>
                                      <p:to>
                                        <p:strVal val="visible"/>
                                      </p:to>
                                    </p:set>
                                    <p:animEffect transition="in" filter="wipe(up)">
                                      <p:cBhvr>
                                        <p:cTn id="111" dur="2000"/>
                                        <p:tgtEl>
                                          <p:spTgt spid="159872"/>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159873"/>
                                        </p:tgtEl>
                                        <p:attrNameLst>
                                          <p:attrName>style.visibility</p:attrName>
                                        </p:attrNameLst>
                                      </p:cBhvr>
                                      <p:to>
                                        <p:strVal val="visible"/>
                                      </p:to>
                                    </p:set>
                                    <p:animEffect transition="in" filter="wipe(left)">
                                      <p:cBhvr>
                                        <p:cTn id="115" dur="2000"/>
                                        <p:tgtEl>
                                          <p:spTgt spid="159873"/>
                                        </p:tgtEl>
                                      </p:cBhvr>
                                    </p:animEffect>
                                  </p:childTnLst>
                                </p:cTn>
                              </p:par>
                            </p:childTnLst>
                          </p:cTn>
                        </p:par>
                        <p:par>
                          <p:cTn id="116" fill="hold">
                            <p:stCondLst>
                              <p:cond delay="4000"/>
                            </p:stCondLst>
                            <p:childTnLst>
                              <p:par>
                                <p:cTn id="117" presetID="22" presetClass="entr" presetSubtype="1" fill="hold" grpId="0" nodeType="afterEffect">
                                  <p:stCondLst>
                                    <p:cond delay="0"/>
                                  </p:stCondLst>
                                  <p:childTnLst>
                                    <p:set>
                                      <p:cBhvr>
                                        <p:cTn id="118" dur="1" fill="hold">
                                          <p:stCondLst>
                                            <p:cond delay="0"/>
                                          </p:stCondLst>
                                        </p:cTn>
                                        <p:tgtEl>
                                          <p:spTgt spid="159874"/>
                                        </p:tgtEl>
                                        <p:attrNameLst>
                                          <p:attrName>style.visibility</p:attrName>
                                        </p:attrNameLst>
                                      </p:cBhvr>
                                      <p:to>
                                        <p:strVal val="visible"/>
                                      </p:to>
                                    </p:set>
                                    <p:animEffect transition="in" filter="wipe(up)">
                                      <p:cBhvr>
                                        <p:cTn id="119" dur="2000"/>
                                        <p:tgtEl>
                                          <p:spTgt spid="15987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159877"/>
                                        </p:tgtEl>
                                        <p:attrNameLst>
                                          <p:attrName>style.visibility</p:attrName>
                                        </p:attrNameLst>
                                      </p:cBhvr>
                                      <p:to>
                                        <p:strVal val="visible"/>
                                      </p:to>
                                    </p:set>
                                    <p:animEffect transition="in" filter="wipe(up)">
                                      <p:cBhvr>
                                        <p:cTn id="124" dur="2000"/>
                                        <p:tgtEl>
                                          <p:spTgt spid="159877"/>
                                        </p:tgtEl>
                                      </p:cBhvr>
                                    </p:animEffect>
                                  </p:childTnLst>
                                </p:cTn>
                              </p:par>
                            </p:childTnLst>
                          </p:cTn>
                        </p:par>
                        <p:par>
                          <p:cTn id="125" fill="hold">
                            <p:stCondLst>
                              <p:cond delay="2000"/>
                            </p:stCondLst>
                            <p:childTnLst>
                              <p:par>
                                <p:cTn id="126" presetID="22" presetClass="entr" presetSubtype="8" fill="hold" grpId="0" nodeType="afterEffect">
                                  <p:stCondLst>
                                    <p:cond delay="0"/>
                                  </p:stCondLst>
                                  <p:childTnLst>
                                    <p:set>
                                      <p:cBhvr>
                                        <p:cTn id="127" dur="1" fill="hold">
                                          <p:stCondLst>
                                            <p:cond delay="0"/>
                                          </p:stCondLst>
                                        </p:cTn>
                                        <p:tgtEl>
                                          <p:spTgt spid="159876"/>
                                        </p:tgtEl>
                                        <p:attrNameLst>
                                          <p:attrName>style.visibility</p:attrName>
                                        </p:attrNameLst>
                                      </p:cBhvr>
                                      <p:to>
                                        <p:strVal val="visible"/>
                                      </p:to>
                                    </p:set>
                                    <p:animEffect transition="in" filter="wipe(left)">
                                      <p:cBhvr>
                                        <p:cTn id="128" dur="2000"/>
                                        <p:tgtEl>
                                          <p:spTgt spid="159876"/>
                                        </p:tgtEl>
                                      </p:cBhvr>
                                    </p:animEffect>
                                  </p:childTnLst>
                                </p:cTn>
                              </p:par>
                            </p:childTnLst>
                          </p:cTn>
                        </p:par>
                        <p:par>
                          <p:cTn id="129" fill="hold">
                            <p:stCondLst>
                              <p:cond delay="4000"/>
                            </p:stCondLst>
                            <p:childTnLst>
                              <p:par>
                                <p:cTn id="130" presetID="22" presetClass="entr" presetSubtype="1" fill="hold" grpId="0" nodeType="afterEffect">
                                  <p:stCondLst>
                                    <p:cond delay="0"/>
                                  </p:stCondLst>
                                  <p:childTnLst>
                                    <p:set>
                                      <p:cBhvr>
                                        <p:cTn id="131" dur="1" fill="hold">
                                          <p:stCondLst>
                                            <p:cond delay="0"/>
                                          </p:stCondLst>
                                        </p:cTn>
                                        <p:tgtEl>
                                          <p:spTgt spid="159875"/>
                                        </p:tgtEl>
                                        <p:attrNameLst>
                                          <p:attrName>style.visibility</p:attrName>
                                        </p:attrNameLst>
                                      </p:cBhvr>
                                      <p:to>
                                        <p:strVal val="visible"/>
                                      </p:to>
                                    </p:set>
                                    <p:animEffect transition="in" filter="wipe(up)">
                                      <p:cBhvr>
                                        <p:cTn id="132" dur="2000"/>
                                        <p:tgtEl>
                                          <p:spTgt spid="15987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wipe(up)">
                                      <p:cBhvr>
                                        <p:cTn id="137" dur="2000"/>
                                        <p:tgtEl>
                                          <p:spTgt spid="11"/>
                                        </p:tgtEl>
                                      </p:cBhvr>
                                    </p:animEffect>
                                  </p:childTnLst>
                                </p:cTn>
                              </p:par>
                            </p:childTnLst>
                          </p:cTn>
                        </p:par>
                        <p:par>
                          <p:cTn id="138" fill="hold">
                            <p:stCondLst>
                              <p:cond delay="2000"/>
                            </p:stCondLst>
                            <p:childTnLst>
                              <p:par>
                                <p:cTn id="139" presetID="22" presetClass="entr" presetSubtype="8" fill="hold" nodeType="afterEffect">
                                  <p:stCondLst>
                                    <p:cond delay="0"/>
                                  </p:stCondLst>
                                  <p:childTnLst>
                                    <p:set>
                                      <p:cBhvr>
                                        <p:cTn id="140" dur="1" fill="hold">
                                          <p:stCondLst>
                                            <p:cond delay="0"/>
                                          </p:stCondLst>
                                        </p:cTn>
                                        <p:tgtEl>
                                          <p:spTgt spid="10"/>
                                        </p:tgtEl>
                                        <p:attrNameLst>
                                          <p:attrName>style.visibility</p:attrName>
                                        </p:attrNameLst>
                                      </p:cBhvr>
                                      <p:to>
                                        <p:strVal val="visible"/>
                                      </p:to>
                                    </p:set>
                                    <p:animEffect transition="in" filter="wipe(left)">
                                      <p:cBhvr>
                                        <p:cTn id="141" dur="2000"/>
                                        <p:tgtEl>
                                          <p:spTgt spid="10"/>
                                        </p:tgtEl>
                                      </p:cBhvr>
                                    </p:animEffect>
                                  </p:childTnLst>
                                </p:cTn>
                              </p:par>
                            </p:childTnLst>
                          </p:cTn>
                        </p:par>
                        <p:par>
                          <p:cTn id="142" fill="hold">
                            <p:stCondLst>
                              <p:cond delay="4000"/>
                            </p:stCondLst>
                            <p:childTnLst>
                              <p:par>
                                <p:cTn id="143" presetID="22" presetClass="entr" presetSubtype="2" fill="hold" nodeType="afterEffect">
                                  <p:stCondLst>
                                    <p:cond delay="0"/>
                                  </p:stCondLst>
                                  <p:childTnLst>
                                    <p:set>
                                      <p:cBhvr>
                                        <p:cTn id="144" dur="1" fill="hold">
                                          <p:stCondLst>
                                            <p:cond delay="0"/>
                                          </p:stCondLst>
                                        </p:cTn>
                                        <p:tgtEl>
                                          <p:spTgt spid="9"/>
                                        </p:tgtEl>
                                        <p:attrNameLst>
                                          <p:attrName>style.visibility</p:attrName>
                                        </p:attrNameLst>
                                      </p:cBhvr>
                                      <p:to>
                                        <p:strVal val="visible"/>
                                      </p:to>
                                    </p:set>
                                    <p:animEffect transition="in" filter="wipe(right)">
                                      <p:cBhvr>
                                        <p:cTn id="145" dur="2000"/>
                                        <p:tgtEl>
                                          <p:spTgt spid="9"/>
                                        </p:tgtEl>
                                      </p:cBhvr>
                                    </p:animEffect>
                                  </p:childTnLst>
                                </p:cTn>
                              </p:par>
                            </p:childTnLst>
                          </p:cTn>
                        </p:par>
                        <p:par>
                          <p:cTn id="146" fill="hold">
                            <p:stCondLst>
                              <p:cond delay="6000"/>
                            </p:stCondLst>
                            <p:childTnLst>
                              <p:par>
                                <p:cTn id="147" presetID="22" presetClass="entr" presetSubtype="8" fill="hold" grpId="0" nodeType="afterEffect">
                                  <p:stCondLst>
                                    <p:cond delay="0"/>
                                  </p:stCondLst>
                                  <p:childTnLst>
                                    <p:set>
                                      <p:cBhvr>
                                        <p:cTn id="148" dur="1" fill="hold">
                                          <p:stCondLst>
                                            <p:cond delay="0"/>
                                          </p:stCondLst>
                                        </p:cTn>
                                        <p:tgtEl>
                                          <p:spTgt spid="159859"/>
                                        </p:tgtEl>
                                        <p:attrNameLst>
                                          <p:attrName>style.visibility</p:attrName>
                                        </p:attrNameLst>
                                      </p:cBhvr>
                                      <p:to>
                                        <p:strVal val="visible"/>
                                      </p:to>
                                    </p:set>
                                    <p:animEffect transition="in" filter="wipe(left)">
                                      <p:cBhvr>
                                        <p:cTn id="149" dur="2000"/>
                                        <p:tgtEl>
                                          <p:spTgt spid="15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5" grpId="0" animBg="1"/>
      <p:bldP spid="159756" grpId="0" animBg="1"/>
      <p:bldP spid="159773" grpId="0" animBg="1"/>
      <p:bldP spid="159782" grpId="0" animBg="1"/>
      <p:bldP spid="159783" grpId="0" animBg="1"/>
      <p:bldP spid="159800" grpId="0" animBg="1"/>
      <p:bldP spid="159829" grpId="0" animBg="1"/>
      <p:bldP spid="159834" grpId="0" animBg="1"/>
      <p:bldP spid="159836" grpId="0" animBg="1"/>
      <p:bldP spid="159837" grpId="0" animBg="1"/>
      <p:bldP spid="159851" grpId="0" animBg="1"/>
      <p:bldP spid="159852" grpId="0" animBg="1"/>
      <p:bldP spid="159853" grpId="0" animBg="1"/>
      <p:bldP spid="159854" grpId="0" animBg="1"/>
      <p:bldP spid="159855" grpId="0" animBg="1"/>
      <p:bldP spid="159859" grpId="0" animBg="1"/>
      <p:bldP spid="159869" grpId="0" animBg="1"/>
      <p:bldP spid="159870" grpId="0" animBg="1"/>
      <p:bldP spid="159871" grpId="0" animBg="1"/>
      <p:bldP spid="159872" grpId="0" animBg="1"/>
      <p:bldP spid="159873" grpId="0" animBg="1"/>
      <p:bldP spid="159874" grpId="0" animBg="1"/>
      <p:bldP spid="159875" grpId="0" animBg="1"/>
      <p:bldP spid="159876" grpId="0" animBg="1"/>
      <p:bldP spid="15987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3"/>
          <p:cNvSpPr txBox="1">
            <a:spLocks noChangeArrowheads="1"/>
          </p:cNvSpPr>
          <p:nvPr/>
        </p:nvSpPr>
        <p:spPr bwMode="auto">
          <a:xfrm>
            <a:off x="2262188" y="188913"/>
            <a:ext cx="4865687"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Word  Composition</a:t>
            </a:r>
          </a:p>
        </p:txBody>
      </p:sp>
      <p:sp>
        <p:nvSpPr>
          <p:cNvPr id="198660" name="Text Box 4"/>
          <p:cNvSpPr txBox="1">
            <a:spLocks noChangeArrowheads="1"/>
          </p:cNvSpPr>
          <p:nvPr/>
        </p:nvSpPr>
        <p:spPr bwMode="auto">
          <a:xfrm>
            <a:off x="152400" y="1042988"/>
            <a:ext cx="8910638" cy="566737"/>
          </a:xfrm>
          <a:prstGeom prst="rect">
            <a:avLst/>
          </a:prstGeom>
          <a:noFill/>
          <a:ln w="9525">
            <a:noFill/>
            <a:miter lim="800000"/>
            <a:headEnd/>
            <a:tailEnd/>
          </a:ln>
        </p:spPr>
        <p:txBody>
          <a:bodyPr>
            <a:spAutoFit/>
          </a:bodyPr>
          <a:lstStyle/>
          <a:p>
            <a:pPr>
              <a:lnSpc>
                <a:spcPct val="130000"/>
              </a:lnSpc>
            </a:pPr>
            <a:r>
              <a:rPr lang="en-US" sz="2400">
                <a:latin typeface="Arial" charset="0"/>
              </a:rPr>
              <a:t>Look at the same word having different spacing between letters.</a:t>
            </a:r>
          </a:p>
        </p:txBody>
      </p:sp>
      <p:sp>
        <p:nvSpPr>
          <p:cNvPr id="198661" name="Text Box 5"/>
          <p:cNvSpPr txBox="1">
            <a:spLocks noChangeArrowheads="1"/>
          </p:cNvSpPr>
          <p:nvPr/>
        </p:nvSpPr>
        <p:spPr bwMode="auto">
          <a:xfrm>
            <a:off x="1406525" y="2057400"/>
            <a:ext cx="6415088" cy="1555750"/>
          </a:xfrm>
          <a:prstGeom prst="rect">
            <a:avLst/>
          </a:prstGeom>
          <a:noFill/>
          <a:ln w="9525">
            <a:noFill/>
            <a:miter lim="800000"/>
            <a:headEnd/>
            <a:tailEnd/>
          </a:ln>
        </p:spPr>
        <p:txBody>
          <a:bodyPr wrap="none">
            <a:spAutoFit/>
          </a:bodyPr>
          <a:lstStyle/>
          <a:p>
            <a:r>
              <a:rPr lang="en-US" sz="9600">
                <a:latin typeface="Arial" charset="0"/>
              </a:rPr>
              <a:t>JIRAPONG</a:t>
            </a:r>
          </a:p>
        </p:txBody>
      </p:sp>
      <p:grpSp>
        <p:nvGrpSpPr>
          <p:cNvPr id="2" name="Group 83"/>
          <p:cNvGrpSpPr>
            <a:grpSpLocks/>
          </p:cNvGrpSpPr>
          <p:nvPr/>
        </p:nvGrpSpPr>
        <p:grpSpPr bwMode="auto">
          <a:xfrm>
            <a:off x="1406525" y="4203700"/>
            <a:ext cx="6910388" cy="1568450"/>
            <a:chOff x="1126" y="2672"/>
            <a:chExt cx="4353" cy="988"/>
          </a:xfrm>
        </p:grpSpPr>
        <p:sp>
          <p:nvSpPr>
            <p:cNvPr id="133145" name="Text Box 50"/>
            <p:cNvSpPr txBox="1">
              <a:spLocks noChangeArrowheads="1"/>
            </p:cNvSpPr>
            <p:nvPr/>
          </p:nvSpPr>
          <p:spPr bwMode="auto">
            <a:xfrm>
              <a:off x="1126" y="2672"/>
              <a:ext cx="500" cy="980"/>
            </a:xfrm>
            <a:prstGeom prst="rect">
              <a:avLst/>
            </a:prstGeom>
            <a:noFill/>
            <a:ln w="9525">
              <a:noFill/>
              <a:miter lim="800000"/>
              <a:headEnd/>
              <a:tailEnd/>
            </a:ln>
          </p:spPr>
          <p:txBody>
            <a:bodyPr wrap="none">
              <a:spAutoFit/>
            </a:bodyPr>
            <a:lstStyle/>
            <a:p>
              <a:r>
                <a:rPr lang="en-US" sz="9600">
                  <a:latin typeface="Arial" charset="0"/>
                </a:rPr>
                <a:t>J</a:t>
              </a:r>
            </a:p>
          </p:txBody>
        </p:sp>
        <p:sp>
          <p:nvSpPr>
            <p:cNvPr id="133146" name="Text Box 51"/>
            <p:cNvSpPr txBox="1">
              <a:spLocks noChangeArrowheads="1"/>
            </p:cNvSpPr>
            <p:nvPr/>
          </p:nvSpPr>
          <p:spPr bwMode="auto">
            <a:xfrm>
              <a:off x="1518" y="2680"/>
              <a:ext cx="329" cy="980"/>
            </a:xfrm>
            <a:prstGeom prst="rect">
              <a:avLst/>
            </a:prstGeom>
            <a:noFill/>
            <a:ln w="9525">
              <a:noFill/>
              <a:miter lim="800000"/>
              <a:headEnd/>
              <a:tailEnd/>
            </a:ln>
          </p:spPr>
          <p:txBody>
            <a:bodyPr wrap="none">
              <a:spAutoFit/>
            </a:bodyPr>
            <a:lstStyle/>
            <a:p>
              <a:r>
                <a:rPr lang="en-US" sz="9600">
                  <a:latin typeface="Arial" charset="0"/>
                </a:rPr>
                <a:t>I</a:t>
              </a:r>
            </a:p>
          </p:txBody>
        </p:sp>
        <p:sp>
          <p:nvSpPr>
            <p:cNvPr id="133147" name="Text Box 52"/>
            <p:cNvSpPr txBox="1">
              <a:spLocks noChangeArrowheads="1"/>
            </p:cNvSpPr>
            <p:nvPr/>
          </p:nvSpPr>
          <p:spPr bwMode="auto">
            <a:xfrm>
              <a:off x="4766" y="2680"/>
              <a:ext cx="713" cy="980"/>
            </a:xfrm>
            <a:prstGeom prst="rect">
              <a:avLst/>
            </a:prstGeom>
            <a:noFill/>
            <a:ln w="9525">
              <a:noFill/>
              <a:miter lim="800000"/>
              <a:headEnd/>
              <a:tailEnd/>
            </a:ln>
          </p:spPr>
          <p:txBody>
            <a:bodyPr wrap="none">
              <a:spAutoFit/>
            </a:bodyPr>
            <a:lstStyle/>
            <a:p>
              <a:r>
                <a:rPr lang="en-US" sz="9600">
                  <a:latin typeface="Arial" charset="0"/>
                </a:rPr>
                <a:t>G</a:t>
              </a:r>
            </a:p>
          </p:txBody>
        </p:sp>
        <p:sp>
          <p:nvSpPr>
            <p:cNvPr id="133148" name="Text Box 53"/>
            <p:cNvSpPr txBox="1">
              <a:spLocks noChangeArrowheads="1"/>
            </p:cNvSpPr>
            <p:nvPr/>
          </p:nvSpPr>
          <p:spPr bwMode="auto">
            <a:xfrm>
              <a:off x="3542" y="2680"/>
              <a:ext cx="713" cy="980"/>
            </a:xfrm>
            <a:prstGeom prst="rect">
              <a:avLst/>
            </a:prstGeom>
            <a:noFill/>
            <a:ln w="9525">
              <a:noFill/>
              <a:miter lim="800000"/>
              <a:headEnd/>
              <a:tailEnd/>
            </a:ln>
          </p:spPr>
          <p:txBody>
            <a:bodyPr wrap="none">
              <a:spAutoFit/>
            </a:bodyPr>
            <a:lstStyle/>
            <a:p>
              <a:r>
                <a:rPr lang="en-US" sz="9600">
                  <a:latin typeface="Arial" charset="0"/>
                </a:rPr>
                <a:t>O</a:t>
              </a:r>
            </a:p>
          </p:txBody>
        </p:sp>
        <p:sp>
          <p:nvSpPr>
            <p:cNvPr id="133149" name="Text Box 54"/>
            <p:cNvSpPr txBox="1">
              <a:spLocks noChangeArrowheads="1"/>
            </p:cNvSpPr>
            <p:nvPr/>
          </p:nvSpPr>
          <p:spPr bwMode="auto">
            <a:xfrm>
              <a:off x="1734" y="2680"/>
              <a:ext cx="671" cy="980"/>
            </a:xfrm>
            <a:prstGeom prst="rect">
              <a:avLst/>
            </a:prstGeom>
            <a:noFill/>
            <a:ln w="9525">
              <a:noFill/>
              <a:miter lim="800000"/>
              <a:headEnd/>
              <a:tailEnd/>
            </a:ln>
          </p:spPr>
          <p:txBody>
            <a:bodyPr wrap="none">
              <a:spAutoFit/>
            </a:bodyPr>
            <a:lstStyle/>
            <a:p>
              <a:r>
                <a:rPr lang="en-US" sz="9600">
                  <a:latin typeface="Arial" charset="0"/>
                </a:rPr>
                <a:t>R</a:t>
              </a:r>
            </a:p>
          </p:txBody>
        </p:sp>
        <p:sp>
          <p:nvSpPr>
            <p:cNvPr id="133150" name="Text Box 55"/>
            <p:cNvSpPr txBox="1">
              <a:spLocks noChangeArrowheads="1"/>
            </p:cNvSpPr>
            <p:nvPr/>
          </p:nvSpPr>
          <p:spPr bwMode="auto">
            <a:xfrm>
              <a:off x="4174" y="2680"/>
              <a:ext cx="671" cy="980"/>
            </a:xfrm>
            <a:prstGeom prst="rect">
              <a:avLst/>
            </a:prstGeom>
            <a:noFill/>
            <a:ln w="9525">
              <a:noFill/>
              <a:miter lim="800000"/>
              <a:headEnd/>
              <a:tailEnd/>
            </a:ln>
          </p:spPr>
          <p:txBody>
            <a:bodyPr wrap="none">
              <a:spAutoFit/>
            </a:bodyPr>
            <a:lstStyle/>
            <a:p>
              <a:r>
                <a:rPr lang="en-US" sz="9600">
                  <a:latin typeface="Arial" charset="0"/>
                </a:rPr>
                <a:t>N</a:t>
              </a:r>
            </a:p>
          </p:txBody>
        </p:sp>
        <p:sp>
          <p:nvSpPr>
            <p:cNvPr id="133151" name="Text Box 56"/>
            <p:cNvSpPr txBox="1">
              <a:spLocks noChangeArrowheads="1"/>
            </p:cNvSpPr>
            <p:nvPr/>
          </p:nvSpPr>
          <p:spPr bwMode="auto">
            <a:xfrm>
              <a:off x="2974" y="2680"/>
              <a:ext cx="628" cy="980"/>
            </a:xfrm>
            <a:prstGeom prst="rect">
              <a:avLst/>
            </a:prstGeom>
            <a:noFill/>
            <a:ln w="9525">
              <a:noFill/>
              <a:miter lim="800000"/>
              <a:headEnd/>
              <a:tailEnd/>
            </a:ln>
          </p:spPr>
          <p:txBody>
            <a:bodyPr wrap="none">
              <a:spAutoFit/>
            </a:bodyPr>
            <a:lstStyle/>
            <a:p>
              <a:r>
                <a:rPr lang="en-US" sz="9600">
                  <a:latin typeface="Arial" charset="0"/>
                </a:rPr>
                <a:t>P</a:t>
              </a:r>
            </a:p>
          </p:txBody>
        </p:sp>
        <p:sp>
          <p:nvSpPr>
            <p:cNvPr id="133152" name="Text Box 57"/>
            <p:cNvSpPr txBox="1">
              <a:spLocks noChangeArrowheads="1"/>
            </p:cNvSpPr>
            <p:nvPr/>
          </p:nvSpPr>
          <p:spPr bwMode="auto">
            <a:xfrm>
              <a:off x="2390" y="2680"/>
              <a:ext cx="628" cy="980"/>
            </a:xfrm>
            <a:prstGeom prst="rect">
              <a:avLst/>
            </a:prstGeom>
            <a:noFill/>
            <a:ln w="9525">
              <a:noFill/>
              <a:miter lim="800000"/>
              <a:headEnd/>
              <a:tailEnd/>
            </a:ln>
          </p:spPr>
          <p:txBody>
            <a:bodyPr wrap="none">
              <a:spAutoFit/>
            </a:bodyPr>
            <a:lstStyle/>
            <a:p>
              <a:r>
                <a:rPr lang="en-US" sz="9600">
                  <a:latin typeface="Arial" charset="0"/>
                </a:rPr>
                <a:t>A</a:t>
              </a:r>
            </a:p>
          </p:txBody>
        </p:sp>
      </p:grpSp>
      <p:sp>
        <p:nvSpPr>
          <p:cNvPr id="198724" name="Text Box 68"/>
          <p:cNvSpPr txBox="1">
            <a:spLocks noChangeArrowheads="1"/>
          </p:cNvSpPr>
          <p:nvPr/>
        </p:nvSpPr>
        <p:spPr bwMode="auto">
          <a:xfrm>
            <a:off x="0" y="6097588"/>
            <a:ext cx="9144000" cy="763587"/>
          </a:xfrm>
          <a:prstGeom prst="rect">
            <a:avLst/>
          </a:prstGeom>
          <a:solidFill>
            <a:schemeClr val="accent1"/>
          </a:solidFill>
          <a:ln w="9525">
            <a:noFill/>
            <a:miter lim="800000"/>
            <a:headEnd/>
            <a:tailEnd/>
          </a:ln>
        </p:spPr>
        <p:txBody>
          <a:bodyPr>
            <a:spAutoFit/>
          </a:bodyPr>
          <a:lstStyle/>
          <a:p>
            <a:pPr algn="ctr"/>
            <a:endParaRPr lang="en-US" sz="800">
              <a:solidFill>
                <a:schemeClr val="bg1"/>
              </a:solidFill>
              <a:latin typeface="Arial" charset="0"/>
            </a:endParaRPr>
          </a:p>
          <a:p>
            <a:pPr algn="ctr"/>
            <a:r>
              <a:rPr lang="en-US" sz="2800">
                <a:solidFill>
                  <a:schemeClr val="bg1"/>
                </a:solidFill>
                <a:latin typeface="Arial" charset="0"/>
              </a:rPr>
              <a:t>Which one is easier to read ?</a:t>
            </a:r>
          </a:p>
          <a:p>
            <a:pPr algn="ctr"/>
            <a:endParaRPr lang="en-US" sz="800">
              <a:solidFill>
                <a:schemeClr val="bg1"/>
              </a:solidFill>
              <a:latin typeface="Arial" charset="0"/>
            </a:endParaRPr>
          </a:p>
        </p:txBody>
      </p:sp>
      <p:grpSp>
        <p:nvGrpSpPr>
          <p:cNvPr id="3" name="Group 82"/>
          <p:cNvGrpSpPr>
            <a:grpSpLocks/>
          </p:cNvGrpSpPr>
          <p:nvPr/>
        </p:nvGrpSpPr>
        <p:grpSpPr bwMode="auto">
          <a:xfrm>
            <a:off x="2016125" y="3282950"/>
            <a:ext cx="4838700" cy="508000"/>
            <a:chOff x="1502" y="2092"/>
            <a:chExt cx="3048" cy="320"/>
          </a:xfrm>
        </p:grpSpPr>
        <p:sp>
          <p:nvSpPr>
            <p:cNvPr id="133138" name="Freeform 70"/>
            <p:cNvSpPr>
              <a:spLocks/>
            </p:cNvSpPr>
            <p:nvPr/>
          </p:nvSpPr>
          <p:spPr bwMode="auto">
            <a:xfrm>
              <a:off x="1502" y="2096"/>
              <a:ext cx="132" cy="304"/>
            </a:xfrm>
            <a:custGeom>
              <a:avLst/>
              <a:gdLst>
                <a:gd name="T0" fmla="*/ 0 w 132"/>
                <a:gd name="T1" fmla="*/ 0 h 312"/>
                <a:gd name="T2" fmla="*/ 0 w 132"/>
                <a:gd name="T3" fmla="*/ 186 h 312"/>
                <a:gd name="T4" fmla="*/ 132 w 132"/>
                <a:gd name="T5" fmla="*/ 186 h 312"/>
                <a:gd name="T6" fmla="*/ 132 w 132"/>
                <a:gd name="T7" fmla="*/ 9 h 312"/>
                <a:gd name="T8" fmla="*/ 0 60000 65536"/>
                <a:gd name="T9" fmla="*/ 0 60000 65536"/>
                <a:gd name="T10" fmla="*/ 0 60000 65536"/>
                <a:gd name="T11" fmla="*/ 0 60000 65536"/>
                <a:gd name="T12" fmla="*/ 0 w 132"/>
                <a:gd name="T13" fmla="*/ 0 h 312"/>
                <a:gd name="T14" fmla="*/ 132 w 132"/>
                <a:gd name="T15" fmla="*/ 312 h 312"/>
              </a:gdLst>
              <a:ahLst/>
              <a:cxnLst>
                <a:cxn ang="T8">
                  <a:pos x="T0" y="T1"/>
                </a:cxn>
                <a:cxn ang="T9">
                  <a:pos x="T2" y="T3"/>
                </a:cxn>
                <a:cxn ang="T10">
                  <a:pos x="T4" y="T5"/>
                </a:cxn>
                <a:cxn ang="T11">
                  <a:pos x="T6" y="T7"/>
                </a:cxn>
              </a:cxnLst>
              <a:rect l="T12" t="T13" r="T14" b="T15"/>
              <a:pathLst>
                <a:path w="132" h="312">
                  <a:moveTo>
                    <a:pt x="0" y="0"/>
                  </a:moveTo>
                  <a:lnTo>
                    <a:pt x="0" y="312"/>
                  </a:lnTo>
                  <a:lnTo>
                    <a:pt x="132" y="312"/>
                  </a:lnTo>
                  <a:lnTo>
                    <a:pt x="132" y="9"/>
                  </a:lnTo>
                </a:path>
              </a:pathLst>
            </a:custGeom>
            <a:noFill/>
            <a:ln w="12700">
              <a:solidFill>
                <a:srgbClr val="FF3300"/>
              </a:solidFill>
              <a:round/>
              <a:headEnd/>
              <a:tailEnd/>
            </a:ln>
          </p:spPr>
          <p:txBody>
            <a:bodyPr/>
            <a:lstStyle/>
            <a:p>
              <a:endParaRPr lang="en-US"/>
            </a:p>
          </p:txBody>
        </p:sp>
        <p:sp>
          <p:nvSpPr>
            <p:cNvPr id="133139" name="Freeform 71"/>
            <p:cNvSpPr>
              <a:spLocks/>
            </p:cNvSpPr>
            <p:nvPr/>
          </p:nvSpPr>
          <p:spPr bwMode="auto">
            <a:xfrm>
              <a:off x="1702" y="2108"/>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2700">
              <a:solidFill>
                <a:srgbClr val="FF3300"/>
              </a:solidFill>
              <a:round/>
              <a:headEnd/>
              <a:tailEnd/>
            </a:ln>
          </p:spPr>
          <p:txBody>
            <a:bodyPr/>
            <a:lstStyle/>
            <a:p>
              <a:endParaRPr lang="en-US"/>
            </a:p>
          </p:txBody>
        </p:sp>
        <p:sp>
          <p:nvSpPr>
            <p:cNvPr id="133140" name="Freeform 72"/>
            <p:cNvSpPr>
              <a:spLocks/>
            </p:cNvSpPr>
            <p:nvPr/>
          </p:nvSpPr>
          <p:spPr bwMode="auto">
            <a:xfrm>
              <a:off x="2314" y="2104"/>
              <a:ext cx="24" cy="304"/>
            </a:xfrm>
            <a:custGeom>
              <a:avLst/>
              <a:gdLst>
                <a:gd name="T0" fmla="*/ 0 w 24"/>
                <a:gd name="T1" fmla="*/ 4 h 304"/>
                <a:gd name="T2" fmla="*/ 0 w 24"/>
                <a:gd name="T3" fmla="*/ 304 h 304"/>
                <a:gd name="T4" fmla="*/ 24 w 24"/>
                <a:gd name="T5" fmla="*/ 304 h 304"/>
                <a:gd name="T6" fmla="*/ 24 w 24"/>
                <a:gd name="T7" fmla="*/ 0 h 304"/>
                <a:gd name="T8" fmla="*/ 0 60000 65536"/>
                <a:gd name="T9" fmla="*/ 0 60000 65536"/>
                <a:gd name="T10" fmla="*/ 0 60000 65536"/>
                <a:gd name="T11" fmla="*/ 0 60000 65536"/>
                <a:gd name="T12" fmla="*/ 0 w 24"/>
                <a:gd name="T13" fmla="*/ 0 h 304"/>
                <a:gd name="T14" fmla="*/ 24 w 24"/>
                <a:gd name="T15" fmla="*/ 304 h 304"/>
              </a:gdLst>
              <a:ahLst/>
              <a:cxnLst>
                <a:cxn ang="T8">
                  <a:pos x="T0" y="T1"/>
                </a:cxn>
                <a:cxn ang="T9">
                  <a:pos x="T2" y="T3"/>
                </a:cxn>
                <a:cxn ang="T10">
                  <a:pos x="T4" y="T5"/>
                </a:cxn>
                <a:cxn ang="T11">
                  <a:pos x="T6" y="T7"/>
                </a:cxn>
              </a:cxnLst>
              <a:rect l="T12" t="T13" r="T14" b="T15"/>
              <a:pathLst>
                <a:path w="24" h="304">
                  <a:moveTo>
                    <a:pt x="0" y="4"/>
                  </a:moveTo>
                  <a:lnTo>
                    <a:pt x="0" y="304"/>
                  </a:lnTo>
                  <a:lnTo>
                    <a:pt x="24" y="304"/>
                  </a:lnTo>
                  <a:lnTo>
                    <a:pt x="24" y="0"/>
                  </a:lnTo>
                </a:path>
              </a:pathLst>
            </a:custGeom>
            <a:noFill/>
            <a:ln w="12700">
              <a:solidFill>
                <a:srgbClr val="FF3300"/>
              </a:solidFill>
              <a:round/>
              <a:headEnd/>
              <a:tailEnd/>
            </a:ln>
          </p:spPr>
          <p:txBody>
            <a:bodyPr/>
            <a:lstStyle/>
            <a:p>
              <a:endParaRPr lang="en-US"/>
            </a:p>
          </p:txBody>
        </p:sp>
        <p:sp>
          <p:nvSpPr>
            <p:cNvPr id="133141" name="Freeform 73"/>
            <p:cNvSpPr>
              <a:spLocks/>
            </p:cNvSpPr>
            <p:nvPr/>
          </p:nvSpPr>
          <p:spPr bwMode="auto">
            <a:xfrm>
              <a:off x="2846" y="2104"/>
              <a:ext cx="60" cy="304"/>
            </a:xfrm>
            <a:custGeom>
              <a:avLst/>
              <a:gdLst>
                <a:gd name="T0" fmla="*/ 0 w 24"/>
                <a:gd name="T1" fmla="*/ 4 h 304"/>
                <a:gd name="T2" fmla="*/ 0 w 24"/>
                <a:gd name="T3" fmla="*/ 304 h 304"/>
                <a:gd name="T4" fmla="*/ 2147483647 w 24"/>
                <a:gd name="T5" fmla="*/ 304 h 304"/>
                <a:gd name="T6" fmla="*/ 2147483647 w 24"/>
                <a:gd name="T7" fmla="*/ 0 h 304"/>
                <a:gd name="T8" fmla="*/ 0 60000 65536"/>
                <a:gd name="T9" fmla="*/ 0 60000 65536"/>
                <a:gd name="T10" fmla="*/ 0 60000 65536"/>
                <a:gd name="T11" fmla="*/ 0 60000 65536"/>
                <a:gd name="T12" fmla="*/ 0 w 24"/>
                <a:gd name="T13" fmla="*/ 0 h 304"/>
                <a:gd name="T14" fmla="*/ 24 w 24"/>
                <a:gd name="T15" fmla="*/ 304 h 304"/>
              </a:gdLst>
              <a:ahLst/>
              <a:cxnLst>
                <a:cxn ang="T8">
                  <a:pos x="T0" y="T1"/>
                </a:cxn>
                <a:cxn ang="T9">
                  <a:pos x="T2" y="T3"/>
                </a:cxn>
                <a:cxn ang="T10">
                  <a:pos x="T4" y="T5"/>
                </a:cxn>
                <a:cxn ang="T11">
                  <a:pos x="T6" y="T7"/>
                </a:cxn>
              </a:cxnLst>
              <a:rect l="T12" t="T13" r="T14" b="T15"/>
              <a:pathLst>
                <a:path w="24" h="304">
                  <a:moveTo>
                    <a:pt x="0" y="4"/>
                  </a:moveTo>
                  <a:lnTo>
                    <a:pt x="0" y="304"/>
                  </a:lnTo>
                  <a:lnTo>
                    <a:pt x="24" y="304"/>
                  </a:lnTo>
                  <a:lnTo>
                    <a:pt x="24" y="0"/>
                  </a:lnTo>
                </a:path>
              </a:pathLst>
            </a:custGeom>
            <a:noFill/>
            <a:ln w="12700">
              <a:solidFill>
                <a:srgbClr val="FF3300"/>
              </a:solidFill>
              <a:round/>
              <a:headEnd/>
              <a:tailEnd/>
            </a:ln>
          </p:spPr>
          <p:txBody>
            <a:bodyPr/>
            <a:lstStyle/>
            <a:p>
              <a:endParaRPr lang="en-US"/>
            </a:p>
          </p:txBody>
        </p:sp>
        <p:sp>
          <p:nvSpPr>
            <p:cNvPr id="133142" name="Freeform 74"/>
            <p:cNvSpPr>
              <a:spLocks/>
            </p:cNvSpPr>
            <p:nvPr/>
          </p:nvSpPr>
          <p:spPr bwMode="auto">
            <a:xfrm>
              <a:off x="3318" y="2092"/>
              <a:ext cx="76" cy="320"/>
            </a:xfrm>
            <a:custGeom>
              <a:avLst/>
              <a:gdLst>
                <a:gd name="T0" fmla="*/ 0 w 76"/>
                <a:gd name="T1" fmla="*/ 4 h 320"/>
                <a:gd name="T2" fmla="*/ 0 w 76"/>
                <a:gd name="T3" fmla="*/ 320 h 320"/>
                <a:gd name="T4" fmla="*/ 76 w 76"/>
                <a:gd name="T5" fmla="*/ 320 h 320"/>
                <a:gd name="T6" fmla="*/ 76 w 76"/>
                <a:gd name="T7" fmla="*/ 0 h 320"/>
                <a:gd name="T8" fmla="*/ 0 60000 65536"/>
                <a:gd name="T9" fmla="*/ 0 60000 65536"/>
                <a:gd name="T10" fmla="*/ 0 60000 65536"/>
                <a:gd name="T11" fmla="*/ 0 60000 65536"/>
                <a:gd name="T12" fmla="*/ 0 w 76"/>
                <a:gd name="T13" fmla="*/ 0 h 320"/>
                <a:gd name="T14" fmla="*/ 76 w 76"/>
                <a:gd name="T15" fmla="*/ 320 h 320"/>
              </a:gdLst>
              <a:ahLst/>
              <a:cxnLst>
                <a:cxn ang="T8">
                  <a:pos x="T0" y="T1"/>
                </a:cxn>
                <a:cxn ang="T9">
                  <a:pos x="T2" y="T3"/>
                </a:cxn>
                <a:cxn ang="T10">
                  <a:pos x="T4" y="T5"/>
                </a:cxn>
                <a:cxn ang="T11">
                  <a:pos x="T6" y="T7"/>
                </a:cxn>
              </a:cxnLst>
              <a:rect l="T12" t="T13" r="T14" b="T15"/>
              <a:pathLst>
                <a:path w="76" h="320">
                  <a:moveTo>
                    <a:pt x="0" y="4"/>
                  </a:moveTo>
                  <a:lnTo>
                    <a:pt x="0" y="320"/>
                  </a:lnTo>
                  <a:lnTo>
                    <a:pt x="76" y="320"/>
                  </a:lnTo>
                  <a:lnTo>
                    <a:pt x="76" y="0"/>
                  </a:lnTo>
                </a:path>
              </a:pathLst>
            </a:custGeom>
            <a:noFill/>
            <a:ln w="12700">
              <a:solidFill>
                <a:srgbClr val="FF3300"/>
              </a:solidFill>
              <a:round/>
              <a:headEnd/>
              <a:tailEnd/>
            </a:ln>
          </p:spPr>
          <p:txBody>
            <a:bodyPr/>
            <a:lstStyle/>
            <a:p>
              <a:endParaRPr lang="en-US"/>
            </a:p>
          </p:txBody>
        </p:sp>
        <p:sp>
          <p:nvSpPr>
            <p:cNvPr id="133143" name="Freeform 75"/>
            <p:cNvSpPr>
              <a:spLocks/>
            </p:cNvSpPr>
            <p:nvPr/>
          </p:nvSpPr>
          <p:spPr bwMode="auto">
            <a:xfrm>
              <a:off x="3914" y="2096"/>
              <a:ext cx="100" cy="308"/>
            </a:xfrm>
            <a:custGeom>
              <a:avLst/>
              <a:gdLst>
                <a:gd name="T0" fmla="*/ 0 w 100"/>
                <a:gd name="T1" fmla="*/ 0 h 308"/>
                <a:gd name="T2" fmla="*/ 0 w 100"/>
                <a:gd name="T3" fmla="*/ 308 h 308"/>
                <a:gd name="T4" fmla="*/ 100 w 100"/>
                <a:gd name="T5" fmla="*/ 308 h 308"/>
                <a:gd name="T6" fmla="*/ 100 w 100"/>
                <a:gd name="T7" fmla="*/ 4 h 308"/>
                <a:gd name="T8" fmla="*/ 0 60000 65536"/>
                <a:gd name="T9" fmla="*/ 0 60000 65536"/>
                <a:gd name="T10" fmla="*/ 0 60000 65536"/>
                <a:gd name="T11" fmla="*/ 0 60000 65536"/>
                <a:gd name="T12" fmla="*/ 0 w 100"/>
                <a:gd name="T13" fmla="*/ 0 h 308"/>
                <a:gd name="T14" fmla="*/ 100 w 100"/>
                <a:gd name="T15" fmla="*/ 308 h 308"/>
              </a:gdLst>
              <a:ahLst/>
              <a:cxnLst>
                <a:cxn ang="T8">
                  <a:pos x="T0" y="T1"/>
                </a:cxn>
                <a:cxn ang="T9">
                  <a:pos x="T2" y="T3"/>
                </a:cxn>
                <a:cxn ang="T10">
                  <a:pos x="T4" y="T5"/>
                </a:cxn>
                <a:cxn ang="T11">
                  <a:pos x="T6" y="T7"/>
                </a:cxn>
              </a:cxnLst>
              <a:rect l="T12" t="T13" r="T14" b="T15"/>
              <a:pathLst>
                <a:path w="100" h="308">
                  <a:moveTo>
                    <a:pt x="0" y="0"/>
                  </a:moveTo>
                  <a:lnTo>
                    <a:pt x="0" y="308"/>
                  </a:lnTo>
                  <a:lnTo>
                    <a:pt x="100" y="308"/>
                  </a:lnTo>
                  <a:lnTo>
                    <a:pt x="100" y="4"/>
                  </a:lnTo>
                </a:path>
              </a:pathLst>
            </a:custGeom>
            <a:noFill/>
            <a:ln w="12700">
              <a:solidFill>
                <a:srgbClr val="FF3300"/>
              </a:solidFill>
              <a:round/>
              <a:headEnd/>
              <a:tailEnd/>
            </a:ln>
          </p:spPr>
          <p:txBody>
            <a:bodyPr/>
            <a:lstStyle/>
            <a:p>
              <a:endParaRPr lang="en-US"/>
            </a:p>
          </p:txBody>
        </p:sp>
        <p:sp>
          <p:nvSpPr>
            <p:cNvPr id="133144" name="Freeform 76"/>
            <p:cNvSpPr>
              <a:spLocks/>
            </p:cNvSpPr>
            <p:nvPr/>
          </p:nvSpPr>
          <p:spPr bwMode="auto">
            <a:xfrm>
              <a:off x="4450" y="2096"/>
              <a:ext cx="100" cy="304"/>
            </a:xfrm>
            <a:custGeom>
              <a:avLst/>
              <a:gdLst>
                <a:gd name="T0" fmla="*/ 100 w 100"/>
                <a:gd name="T1" fmla="*/ 0 h 304"/>
                <a:gd name="T2" fmla="*/ 100 w 100"/>
                <a:gd name="T3" fmla="*/ 304 h 304"/>
                <a:gd name="T4" fmla="*/ 0 w 100"/>
                <a:gd name="T5" fmla="*/ 304 h 304"/>
                <a:gd name="T6" fmla="*/ 0 w 100"/>
                <a:gd name="T7" fmla="*/ 12 h 304"/>
                <a:gd name="T8" fmla="*/ 0 60000 65536"/>
                <a:gd name="T9" fmla="*/ 0 60000 65536"/>
                <a:gd name="T10" fmla="*/ 0 60000 65536"/>
                <a:gd name="T11" fmla="*/ 0 60000 65536"/>
                <a:gd name="T12" fmla="*/ 0 w 100"/>
                <a:gd name="T13" fmla="*/ 0 h 304"/>
                <a:gd name="T14" fmla="*/ 100 w 100"/>
                <a:gd name="T15" fmla="*/ 304 h 304"/>
              </a:gdLst>
              <a:ahLst/>
              <a:cxnLst>
                <a:cxn ang="T8">
                  <a:pos x="T0" y="T1"/>
                </a:cxn>
                <a:cxn ang="T9">
                  <a:pos x="T2" y="T3"/>
                </a:cxn>
                <a:cxn ang="T10">
                  <a:pos x="T4" y="T5"/>
                </a:cxn>
                <a:cxn ang="T11">
                  <a:pos x="T6" y="T7"/>
                </a:cxn>
              </a:cxnLst>
              <a:rect l="T12" t="T13" r="T14" b="T15"/>
              <a:pathLst>
                <a:path w="100" h="304">
                  <a:moveTo>
                    <a:pt x="100" y="0"/>
                  </a:moveTo>
                  <a:lnTo>
                    <a:pt x="100" y="304"/>
                  </a:lnTo>
                  <a:lnTo>
                    <a:pt x="0" y="304"/>
                  </a:lnTo>
                  <a:lnTo>
                    <a:pt x="0" y="12"/>
                  </a:lnTo>
                </a:path>
              </a:pathLst>
            </a:custGeom>
            <a:noFill/>
            <a:ln w="12700">
              <a:solidFill>
                <a:srgbClr val="FF3300"/>
              </a:solidFill>
              <a:round/>
              <a:headEnd/>
              <a:tailEnd/>
            </a:ln>
          </p:spPr>
          <p:txBody>
            <a:bodyPr/>
            <a:lstStyle/>
            <a:p>
              <a:endParaRPr lang="en-US"/>
            </a:p>
          </p:txBody>
        </p:sp>
      </p:grpSp>
      <p:sp>
        <p:nvSpPr>
          <p:cNvPr id="198734" name="Text Box 78"/>
          <p:cNvSpPr txBox="1">
            <a:spLocks noChangeArrowheads="1"/>
          </p:cNvSpPr>
          <p:nvPr/>
        </p:nvSpPr>
        <p:spPr bwMode="auto">
          <a:xfrm>
            <a:off x="161925" y="1741488"/>
            <a:ext cx="3389313" cy="457200"/>
          </a:xfrm>
          <a:prstGeom prst="rect">
            <a:avLst/>
          </a:prstGeom>
          <a:noFill/>
          <a:ln w="9525">
            <a:noFill/>
            <a:miter lim="800000"/>
            <a:headEnd/>
            <a:tailEnd/>
          </a:ln>
        </p:spPr>
        <p:txBody>
          <a:bodyPr wrap="none">
            <a:spAutoFit/>
          </a:bodyPr>
          <a:lstStyle/>
          <a:p>
            <a:r>
              <a:rPr lang="en-US" sz="2400">
                <a:solidFill>
                  <a:schemeClr val="accent2"/>
                </a:solidFill>
                <a:latin typeface="Arial" charset="0"/>
              </a:rPr>
              <a:t>A) Non-uniform spacing</a:t>
            </a:r>
          </a:p>
        </p:txBody>
      </p:sp>
      <p:sp>
        <p:nvSpPr>
          <p:cNvPr id="198735" name="Text Box 79"/>
          <p:cNvSpPr txBox="1">
            <a:spLocks noChangeArrowheads="1"/>
          </p:cNvSpPr>
          <p:nvPr/>
        </p:nvSpPr>
        <p:spPr bwMode="auto">
          <a:xfrm>
            <a:off x="174625" y="3900488"/>
            <a:ext cx="2778125" cy="457200"/>
          </a:xfrm>
          <a:prstGeom prst="rect">
            <a:avLst/>
          </a:prstGeom>
          <a:noFill/>
          <a:ln w="9525">
            <a:noFill/>
            <a:miter lim="800000"/>
            <a:headEnd/>
            <a:tailEnd/>
          </a:ln>
        </p:spPr>
        <p:txBody>
          <a:bodyPr wrap="none">
            <a:spAutoFit/>
          </a:bodyPr>
          <a:lstStyle/>
          <a:p>
            <a:r>
              <a:rPr lang="en-US" sz="2400">
                <a:solidFill>
                  <a:schemeClr val="accent2"/>
                </a:solidFill>
                <a:latin typeface="Arial" charset="0"/>
              </a:rPr>
              <a:t>B) Uniform spacing</a:t>
            </a:r>
          </a:p>
        </p:txBody>
      </p:sp>
      <p:grpSp>
        <p:nvGrpSpPr>
          <p:cNvPr id="4" name="Group 88"/>
          <p:cNvGrpSpPr>
            <a:grpSpLocks/>
          </p:cNvGrpSpPr>
          <p:nvPr/>
        </p:nvGrpSpPr>
        <p:grpSpPr bwMode="auto">
          <a:xfrm>
            <a:off x="2006600" y="5445125"/>
            <a:ext cx="5340350" cy="495300"/>
            <a:chOff x="1264" y="3510"/>
            <a:chExt cx="3364" cy="312"/>
          </a:xfrm>
        </p:grpSpPr>
        <p:sp>
          <p:nvSpPr>
            <p:cNvPr id="133131" name="Freeform 77"/>
            <p:cNvSpPr>
              <a:spLocks/>
            </p:cNvSpPr>
            <p:nvPr/>
          </p:nvSpPr>
          <p:spPr bwMode="auto">
            <a:xfrm>
              <a:off x="1264" y="3526"/>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2700">
              <a:solidFill>
                <a:srgbClr val="FF3300"/>
              </a:solidFill>
              <a:round/>
              <a:headEnd/>
              <a:tailEnd/>
            </a:ln>
          </p:spPr>
          <p:txBody>
            <a:bodyPr/>
            <a:lstStyle/>
            <a:p>
              <a:endParaRPr lang="en-US"/>
            </a:p>
          </p:txBody>
        </p:sp>
        <p:sp>
          <p:nvSpPr>
            <p:cNvPr id="133132" name="Freeform 80"/>
            <p:cNvSpPr>
              <a:spLocks/>
            </p:cNvSpPr>
            <p:nvPr/>
          </p:nvSpPr>
          <p:spPr bwMode="auto">
            <a:xfrm>
              <a:off x="1480" y="3518"/>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2700">
              <a:solidFill>
                <a:srgbClr val="FF3300"/>
              </a:solidFill>
              <a:round/>
              <a:headEnd/>
              <a:tailEnd/>
            </a:ln>
          </p:spPr>
          <p:txBody>
            <a:bodyPr/>
            <a:lstStyle/>
            <a:p>
              <a:endParaRPr lang="en-US"/>
            </a:p>
          </p:txBody>
        </p:sp>
        <p:sp>
          <p:nvSpPr>
            <p:cNvPr id="133133" name="Freeform 81"/>
            <p:cNvSpPr>
              <a:spLocks/>
            </p:cNvSpPr>
            <p:nvPr/>
          </p:nvSpPr>
          <p:spPr bwMode="auto">
            <a:xfrm>
              <a:off x="2064" y="3518"/>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2700">
              <a:solidFill>
                <a:srgbClr val="FF3300"/>
              </a:solidFill>
              <a:round/>
              <a:headEnd/>
              <a:tailEnd/>
            </a:ln>
          </p:spPr>
          <p:txBody>
            <a:bodyPr/>
            <a:lstStyle/>
            <a:p>
              <a:endParaRPr lang="en-US"/>
            </a:p>
          </p:txBody>
        </p:sp>
        <p:sp>
          <p:nvSpPr>
            <p:cNvPr id="133134" name="Freeform 84"/>
            <p:cNvSpPr>
              <a:spLocks/>
            </p:cNvSpPr>
            <p:nvPr/>
          </p:nvSpPr>
          <p:spPr bwMode="auto">
            <a:xfrm>
              <a:off x="2720" y="3526"/>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2700">
              <a:solidFill>
                <a:srgbClr val="FF3300"/>
              </a:solidFill>
              <a:round/>
              <a:headEnd/>
              <a:tailEnd/>
            </a:ln>
          </p:spPr>
          <p:txBody>
            <a:bodyPr/>
            <a:lstStyle/>
            <a:p>
              <a:endParaRPr lang="en-US"/>
            </a:p>
          </p:txBody>
        </p:sp>
        <p:sp>
          <p:nvSpPr>
            <p:cNvPr id="133135" name="Freeform 85"/>
            <p:cNvSpPr>
              <a:spLocks/>
            </p:cNvSpPr>
            <p:nvPr/>
          </p:nvSpPr>
          <p:spPr bwMode="auto">
            <a:xfrm>
              <a:off x="3260" y="3510"/>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2700">
              <a:solidFill>
                <a:srgbClr val="FF3300"/>
              </a:solidFill>
              <a:round/>
              <a:headEnd/>
              <a:tailEnd/>
            </a:ln>
          </p:spPr>
          <p:txBody>
            <a:bodyPr/>
            <a:lstStyle/>
            <a:p>
              <a:endParaRPr lang="en-US"/>
            </a:p>
          </p:txBody>
        </p:sp>
        <p:sp>
          <p:nvSpPr>
            <p:cNvPr id="133136" name="Freeform 86"/>
            <p:cNvSpPr>
              <a:spLocks/>
            </p:cNvSpPr>
            <p:nvPr/>
          </p:nvSpPr>
          <p:spPr bwMode="auto">
            <a:xfrm>
              <a:off x="3912" y="3518"/>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2700">
              <a:solidFill>
                <a:srgbClr val="FF3300"/>
              </a:solidFill>
              <a:round/>
              <a:headEnd/>
              <a:tailEnd/>
            </a:ln>
          </p:spPr>
          <p:txBody>
            <a:bodyPr/>
            <a:lstStyle/>
            <a:p>
              <a:endParaRPr lang="en-US"/>
            </a:p>
          </p:txBody>
        </p:sp>
        <p:sp>
          <p:nvSpPr>
            <p:cNvPr id="133137" name="Freeform 87"/>
            <p:cNvSpPr>
              <a:spLocks/>
            </p:cNvSpPr>
            <p:nvPr/>
          </p:nvSpPr>
          <p:spPr bwMode="auto">
            <a:xfrm>
              <a:off x="4492" y="3518"/>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2700">
              <a:solidFill>
                <a:srgbClr val="FF3300"/>
              </a:solidFill>
              <a:round/>
              <a:headEnd/>
              <a:tailEnd/>
            </a:ln>
          </p:spPr>
          <p:txBody>
            <a:bodyPr/>
            <a:lstStyle/>
            <a:p>
              <a:endParaRPr lang="en-US"/>
            </a:p>
          </p:txBody>
        </p:sp>
      </p:gr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fade">
                                      <p:cBhvr>
                                        <p:cTn id="7" dur="1000"/>
                                        <p:tgtEl>
                                          <p:spTgt spid="198660"/>
                                        </p:tgtEl>
                                      </p:cBhvr>
                                    </p:animEffect>
                                    <p:anim calcmode="lin" valueType="num">
                                      <p:cBhvr>
                                        <p:cTn id="8" dur="1000" fill="hold"/>
                                        <p:tgtEl>
                                          <p:spTgt spid="198660"/>
                                        </p:tgtEl>
                                        <p:attrNameLst>
                                          <p:attrName>ppt_x</p:attrName>
                                        </p:attrNameLst>
                                      </p:cBhvr>
                                      <p:tavLst>
                                        <p:tav tm="0">
                                          <p:val>
                                            <p:strVal val="#ppt_x"/>
                                          </p:val>
                                        </p:tav>
                                        <p:tav tm="100000">
                                          <p:val>
                                            <p:strVal val="#ppt_x"/>
                                          </p:val>
                                        </p:tav>
                                      </p:tavLst>
                                    </p:anim>
                                    <p:anim calcmode="lin" valueType="num">
                                      <p:cBhvr>
                                        <p:cTn id="9" dur="1000" fill="hold"/>
                                        <p:tgtEl>
                                          <p:spTgt spid="1986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8734"/>
                                        </p:tgtEl>
                                        <p:attrNameLst>
                                          <p:attrName>style.visibility</p:attrName>
                                        </p:attrNameLst>
                                      </p:cBhvr>
                                      <p:to>
                                        <p:strVal val="visible"/>
                                      </p:to>
                                    </p:set>
                                    <p:animEffect transition="in" filter="fade">
                                      <p:cBhvr>
                                        <p:cTn id="14" dur="1000"/>
                                        <p:tgtEl>
                                          <p:spTgt spid="198734"/>
                                        </p:tgtEl>
                                      </p:cBhvr>
                                    </p:animEffect>
                                    <p:anim calcmode="lin" valueType="num">
                                      <p:cBhvr>
                                        <p:cTn id="15" dur="1000" fill="hold"/>
                                        <p:tgtEl>
                                          <p:spTgt spid="198734"/>
                                        </p:tgtEl>
                                        <p:attrNameLst>
                                          <p:attrName>ppt_x</p:attrName>
                                        </p:attrNameLst>
                                      </p:cBhvr>
                                      <p:tavLst>
                                        <p:tav tm="0">
                                          <p:val>
                                            <p:strVal val="#ppt_x"/>
                                          </p:val>
                                        </p:tav>
                                        <p:tav tm="100000">
                                          <p:val>
                                            <p:strVal val="#ppt_x"/>
                                          </p:val>
                                        </p:tav>
                                      </p:tavLst>
                                    </p:anim>
                                    <p:anim calcmode="lin" valueType="num">
                                      <p:cBhvr>
                                        <p:cTn id="16" dur="1000" fill="hold"/>
                                        <p:tgtEl>
                                          <p:spTgt spid="19873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98661"/>
                                        </p:tgtEl>
                                        <p:attrNameLst>
                                          <p:attrName>style.visibility</p:attrName>
                                        </p:attrNameLst>
                                      </p:cBhvr>
                                      <p:to>
                                        <p:strVal val="visible"/>
                                      </p:to>
                                    </p:set>
                                    <p:animEffect transition="in" filter="fade">
                                      <p:cBhvr>
                                        <p:cTn id="20" dur="1000"/>
                                        <p:tgtEl>
                                          <p:spTgt spid="19866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98735"/>
                                        </p:tgtEl>
                                        <p:attrNameLst>
                                          <p:attrName>style.visibility</p:attrName>
                                        </p:attrNameLst>
                                      </p:cBhvr>
                                      <p:to>
                                        <p:strVal val="visible"/>
                                      </p:to>
                                    </p:set>
                                    <p:animEffect transition="in" filter="fade">
                                      <p:cBhvr>
                                        <p:cTn id="29" dur="1000"/>
                                        <p:tgtEl>
                                          <p:spTgt spid="198735"/>
                                        </p:tgtEl>
                                      </p:cBhvr>
                                    </p:animEffect>
                                    <p:anim calcmode="lin" valueType="num">
                                      <p:cBhvr>
                                        <p:cTn id="30" dur="1000" fill="hold"/>
                                        <p:tgtEl>
                                          <p:spTgt spid="198735"/>
                                        </p:tgtEl>
                                        <p:attrNameLst>
                                          <p:attrName>ppt_x</p:attrName>
                                        </p:attrNameLst>
                                      </p:cBhvr>
                                      <p:tavLst>
                                        <p:tav tm="0">
                                          <p:val>
                                            <p:strVal val="#ppt_x"/>
                                          </p:val>
                                        </p:tav>
                                        <p:tav tm="100000">
                                          <p:val>
                                            <p:strVal val="#ppt_x"/>
                                          </p:val>
                                        </p:tav>
                                      </p:tavLst>
                                    </p:anim>
                                    <p:anim calcmode="lin" valueType="num">
                                      <p:cBhvr>
                                        <p:cTn id="31" dur="1000" fill="hold"/>
                                        <p:tgtEl>
                                          <p:spTgt spid="19873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3"/>
                                        </p:tgtEl>
                                      </p:cBhvr>
                                    </p:animEffect>
                                    <p:set>
                                      <p:cBhvr>
                                        <p:cTn id="44" dur="1" fill="hold">
                                          <p:stCondLst>
                                            <p:cond delay="999"/>
                                          </p:stCondLst>
                                        </p:cTn>
                                        <p:tgtEl>
                                          <p:spTgt spid="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4"/>
                                        </p:tgtEl>
                                      </p:cBhvr>
                                    </p:animEffect>
                                    <p:set>
                                      <p:cBhvr>
                                        <p:cTn id="47" dur="1" fill="hold">
                                          <p:stCondLst>
                                            <p:cond delay="999"/>
                                          </p:stCondLst>
                                        </p:cTn>
                                        <p:tgtEl>
                                          <p:spTgt spid="4"/>
                                        </p:tgtEl>
                                        <p:attrNameLst>
                                          <p:attrName>style.visibility</p:attrName>
                                        </p:attrNameLst>
                                      </p:cBhvr>
                                      <p:to>
                                        <p:strVal val="hidden"/>
                                      </p:to>
                                    </p:set>
                                  </p:childTnLst>
                                </p:cTn>
                              </p:par>
                            </p:childTnLst>
                          </p:cTn>
                        </p:par>
                        <p:par>
                          <p:cTn id="48" fill="hold">
                            <p:stCondLst>
                              <p:cond delay="1000"/>
                            </p:stCondLst>
                            <p:childTnLst>
                              <p:par>
                                <p:cTn id="49" presetID="10" presetClass="exit" presetSubtype="0" fill="hold" grpId="1" nodeType="afterEffect">
                                  <p:stCondLst>
                                    <p:cond delay="0"/>
                                  </p:stCondLst>
                                  <p:childTnLst>
                                    <p:animEffect transition="out" filter="fade">
                                      <p:cBhvr>
                                        <p:cTn id="50" dur="1000"/>
                                        <p:tgtEl>
                                          <p:spTgt spid="198734"/>
                                        </p:tgtEl>
                                      </p:cBhvr>
                                    </p:animEffect>
                                    <p:set>
                                      <p:cBhvr>
                                        <p:cTn id="51" dur="1" fill="hold">
                                          <p:stCondLst>
                                            <p:cond delay="999"/>
                                          </p:stCondLst>
                                        </p:cTn>
                                        <p:tgtEl>
                                          <p:spTgt spid="19873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000"/>
                                        <p:tgtEl>
                                          <p:spTgt spid="198735"/>
                                        </p:tgtEl>
                                      </p:cBhvr>
                                    </p:animEffect>
                                    <p:set>
                                      <p:cBhvr>
                                        <p:cTn id="54" dur="1" fill="hold">
                                          <p:stCondLst>
                                            <p:cond delay="999"/>
                                          </p:stCondLst>
                                        </p:cTn>
                                        <p:tgtEl>
                                          <p:spTgt spid="198735"/>
                                        </p:tgtEl>
                                        <p:attrNameLst>
                                          <p:attrName>style.visibility</p:attrName>
                                        </p:attrNameLst>
                                      </p:cBhvr>
                                      <p:to>
                                        <p:strVal val="hidden"/>
                                      </p:to>
                                    </p:set>
                                  </p:childTnLst>
                                </p:cTn>
                              </p:par>
                            </p:childTnLst>
                          </p:cTn>
                        </p:par>
                        <p:par>
                          <p:cTn id="55" fill="hold">
                            <p:stCondLst>
                              <p:cond delay="2000"/>
                            </p:stCondLst>
                            <p:childTnLst>
                              <p:par>
                                <p:cTn id="56" presetID="64" presetClass="path" presetSubtype="0" accel="50000" decel="50000" fill="hold" nodeType="afterEffect">
                                  <p:stCondLst>
                                    <p:cond delay="0"/>
                                  </p:stCondLst>
                                  <p:childTnLst>
                                    <p:animMotion origin="layout" path="M -1.11022E-16 -1.48148E-6 L -1.11022E-16 -0.05555 " pathEditMode="relative" rAng="0" ptsTypes="AA">
                                      <p:cBhvr>
                                        <p:cTn id="57" dur="2000" fill="hold"/>
                                        <p:tgtEl>
                                          <p:spTgt spid="2"/>
                                        </p:tgtEl>
                                        <p:attrNameLst>
                                          <p:attrName>ppt_x</p:attrName>
                                          <p:attrName>ppt_y</p:attrName>
                                        </p:attrNameLst>
                                      </p:cBhvr>
                                      <p:rCtr x="0" y="-28"/>
                                    </p:animMotion>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98724"/>
                                        </p:tgtEl>
                                        <p:attrNameLst>
                                          <p:attrName>style.visibility</p:attrName>
                                        </p:attrNameLst>
                                      </p:cBhvr>
                                      <p:to>
                                        <p:strVal val="visible"/>
                                      </p:to>
                                    </p:set>
                                    <p:animEffect transition="in" filter="fade">
                                      <p:cBhvr>
                                        <p:cTn id="61" dur="1000"/>
                                        <p:tgtEl>
                                          <p:spTgt spid="198724"/>
                                        </p:tgtEl>
                                      </p:cBhvr>
                                    </p:animEffect>
                                    <p:anim calcmode="lin" valueType="num">
                                      <p:cBhvr>
                                        <p:cTn id="62" dur="1000" fill="hold"/>
                                        <p:tgtEl>
                                          <p:spTgt spid="198724"/>
                                        </p:tgtEl>
                                        <p:attrNameLst>
                                          <p:attrName>ppt_x</p:attrName>
                                        </p:attrNameLst>
                                      </p:cBhvr>
                                      <p:tavLst>
                                        <p:tav tm="0">
                                          <p:val>
                                            <p:strVal val="#ppt_x"/>
                                          </p:val>
                                        </p:tav>
                                        <p:tav tm="100000">
                                          <p:val>
                                            <p:strVal val="#ppt_x"/>
                                          </p:val>
                                        </p:tav>
                                      </p:tavLst>
                                    </p:anim>
                                    <p:anim calcmode="lin" valueType="num">
                                      <p:cBhvr>
                                        <p:cTn id="63" dur="1000" fill="hold"/>
                                        <p:tgtEl>
                                          <p:spTgt spid="198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p:bldP spid="198661" grpId="0"/>
      <p:bldP spid="198724" grpId="0" animBg="1"/>
      <p:bldP spid="198734" grpId="0"/>
      <p:bldP spid="198734" grpId="1"/>
      <p:bldP spid="198735" grpId="0"/>
      <p:bldP spid="198735"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2" name="Rectangle 138"/>
          <p:cNvSpPr>
            <a:spLocks noChangeArrowheads="1"/>
          </p:cNvSpPr>
          <p:nvPr/>
        </p:nvSpPr>
        <p:spPr bwMode="auto">
          <a:xfrm>
            <a:off x="393700" y="1384300"/>
            <a:ext cx="8445500" cy="2374900"/>
          </a:xfrm>
          <a:prstGeom prst="rect">
            <a:avLst/>
          </a:prstGeom>
          <a:solidFill>
            <a:srgbClr val="FFFF99"/>
          </a:solidFill>
          <a:ln w="9525">
            <a:noFill/>
            <a:miter lim="800000"/>
            <a:headEnd/>
            <a:tailEnd/>
          </a:ln>
        </p:spPr>
        <p:txBody>
          <a:bodyPr wrap="none" anchor="ctr"/>
          <a:lstStyle/>
          <a:p>
            <a:endParaRPr lang="en-US"/>
          </a:p>
        </p:txBody>
      </p:sp>
      <p:sp>
        <p:nvSpPr>
          <p:cNvPr id="134147" name="Text Box 3"/>
          <p:cNvSpPr txBox="1">
            <a:spLocks noChangeArrowheads="1"/>
          </p:cNvSpPr>
          <p:nvPr/>
        </p:nvSpPr>
        <p:spPr bwMode="auto">
          <a:xfrm>
            <a:off x="2262188" y="188913"/>
            <a:ext cx="4865687"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Word  Composition</a:t>
            </a:r>
          </a:p>
        </p:txBody>
      </p:sp>
      <p:sp>
        <p:nvSpPr>
          <p:cNvPr id="164956" name="Text Box 92"/>
          <p:cNvSpPr txBox="1">
            <a:spLocks noChangeArrowheads="1"/>
          </p:cNvSpPr>
          <p:nvPr/>
        </p:nvSpPr>
        <p:spPr bwMode="auto">
          <a:xfrm>
            <a:off x="1724025" y="1219200"/>
            <a:ext cx="6415088" cy="1555750"/>
          </a:xfrm>
          <a:prstGeom prst="rect">
            <a:avLst/>
          </a:prstGeom>
          <a:noFill/>
          <a:ln w="9525">
            <a:noFill/>
            <a:miter lim="800000"/>
            <a:headEnd/>
            <a:tailEnd/>
          </a:ln>
        </p:spPr>
        <p:txBody>
          <a:bodyPr wrap="none">
            <a:spAutoFit/>
          </a:bodyPr>
          <a:lstStyle/>
          <a:p>
            <a:r>
              <a:rPr lang="en-US" sz="9600">
                <a:latin typeface="Arial" charset="0"/>
              </a:rPr>
              <a:t>JIRAPONG</a:t>
            </a:r>
          </a:p>
        </p:txBody>
      </p:sp>
      <p:grpSp>
        <p:nvGrpSpPr>
          <p:cNvPr id="2" name="Group 188"/>
          <p:cNvGrpSpPr>
            <a:grpSpLocks/>
          </p:cNvGrpSpPr>
          <p:nvPr/>
        </p:nvGrpSpPr>
        <p:grpSpPr bwMode="auto">
          <a:xfrm>
            <a:off x="2324100" y="1930400"/>
            <a:ext cx="4838700" cy="1022350"/>
            <a:chOff x="1464" y="1216"/>
            <a:chExt cx="3048" cy="644"/>
          </a:xfrm>
        </p:grpSpPr>
        <p:sp>
          <p:nvSpPr>
            <p:cNvPr id="134187" name="Freeform 108"/>
            <p:cNvSpPr>
              <a:spLocks/>
            </p:cNvSpPr>
            <p:nvPr/>
          </p:nvSpPr>
          <p:spPr bwMode="auto">
            <a:xfrm>
              <a:off x="1464" y="1484"/>
              <a:ext cx="132" cy="372"/>
            </a:xfrm>
            <a:custGeom>
              <a:avLst/>
              <a:gdLst>
                <a:gd name="T0" fmla="*/ 0 w 140"/>
                <a:gd name="T1" fmla="*/ 0 h 368"/>
                <a:gd name="T2" fmla="*/ 0 w 140"/>
                <a:gd name="T3" fmla="*/ 456 h 368"/>
                <a:gd name="T4" fmla="*/ 43 w 140"/>
                <a:gd name="T5" fmla="*/ 456 h 368"/>
                <a:gd name="T6" fmla="*/ 43 w 140"/>
                <a:gd name="T7" fmla="*/ 88 h 368"/>
                <a:gd name="T8" fmla="*/ 0 60000 65536"/>
                <a:gd name="T9" fmla="*/ 0 60000 65536"/>
                <a:gd name="T10" fmla="*/ 0 60000 65536"/>
                <a:gd name="T11" fmla="*/ 0 60000 65536"/>
                <a:gd name="T12" fmla="*/ 0 w 140"/>
                <a:gd name="T13" fmla="*/ 0 h 368"/>
                <a:gd name="T14" fmla="*/ 140 w 140"/>
                <a:gd name="T15" fmla="*/ 368 h 368"/>
              </a:gdLst>
              <a:ahLst/>
              <a:cxnLst>
                <a:cxn ang="T8">
                  <a:pos x="T0" y="T1"/>
                </a:cxn>
                <a:cxn ang="T9">
                  <a:pos x="T2" y="T3"/>
                </a:cxn>
                <a:cxn ang="T10">
                  <a:pos x="T4" y="T5"/>
                </a:cxn>
                <a:cxn ang="T11">
                  <a:pos x="T6" y="T7"/>
                </a:cxn>
              </a:cxnLst>
              <a:rect l="T12" t="T13" r="T14" b="T15"/>
              <a:pathLst>
                <a:path w="140" h="368">
                  <a:moveTo>
                    <a:pt x="0" y="0"/>
                  </a:moveTo>
                  <a:lnTo>
                    <a:pt x="0" y="368"/>
                  </a:lnTo>
                  <a:lnTo>
                    <a:pt x="140" y="368"/>
                  </a:lnTo>
                  <a:lnTo>
                    <a:pt x="140" y="68"/>
                  </a:lnTo>
                </a:path>
              </a:pathLst>
            </a:custGeom>
            <a:noFill/>
            <a:ln w="19050">
              <a:solidFill>
                <a:srgbClr val="FF3300"/>
              </a:solidFill>
              <a:round/>
              <a:headEnd/>
              <a:tailEnd/>
            </a:ln>
          </p:spPr>
          <p:txBody>
            <a:bodyPr/>
            <a:lstStyle/>
            <a:p>
              <a:endParaRPr lang="en-US"/>
            </a:p>
          </p:txBody>
        </p:sp>
        <p:sp>
          <p:nvSpPr>
            <p:cNvPr id="134188" name="Freeform 109"/>
            <p:cNvSpPr>
              <a:spLocks/>
            </p:cNvSpPr>
            <p:nvPr/>
          </p:nvSpPr>
          <p:spPr bwMode="auto">
            <a:xfrm>
              <a:off x="1664" y="1560"/>
              <a:ext cx="136" cy="296"/>
            </a:xfrm>
            <a:custGeom>
              <a:avLst/>
              <a:gdLst>
                <a:gd name="T0" fmla="*/ 0 w 136"/>
                <a:gd name="T1" fmla="*/ 0 h 296"/>
                <a:gd name="T2" fmla="*/ 0 w 136"/>
                <a:gd name="T3" fmla="*/ 296 h 296"/>
                <a:gd name="T4" fmla="*/ 136 w 136"/>
                <a:gd name="T5" fmla="*/ 296 h 296"/>
                <a:gd name="T6" fmla="*/ 136 w 136"/>
                <a:gd name="T7" fmla="*/ 0 h 296"/>
                <a:gd name="T8" fmla="*/ 0 60000 65536"/>
                <a:gd name="T9" fmla="*/ 0 60000 65536"/>
                <a:gd name="T10" fmla="*/ 0 60000 65536"/>
                <a:gd name="T11" fmla="*/ 0 60000 65536"/>
                <a:gd name="T12" fmla="*/ 0 w 136"/>
                <a:gd name="T13" fmla="*/ 0 h 296"/>
                <a:gd name="T14" fmla="*/ 136 w 136"/>
                <a:gd name="T15" fmla="*/ 296 h 296"/>
              </a:gdLst>
              <a:ahLst/>
              <a:cxnLst>
                <a:cxn ang="T8">
                  <a:pos x="T0" y="T1"/>
                </a:cxn>
                <a:cxn ang="T9">
                  <a:pos x="T2" y="T3"/>
                </a:cxn>
                <a:cxn ang="T10">
                  <a:pos x="T4" y="T5"/>
                </a:cxn>
                <a:cxn ang="T11">
                  <a:pos x="T6" y="T7"/>
                </a:cxn>
              </a:cxnLst>
              <a:rect l="T12" t="T13" r="T14" b="T15"/>
              <a:pathLst>
                <a:path w="136" h="296">
                  <a:moveTo>
                    <a:pt x="0" y="0"/>
                  </a:moveTo>
                  <a:lnTo>
                    <a:pt x="0" y="296"/>
                  </a:lnTo>
                  <a:lnTo>
                    <a:pt x="136" y="296"/>
                  </a:lnTo>
                  <a:lnTo>
                    <a:pt x="136" y="0"/>
                  </a:lnTo>
                </a:path>
              </a:pathLst>
            </a:custGeom>
            <a:noFill/>
            <a:ln w="19050">
              <a:solidFill>
                <a:srgbClr val="FF3300"/>
              </a:solidFill>
              <a:round/>
              <a:headEnd/>
              <a:tailEnd/>
            </a:ln>
          </p:spPr>
          <p:txBody>
            <a:bodyPr/>
            <a:lstStyle/>
            <a:p>
              <a:endParaRPr lang="en-US"/>
            </a:p>
          </p:txBody>
        </p:sp>
        <p:sp>
          <p:nvSpPr>
            <p:cNvPr id="134189" name="Freeform 110"/>
            <p:cNvSpPr>
              <a:spLocks/>
            </p:cNvSpPr>
            <p:nvPr/>
          </p:nvSpPr>
          <p:spPr bwMode="auto">
            <a:xfrm>
              <a:off x="2272" y="1552"/>
              <a:ext cx="24" cy="304"/>
            </a:xfrm>
            <a:custGeom>
              <a:avLst/>
              <a:gdLst>
                <a:gd name="T0" fmla="*/ 0 w 24"/>
                <a:gd name="T1" fmla="*/ 4 h 304"/>
                <a:gd name="T2" fmla="*/ 0 w 24"/>
                <a:gd name="T3" fmla="*/ 304 h 304"/>
                <a:gd name="T4" fmla="*/ 24 w 24"/>
                <a:gd name="T5" fmla="*/ 304 h 304"/>
                <a:gd name="T6" fmla="*/ 24 w 24"/>
                <a:gd name="T7" fmla="*/ 0 h 304"/>
                <a:gd name="T8" fmla="*/ 0 60000 65536"/>
                <a:gd name="T9" fmla="*/ 0 60000 65536"/>
                <a:gd name="T10" fmla="*/ 0 60000 65536"/>
                <a:gd name="T11" fmla="*/ 0 60000 65536"/>
                <a:gd name="T12" fmla="*/ 0 w 24"/>
                <a:gd name="T13" fmla="*/ 0 h 304"/>
                <a:gd name="T14" fmla="*/ 24 w 24"/>
                <a:gd name="T15" fmla="*/ 304 h 304"/>
              </a:gdLst>
              <a:ahLst/>
              <a:cxnLst>
                <a:cxn ang="T8">
                  <a:pos x="T0" y="T1"/>
                </a:cxn>
                <a:cxn ang="T9">
                  <a:pos x="T2" y="T3"/>
                </a:cxn>
                <a:cxn ang="T10">
                  <a:pos x="T4" y="T5"/>
                </a:cxn>
                <a:cxn ang="T11">
                  <a:pos x="T6" y="T7"/>
                </a:cxn>
              </a:cxnLst>
              <a:rect l="T12" t="T13" r="T14" b="T15"/>
              <a:pathLst>
                <a:path w="24" h="304">
                  <a:moveTo>
                    <a:pt x="0" y="4"/>
                  </a:moveTo>
                  <a:lnTo>
                    <a:pt x="0" y="304"/>
                  </a:lnTo>
                  <a:lnTo>
                    <a:pt x="24" y="304"/>
                  </a:lnTo>
                  <a:lnTo>
                    <a:pt x="24" y="0"/>
                  </a:lnTo>
                </a:path>
              </a:pathLst>
            </a:custGeom>
            <a:noFill/>
            <a:ln w="19050">
              <a:solidFill>
                <a:srgbClr val="FF3300"/>
              </a:solidFill>
              <a:round/>
              <a:headEnd/>
              <a:tailEnd/>
            </a:ln>
          </p:spPr>
          <p:txBody>
            <a:bodyPr/>
            <a:lstStyle/>
            <a:p>
              <a:endParaRPr lang="en-US"/>
            </a:p>
          </p:txBody>
        </p:sp>
        <p:sp>
          <p:nvSpPr>
            <p:cNvPr id="134190" name="Freeform 111"/>
            <p:cNvSpPr>
              <a:spLocks/>
            </p:cNvSpPr>
            <p:nvPr/>
          </p:nvSpPr>
          <p:spPr bwMode="auto">
            <a:xfrm>
              <a:off x="2808" y="1552"/>
              <a:ext cx="60" cy="304"/>
            </a:xfrm>
            <a:custGeom>
              <a:avLst/>
              <a:gdLst>
                <a:gd name="T0" fmla="*/ 0 w 24"/>
                <a:gd name="T1" fmla="*/ 4 h 304"/>
                <a:gd name="T2" fmla="*/ 0 w 24"/>
                <a:gd name="T3" fmla="*/ 304 h 304"/>
                <a:gd name="T4" fmla="*/ 2147483647 w 24"/>
                <a:gd name="T5" fmla="*/ 304 h 304"/>
                <a:gd name="T6" fmla="*/ 2147483647 w 24"/>
                <a:gd name="T7" fmla="*/ 0 h 304"/>
                <a:gd name="T8" fmla="*/ 0 60000 65536"/>
                <a:gd name="T9" fmla="*/ 0 60000 65536"/>
                <a:gd name="T10" fmla="*/ 0 60000 65536"/>
                <a:gd name="T11" fmla="*/ 0 60000 65536"/>
                <a:gd name="T12" fmla="*/ 0 w 24"/>
                <a:gd name="T13" fmla="*/ 0 h 304"/>
                <a:gd name="T14" fmla="*/ 24 w 24"/>
                <a:gd name="T15" fmla="*/ 304 h 304"/>
              </a:gdLst>
              <a:ahLst/>
              <a:cxnLst>
                <a:cxn ang="T8">
                  <a:pos x="T0" y="T1"/>
                </a:cxn>
                <a:cxn ang="T9">
                  <a:pos x="T2" y="T3"/>
                </a:cxn>
                <a:cxn ang="T10">
                  <a:pos x="T4" y="T5"/>
                </a:cxn>
                <a:cxn ang="T11">
                  <a:pos x="T6" y="T7"/>
                </a:cxn>
              </a:cxnLst>
              <a:rect l="T12" t="T13" r="T14" b="T15"/>
              <a:pathLst>
                <a:path w="24" h="304">
                  <a:moveTo>
                    <a:pt x="0" y="4"/>
                  </a:moveTo>
                  <a:lnTo>
                    <a:pt x="0" y="304"/>
                  </a:lnTo>
                  <a:lnTo>
                    <a:pt x="24" y="304"/>
                  </a:lnTo>
                  <a:lnTo>
                    <a:pt x="24" y="0"/>
                  </a:lnTo>
                </a:path>
              </a:pathLst>
            </a:custGeom>
            <a:noFill/>
            <a:ln w="19050">
              <a:solidFill>
                <a:srgbClr val="FF3300"/>
              </a:solidFill>
              <a:round/>
              <a:headEnd/>
              <a:tailEnd/>
            </a:ln>
          </p:spPr>
          <p:txBody>
            <a:bodyPr/>
            <a:lstStyle/>
            <a:p>
              <a:endParaRPr lang="en-US"/>
            </a:p>
          </p:txBody>
        </p:sp>
        <p:sp>
          <p:nvSpPr>
            <p:cNvPr id="134191" name="Freeform 112"/>
            <p:cNvSpPr>
              <a:spLocks/>
            </p:cNvSpPr>
            <p:nvPr/>
          </p:nvSpPr>
          <p:spPr bwMode="auto">
            <a:xfrm>
              <a:off x="3280" y="1216"/>
              <a:ext cx="76" cy="644"/>
            </a:xfrm>
            <a:custGeom>
              <a:avLst/>
              <a:gdLst>
                <a:gd name="T0" fmla="*/ 0 w 76"/>
                <a:gd name="T1" fmla="*/ 0 h 644"/>
                <a:gd name="T2" fmla="*/ 0 w 76"/>
                <a:gd name="T3" fmla="*/ 644 h 644"/>
                <a:gd name="T4" fmla="*/ 76 w 76"/>
                <a:gd name="T5" fmla="*/ 644 h 644"/>
                <a:gd name="T6" fmla="*/ 76 w 76"/>
                <a:gd name="T7" fmla="*/ 156 h 644"/>
                <a:gd name="T8" fmla="*/ 0 60000 65536"/>
                <a:gd name="T9" fmla="*/ 0 60000 65536"/>
                <a:gd name="T10" fmla="*/ 0 60000 65536"/>
                <a:gd name="T11" fmla="*/ 0 60000 65536"/>
                <a:gd name="T12" fmla="*/ 0 w 76"/>
                <a:gd name="T13" fmla="*/ 0 h 644"/>
                <a:gd name="T14" fmla="*/ 76 w 76"/>
                <a:gd name="T15" fmla="*/ 644 h 644"/>
              </a:gdLst>
              <a:ahLst/>
              <a:cxnLst>
                <a:cxn ang="T8">
                  <a:pos x="T0" y="T1"/>
                </a:cxn>
                <a:cxn ang="T9">
                  <a:pos x="T2" y="T3"/>
                </a:cxn>
                <a:cxn ang="T10">
                  <a:pos x="T4" y="T5"/>
                </a:cxn>
                <a:cxn ang="T11">
                  <a:pos x="T6" y="T7"/>
                </a:cxn>
              </a:cxnLst>
              <a:rect l="T12" t="T13" r="T14" b="T15"/>
              <a:pathLst>
                <a:path w="76" h="644">
                  <a:moveTo>
                    <a:pt x="0" y="0"/>
                  </a:moveTo>
                  <a:lnTo>
                    <a:pt x="0" y="644"/>
                  </a:lnTo>
                  <a:lnTo>
                    <a:pt x="76" y="644"/>
                  </a:lnTo>
                  <a:lnTo>
                    <a:pt x="76" y="156"/>
                  </a:lnTo>
                </a:path>
              </a:pathLst>
            </a:custGeom>
            <a:noFill/>
            <a:ln w="19050">
              <a:solidFill>
                <a:srgbClr val="FF3300"/>
              </a:solidFill>
              <a:round/>
              <a:headEnd/>
              <a:tailEnd/>
            </a:ln>
          </p:spPr>
          <p:txBody>
            <a:bodyPr/>
            <a:lstStyle/>
            <a:p>
              <a:endParaRPr lang="en-US"/>
            </a:p>
          </p:txBody>
        </p:sp>
        <p:sp>
          <p:nvSpPr>
            <p:cNvPr id="134192" name="Freeform 113"/>
            <p:cNvSpPr>
              <a:spLocks/>
            </p:cNvSpPr>
            <p:nvPr/>
          </p:nvSpPr>
          <p:spPr bwMode="auto">
            <a:xfrm>
              <a:off x="3876" y="1372"/>
              <a:ext cx="100" cy="480"/>
            </a:xfrm>
            <a:custGeom>
              <a:avLst/>
              <a:gdLst>
                <a:gd name="T0" fmla="*/ 0 w 100"/>
                <a:gd name="T1" fmla="*/ 0 h 480"/>
                <a:gd name="T2" fmla="*/ 0 w 100"/>
                <a:gd name="T3" fmla="*/ 480 h 480"/>
                <a:gd name="T4" fmla="*/ 100 w 100"/>
                <a:gd name="T5" fmla="*/ 480 h 480"/>
                <a:gd name="T6" fmla="*/ 100 w 100"/>
                <a:gd name="T7" fmla="*/ 188 h 480"/>
                <a:gd name="T8" fmla="*/ 0 60000 65536"/>
                <a:gd name="T9" fmla="*/ 0 60000 65536"/>
                <a:gd name="T10" fmla="*/ 0 60000 65536"/>
                <a:gd name="T11" fmla="*/ 0 60000 65536"/>
                <a:gd name="T12" fmla="*/ 0 w 100"/>
                <a:gd name="T13" fmla="*/ 0 h 480"/>
                <a:gd name="T14" fmla="*/ 100 w 100"/>
                <a:gd name="T15" fmla="*/ 480 h 480"/>
              </a:gdLst>
              <a:ahLst/>
              <a:cxnLst>
                <a:cxn ang="T8">
                  <a:pos x="T0" y="T1"/>
                </a:cxn>
                <a:cxn ang="T9">
                  <a:pos x="T2" y="T3"/>
                </a:cxn>
                <a:cxn ang="T10">
                  <a:pos x="T4" y="T5"/>
                </a:cxn>
                <a:cxn ang="T11">
                  <a:pos x="T6" y="T7"/>
                </a:cxn>
              </a:cxnLst>
              <a:rect l="T12" t="T13" r="T14" b="T15"/>
              <a:pathLst>
                <a:path w="100" h="480">
                  <a:moveTo>
                    <a:pt x="0" y="0"/>
                  </a:moveTo>
                  <a:lnTo>
                    <a:pt x="0" y="480"/>
                  </a:lnTo>
                  <a:lnTo>
                    <a:pt x="100" y="480"/>
                  </a:lnTo>
                  <a:lnTo>
                    <a:pt x="100" y="188"/>
                  </a:lnTo>
                </a:path>
              </a:pathLst>
            </a:custGeom>
            <a:noFill/>
            <a:ln w="19050">
              <a:solidFill>
                <a:srgbClr val="FF3300"/>
              </a:solidFill>
              <a:round/>
              <a:headEnd/>
              <a:tailEnd/>
            </a:ln>
          </p:spPr>
          <p:txBody>
            <a:bodyPr/>
            <a:lstStyle/>
            <a:p>
              <a:endParaRPr lang="en-US"/>
            </a:p>
          </p:txBody>
        </p:sp>
        <p:sp>
          <p:nvSpPr>
            <p:cNvPr id="134193" name="Freeform 114"/>
            <p:cNvSpPr>
              <a:spLocks/>
            </p:cNvSpPr>
            <p:nvPr/>
          </p:nvSpPr>
          <p:spPr bwMode="auto">
            <a:xfrm flipH="1">
              <a:off x="4412" y="1368"/>
              <a:ext cx="100" cy="480"/>
            </a:xfrm>
            <a:custGeom>
              <a:avLst/>
              <a:gdLst>
                <a:gd name="T0" fmla="*/ 0 w 100"/>
                <a:gd name="T1" fmla="*/ 0 h 480"/>
                <a:gd name="T2" fmla="*/ 0 w 100"/>
                <a:gd name="T3" fmla="*/ 480 h 480"/>
                <a:gd name="T4" fmla="*/ 100 w 100"/>
                <a:gd name="T5" fmla="*/ 480 h 480"/>
                <a:gd name="T6" fmla="*/ 100 w 100"/>
                <a:gd name="T7" fmla="*/ 188 h 480"/>
                <a:gd name="T8" fmla="*/ 0 60000 65536"/>
                <a:gd name="T9" fmla="*/ 0 60000 65536"/>
                <a:gd name="T10" fmla="*/ 0 60000 65536"/>
                <a:gd name="T11" fmla="*/ 0 60000 65536"/>
                <a:gd name="T12" fmla="*/ 0 w 100"/>
                <a:gd name="T13" fmla="*/ 0 h 480"/>
                <a:gd name="T14" fmla="*/ 100 w 100"/>
                <a:gd name="T15" fmla="*/ 480 h 480"/>
              </a:gdLst>
              <a:ahLst/>
              <a:cxnLst>
                <a:cxn ang="T8">
                  <a:pos x="T0" y="T1"/>
                </a:cxn>
                <a:cxn ang="T9">
                  <a:pos x="T2" y="T3"/>
                </a:cxn>
                <a:cxn ang="T10">
                  <a:pos x="T4" y="T5"/>
                </a:cxn>
                <a:cxn ang="T11">
                  <a:pos x="T6" y="T7"/>
                </a:cxn>
              </a:cxnLst>
              <a:rect l="T12" t="T13" r="T14" b="T15"/>
              <a:pathLst>
                <a:path w="100" h="480">
                  <a:moveTo>
                    <a:pt x="0" y="0"/>
                  </a:moveTo>
                  <a:lnTo>
                    <a:pt x="0" y="480"/>
                  </a:lnTo>
                  <a:lnTo>
                    <a:pt x="100" y="480"/>
                  </a:lnTo>
                  <a:lnTo>
                    <a:pt x="100" y="188"/>
                  </a:lnTo>
                </a:path>
              </a:pathLst>
            </a:custGeom>
            <a:noFill/>
            <a:ln w="19050">
              <a:solidFill>
                <a:srgbClr val="FF3300"/>
              </a:solidFill>
              <a:round/>
              <a:headEnd/>
              <a:tailEnd/>
            </a:ln>
          </p:spPr>
          <p:txBody>
            <a:bodyPr/>
            <a:lstStyle/>
            <a:p>
              <a:endParaRPr lang="en-US"/>
            </a:p>
          </p:txBody>
        </p:sp>
      </p:grpSp>
      <p:sp>
        <p:nvSpPr>
          <p:cNvPr id="164981" name="Text Box 117"/>
          <p:cNvSpPr txBox="1">
            <a:spLocks noChangeArrowheads="1"/>
          </p:cNvSpPr>
          <p:nvPr/>
        </p:nvSpPr>
        <p:spPr bwMode="auto">
          <a:xfrm>
            <a:off x="3305175" y="2986088"/>
            <a:ext cx="650875" cy="762000"/>
          </a:xfrm>
          <a:prstGeom prst="rect">
            <a:avLst/>
          </a:prstGeom>
          <a:noFill/>
          <a:ln w="9525">
            <a:noFill/>
            <a:miter lim="800000"/>
            <a:headEnd/>
            <a:tailEnd/>
          </a:ln>
        </p:spPr>
        <p:txBody>
          <a:bodyPr>
            <a:spAutoFit/>
          </a:bodyPr>
          <a:lstStyle/>
          <a:p>
            <a:r>
              <a:rPr lang="en-US" b="1">
                <a:latin typeface="Swis721 LtEx BT" pitchFamily="34" charset="0"/>
              </a:rPr>
              <a:t>\</a:t>
            </a:r>
            <a:r>
              <a:rPr lang="en-US" sz="1600" b="1">
                <a:latin typeface="Swis721 LtEx BT" pitchFamily="34" charset="0"/>
              </a:rPr>
              <a:t> </a:t>
            </a:r>
            <a:r>
              <a:rPr lang="en-US" b="1">
                <a:latin typeface="Swis721 LtEx BT" pitchFamily="34" charset="0"/>
              </a:rPr>
              <a:t>/</a:t>
            </a:r>
            <a:endParaRPr lang="th-TH" b="1">
              <a:latin typeface="Swis721 LtEx BT" pitchFamily="34" charset="0"/>
            </a:endParaRPr>
          </a:p>
        </p:txBody>
      </p:sp>
      <p:grpSp>
        <p:nvGrpSpPr>
          <p:cNvPr id="3" name="Group 146"/>
          <p:cNvGrpSpPr>
            <a:grpSpLocks/>
          </p:cNvGrpSpPr>
          <p:nvPr/>
        </p:nvGrpSpPr>
        <p:grpSpPr bwMode="auto">
          <a:xfrm>
            <a:off x="4206875" y="2968625"/>
            <a:ext cx="523875" cy="785813"/>
            <a:chOff x="2650" y="2030"/>
            <a:chExt cx="330" cy="495"/>
          </a:xfrm>
        </p:grpSpPr>
        <p:sp>
          <p:nvSpPr>
            <p:cNvPr id="134185" name="Text Box 118"/>
            <p:cNvSpPr txBox="1">
              <a:spLocks noChangeArrowheads="1"/>
            </p:cNvSpPr>
            <p:nvPr/>
          </p:nvSpPr>
          <p:spPr bwMode="auto">
            <a:xfrm>
              <a:off x="2650" y="2045"/>
              <a:ext cx="230" cy="480"/>
            </a:xfrm>
            <a:prstGeom prst="rect">
              <a:avLst/>
            </a:prstGeom>
            <a:noFill/>
            <a:ln w="9525">
              <a:noFill/>
              <a:miter lim="800000"/>
              <a:headEnd/>
              <a:tailEnd/>
            </a:ln>
          </p:spPr>
          <p:txBody>
            <a:bodyPr>
              <a:spAutoFit/>
            </a:bodyPr>
            <a:lstStyle/>
            <a:p>
              <a:r>
                <a:rPr lang="en-US" b="1">
                  <a:latin typeface="Swis721 LtEx BT" pitchFamily="34" charset="0"/>
                </a:rPr>
                <a:t>\</a:t>
              </a:r>
              <a:endParaRPr lang="th-TH" b="1">
                <a:latin typeface="Swis721 LtEx BT" pitchFamily="34" charset="0"/>
              </a:endParaRPr>
            </a:p>
          </p:txBody>
        </p:sp>
        <p:sp>
          <p:nvSpPr>
            <p:cNvPr id="134186" name="Text Box 119"/>
            <p:cNvSpPr txBox="1">
              <a:spLocks noChangeArrowheads="1"/>
            </p:cNvSpPr>
            <p:nvPr/>
          </p:nvSpPr>
          <p:spPr bwMode="auto">
            <a:xfrm>
              <a:off x="2794" y="2030"/>
              <a:ext cx="186" cy="442"/>
            </a:xfrm>
            <a:prstGeom prst="rect">
              <a:avLst/>
            </a:prstGeom>
            <a:noFill/>
            <a:ln w="9525">
              <a:noFill/>
              <a:miter lim="800000"/>
              <a:headEnd/>
              <a:tailEnd/>
            </a:ln>
          </p:spPr>
          <p:txBody>
            <a:bodyPr wrap="none">
              <a:spAutoFit/>
            </a:bodyPr>
            <a:lstStyle/>
            <a:p>
              <a:r>
                <a:rPr lang="en-US" sz="4000" b="1"/>
                <a:t>|</a:t>
              </a:r>
              <a:endParaRPr lang="th-TH" sz="4000" b="1"/>
            </a:p>
          </p:txBody>
        </p:sp>
      </p:grpSp>
      <p:sp>
        <p:nvSpPr>
          <p:cNvPr id="164984" name="Text Box 120"/>
          <p:cNvSpPr txBox="1">
            <a:spLocks noChangeArrowheads="1"/>
          </p:cNvSpPr>
          <p:nvPr/>
        </p:nvSpPr>
        <p:spPr bwMode="auto">
          <a:xfrm>
            <a:off x="4937125" y="3043238"/>
            <a:ext cx="676275" cy="641350"/>
          </a:xfrm>
          <a:prstGeom prst="rect">
            <a:avLst/>
          </a:prstGeom>
          <a:noFill/>
          <a:ln w="9525">
            <a:noFill/>
            <a:miter lim="800000"/>
            <a:headEnd/>
            <a:tailEnd/>
          </a:ln>
        </p:spPr>
        <p:txBody>
          <a:bodyPr>
            <a:spAutoFit/>
          </a:bodyPr>
          <a:lstStyle/>
          <a:p>
            <a:r>
              <a:rPr lang="en-US" sz="3600" b="1">
                <a:latin typeface="Swis721 LtEx BT" pitchFamily="34" charset="0"/>
              </a:rPr>
              <a:t>)(</a:t>
            </a:r>
            <a:endParaRPr lang="th-TH" sz="3600" b="1">
              <a:latin typeface="Swis721 LtEx BT" pitchFamily="34" charset="0"/>
            </a:endParaRPr>
          </a:p>
        </p:txBody>
      </p:sp>
      <p:grpSp>
        <p:nvGrpSpPr>
          <p:cNvPr id="4" name="Group 145"/>
          <p:cNvGrpSpPr>
            <a:grpSpLocks/>
          </p:cNvGrpSpPr>
          <p:nvPr/>
        </p:nvGrpSpPr>
        <p:grpSpPr bwMode="auto">
          <a:xfrm>
            <a:off x="5991225" y="2981325"/>
            <a:ext cx="447675" cy="722313"/>
            <a:chOff x="3774" y="2038"/>
            <a:chExt cx="282" cy="455"/>
          </a:xfrm>
        </p:grpSpPr>
        <p:sp>
          <p:nvSpPr>
            <p:cNvPr id="134183" name="Text Box 122"/>
            <p:cNvSpPr txBox="1">
              <a:spLocks noChangeArrowheads="1"/>
            </p:cNvSpPr>
            <p:nvPr/>
          </p:nvSpPr>
          <p:spPr bwMode="auto">
            <a:xfrm>
              <a:off x="3774" y="2089"/>
              <a:ext cx="230" cy="404"/>
            </a:xfrm>
            <a:prstGeom prst="rect">
              <a:avLst/>
            </a:prstGeom>
            <a:noFill/>
            <a:ln w="9525">
              <a:noFill/>
              <a:miter lim="800000"/>
              <a:headEnd/>
              <a:tailEnd/>
            </a:ln>
          </p:spPr>
          <p:txBody>
            <a:bodyPr>
              <a:spAutoFit/>
            </a:bodyPr>
            <a:lstStyle/>
            <a:p>
              <a:r>
                <a:rPr lang="en-US" sz="3600" b="1">
                  <a:latin typeface="Swis721 LtEx BT" pitchFamily="34" charset="0"/>
                </a:rPr>
                <a:t>)</a:t>
              </a:r>
              <a:endParaRPr lang="th-TH" sz="3600" b="1">
                <a:latin typeface="Swis721 LtEx BT" pitchFamily="34" charset="0"/>
              </a:endParaRPr>
            </a:p>
          </p:txBody>
        </p:sp>
        <p:sp>
          <p:nvSpPr>
            <p:cNvPr id="134184" name="Text Box 123"/>
            <p:cNvSpPr txBox="1">
              <a:spLocks noChangeArrowheads="1"/>
            </p:cNvSpPr>
            <p:nvPr/>
          </p:nvSpPr>
          <p:spPr bwMode="auto">
            <a:xfrm>
              <a:off x="3870" y="2038"/>
              <a:ext cx="186" cy="442"/>
            </a:xfrm>
            <a:prstGeom prst="rect">
              <a:avLst/>
            </a:prstGeom>
            <a:noFill/>
            <a:ln w="9525">
              <a:noFill/>
              <a:miter lim="800000"/>
              <a:headEnd/>
              <a:tailEnd/>
            </a:ln>
          </p:spPr>
          <p:txBody>
            <a:bodyPr wrap="none">
              <a:spAutoFit/>
            </a:bodyPr>
            <a:lstStyle/>
            <a:p>
              <a:r>
                <a:rPr lang="en-US" sz="4000" b="1"/>
                <a:t>|</a:t>
              </a:r>
              <a:endParaRPr lang="th-TH" sz="4000" b="1"/>
            </a:p>
          </p:txBody>
        </p:sp>
      </p:grpSp>
      <p:grpSp>
        <p:nvGrpSpPr>
          <p:cNvPr id="5" name="Group 144"/>
          <p:cNvGrpSpPr>
            <a:grpSpLocks/>
          </p:cNvGrpSpPr>
          <p:nvPr/>
        </p:nvGrpSpPr>
        <p:grpSpPr bwMode="auto">
          <a:xfrm>
            <a:off x="6873875" y="2974975"/>
            <a:ext cx="485775" cy="709613"/>
            <a:chOff x="4330" y="2034"/>
            <a:chExt cx="306" cy="447"/>
          </a:xfrm>
        </p:grpSpPr>
        <p:sp>
          <p:nvSpPr>
            <p:cNvPr id="134181" name="Text Box 124"/>
            <p:cNvSpPr txBox="1">
              <a:spLocks noChangeArrowheads="1"/>
            </p:cNvSpPr>
            <p:nvPr/>
          </p:nvSpPr>
          <p:spPr bwMode="auto">
            <a:xfrm flipH="1">
              <a:off x="4406" y="2077"/>
              <a:ext cx="230" cy="404"/>
            </a:xfrm>
            <a:prstGeom prst="rect">
              <a:avLst/>
            </a:prstGeom>
            <a:noFill/>
            <a:ln w="9525">
              <a:noFill/>
              <a:miter lim="800000"/>
              <a:headEnd/>
              <a:tailEnd/>
            </a:ln>
          </p:spPr>
          <p:txBody>
            <a:bodyPr>
              <a:spAutoFit/>
            </a:bodyPr>
            <a:lstStyle/>
            <a:p>
              <a:r>
                <a:rPr lang="en-US" sz="3600" b="1">
                  <a:latin typeface="Swis721 LtEx BT" pitchFamily="34" charset="0"/>
                </a:rPr>
                <a:t>(</a:t>
              </a:r>
              <a:endParaRPr lang="th-TH" sz="3600" b="1">
                <a:latin typeface="Swis721 LtEx BT" pitchFamily="34" charset="0"/>
              </a:endParaRPr>
            </a:p>
          </p:txBody>
        </p:sp>
        <p:sp>
          <p:nvSpPr>
            <p:cNvPr id="134182" name="Text Box 125"/>
            <p:cNvSpPr txBox="1">
              <a:spLocks noChangeArrowheads="1"/>
            </p:cNvSpPr>
            <p:nvPr/>
          </p:nvSpPr>
          <p:spPr bwMode="auto">
            <a:xfrm>
              <a:off x="4330" y="2034"/>
              <a:ext cx="186" cy="442"/>
            </a:xfrm>
            <a:prstGeom prst="rect">
              <a:avLst/>
            </a:prstGeom>
            <a:noFill/>
            <a:ln w="9525">
              <a:noFill/>
              <a:miter lim="800000"/>
              <a:headEnd/>
              <a:tailEnd/>
            </a:ln>
          </p:spPr>
          <p:txBody>
            <a:bodyPr wrap="none">
              <a:spAutoFit/>
            </a:bodyPr>
            <a:lstStyle/>
            <a:p>
              <a:r>
                <a:rPr lang="en-US" sz="4000" b="1"/>
                <a:t>|</a:t>
              </a:r>
              <a:endParaRPr lang="th-TH" sz="4000" b="1"/>
            </a:p>
          </p:txBody>
        </p:sp>
      </p:grpSp>
      <p:grpSp>
        <p:nvGrpSpPr>
          <p:cNvPr id="6" name="Group 167"/>
          <p:cNvGrpSpPr>
            <a:grpSpLocks/>
          </p:cNvGrpSpPr>
          <p:nvPr/>
        </p:nvGrpSpPr>
        <p:grpSpPr bwMode="auto">
          <a:xfrm>
            <a:off x="655638" y="4446588"/>
            <a:ext cx="7656512" cy="1041400"/>
            <a:chOff x="413" y="2961"/>
            <a:chExt cx="4823" cy="656"/>
          </a:xfrm>
        </p:grpSpPr>
        <p:sp>
          <p:nvSpPr>
            <p:cNvPr id="134179" name="Text Box 127"/>
            <p:cNvSpPr txBox="1">
              <a:spLocks noChangeArrowheads="1"/>
            </p:cNvSpPr>
            <p:nvPr/>
          </p:nvSpPr>
          <p:spPr bwMode="auto">
            <a:xfrm>
              <a:off x="614" y="2961"/>
              <a:ext cx="4622" cy="656"/>
            </a:xfrm>
            <a:prstGeom prst="rect">
              <a:avLst/>
            </a:prstGeom>
            <a:noFill/>
            <a:ln w="9525">
              <a:noFill/>
              <a:miter lim="800000"/>
              <a:headEnd/>
              <a:tailEnd/>
            </a:ln>
          </p:spPr>
          <p:txBody>
            <a:bodyPr wrap="none">
              <a:spAutoFit/>
            </a:bodyPr>
            <a:lstStyle/>
            <a:p>
              <a:pPr>
                <a:lnSpc>
                  <a:spcPct val="130000"/>
                </a:lnSpc>
              </a:pPr>
              <a:r>
                <a:rPr lang="en-US" sz="2400">
                  <a:latin typeface="Arial" charset="0"/>
                </a:rPr>
                <a:t>Space between the letters depends on the contour of</a:t>
              </a:r>
            </a:p>
            <a:p>
              <a:pPr>
                <a:lnSpc>
                  <a:spcPct val="130000"/>
                </a:lnSpc>
              </a:pPr>
              <a:r>
                <a:rPr lang="en-US" sz="2400">
                  <a:latin typeface="Arial" charset="0"/>
                </a:rPr>
                <a:t>the letters at an adjacent side.</a:t>
              </a:r>
            </a:p>
          </p:txBody>
        </p:sp>
        <p:sp>
          <p:nvSpPr>
            <p:cNvPr id="164992" name="Rectangle 128"/>
            <p:cNvSpPr>
              <a:spLocks noChangeArrowheads="1"/>
            </p:cNvSpPr>
            <p:nvPr/>
          </p:nvSpPr>
          <p:spPr bwMode="auto">
            <a:xfrm>
              <a:off x="413" y="3095"/>
              <a:ext cx="129" cy="129"/>
            </a:xfrm>
            <a:prstGeom prst="rect">
              <a:avLst/>
            </a:prstGeom>
            <a:solidFill>
              <a:srgbClr val="0033CC"/>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sp>
        <p:nvSpPr>
          <p:cNvPr id="164994" name="Text Box 130"/>
          <p:cNvSpPr txBox="1">
            <a:spLocks noChangeArrowheads="1"/>
          </p:cNvSpPr>
          <p:nvPr/>
        </p:nvSpPr>
        <p:spPr bwMode="auto">
          <a:xfrm>
            <a:off x="479425" y="2528888"/>
            <a:ext cx="1287463" cy="457200"/>
          </a:xfrm>
          <a:prstGeom prst="rect">
            <a:avLst/>
          </a:prstGeom>
          <a:noFill/>
          <a:ln w="9525">
            <a:noFill/>
            <a:miter lim="800000"/>
            <a:headEnd/>
            <a:tailEnd/>
          </a:ln>
        </p:spPr>
        <p:txBody>
          <a:bodyPr wrap="none">
            <a:spAutoFit/>
          </a:bodyPr>
          <a:lstStyle/>
          <a:p>
            <a:r>
              <a:rPr lang="en-US" sz="2400">
                <a:latin typeface="Arial" charset="0"/>
              </a:rPr>
              <a:t>Spacing</a:t>
            </a:r>
          </a:p>
        </p:txBody>
      </p:sp>
      <p:sp>
        <p:nvSpPr>
          <p:cNvPr id="164995" name="Text Box 131"/>
          <p:cNvSpPr txBox="1">
            <a:spLocks noChangeArrowheads="1"/>
          </p:cNvSpPr>
          <p:nvPr/>
        </p:nvSpPr>
        <p:spPr bwMode="auto">
          <a:xfrm>
            <a:off x="479425" y="3189288"/>
            <a:ext cx="1270000" cy="457200"/>
          </a:xfrm>
          <a:prstGeom prst="rect">
            <a:avLst/>
          </a:prstGeom>
          <a:noFill/>
          <a:ln w="9525">
            <a:noFill/>
            <a:miter lim="800000"/>
            <a:headEnd/>
            <a:tailEnd/>
          </a:ln>
        </p:spPr>
        <p:txBody>
          <a:bodyPr wrap="none">
            <a:spAutoFit/>
          </a:bodyPr>
          <a:lstStyle/>
          <a:p>
            <a:r>
              <a:rPr lang="en-US" sz="2400">
                <a:latin typeface="Arial" charset="0"/>
              </a:rPr>
              <a:t>Contour</a:t>
            </a:r>
          </a:p>
        </p:txBody>
      </p:sp>
      <p:grpSp>
        <p:nvGrpSpPr>
          <p:cNvPr id="7" name="Group 133"/>
          <p:cNvGrpSpPr>
            <a:grpSpLocks/>
          </p:cNvGrpSpPr>
          <p:nvPr/>
        </p:nvGrpSpPr>
        <p:grpSpPr bwMode="auto">
          <a:xfrm>
            <a:off x="2117725" y="2989263"/>
            <a:ext cx="577850" cy="701675"/>
            <a:chOff x="1342" y="2203"/>
            <a:chExt cx="364" cy="442"/>
          </a:xfrm>
        </p:grpSpPr>
        <p:sp>
          <p:nvSpPr>
            <p:cNvPr id="134177" name="Text Box 115"/>
            <p:cNvSpPr txBox="1">
              <a:spLocks noChangeArrowheads="1"/>
            </p:cNvSpPr>
            <p:nvPr/>
          </p:nvSpPr>
          <p:spPr bwMode="auto">
            <a:xfrm>
              <a:off x="1342" y="2203"/>
              <a:ext cx="276" cy="442"/>
            </a:xfrm>
            <a:prstGeom prst="rect">
              <a:avLst/>
            </a:prstGeom>
            <a:noFill/>
            <a:ln w="9525">
              <a:noFill/>
              <a:miter lim="800000"/>
              <a:headEnd/>
              <a:tailEnd/>
            </a:ln>
          </p:spPr>
          <p:txBody>
            <a:bodyPr wrap="none">
              <a:spAutoFit/>
            </a:bodyPr>
            <a:lstStyle/>
            <a:p>
              <a:r>
                <a:rPr lang="en-US" sz="4000" b="1">
                  <a:latin typeface="Swis721 LtEx BT" pitchFamily="34" charset="0"/>
                </a:rPr>
                <a:t>|</a:t>
              </a:r>
              <a:endParaRPr lang="th-TH" sz="4000" b="1">
                <a:latin typeface="Swis721 LtEx BT" pitchFamily="34" charset="0"/>
              </a:endParaRPr>
            </a:p>
          </p:txBody>
        </p:sp>
        <p:sp>
          <p:nvSpPr>
            <p:cNvPr id="134178" name="Text Box 132"/>
            <p:cNvSpPr txBox="1">
              <a:spLocks noChangeArrowheads="1"/>
            </p:cNvSpPr>
            <p:nvPr/>
          </p:nvSpPr>
          <p:spPr bwMode="auto">
            <a:xfrm>
              <a:off x="1430" y="2203"/>
              <a:ext cx="276" cy="442"/>
            </a:xfrm>
            <a:prstGeom prst="rect">
              <a:avLst/>
            </a:prstGeom>
            <a:noFill/>
            <a:ln w="9525">
              <a:noFill/>
              <a:miter lim="800000"/>
              <a:headEnd/>
              <a:tailEnd/>
            </a:ln>
          </p:spPr>
          <p:txBody>
            <a:bodyPr wrap="none">
              <a:spAutoFit/>
            </a:bodyPr>
            <a:lstStyle/>
            <a:p>
              <a:r>
                <a:rPr lang="en-US" sz="4000" b="1">
                  <a:latin typeface="Swis721 LtEx BT" pitchFamily="34" charset="0"/>
                </a:rPr>
                <a:t>|</a:t>
              </a:r>
              <a:endParaRPr lang="th-TH" sz="4000" b="1">
                <a:latin typeface="Swis721 LtEx BT" pitchFamily="34" charset="0"/>
              </a:endParaRPr>
            </a:p>
          </p:txBody>
        </p:sp>
      </p:grpSp>
      <p:grpSp>
        <p:nvGrpSpPr>
          <p:cNvPr id="8" name="Group 134"/>
          <p:cNvGrpSpPr>
            <a:grpSpLocks/>
          </p:cNvGrpSpPr>
          <p:nvPr/>
        </p:nvGrpSpPr>
        <p:grpSpPr bwMode="auto">
          <a:xfrm>
            <a:off x="2486025" y="2989263"/>
            <a:ext cx="577850" cy="701675"/>
            <a:chOff x="1342" y="2203"/>
            <a:chExt cx="364" cy="442"/>
          </a:xfrm>
        </p:grpSpPr>
        <p:sp>
          <p:nvSpPr>
            <p:cNvPr id="134175" name="Text Box 135"/>
            <p:cNvSpPr txBox="1">
              <a:spLocks noChangeArrowheads="1"/>
            </p:cNvSpPr>
            <p:nvPr/>
          </p:nvSpPr>
          <p:spPr bwMode="auto">
            <a:xfrm>
              <a:off x="1342" y="2203"/>
              <a:ext cx="276" cy="442"/>
            </a:xfrm>
            <a:prstGeom prst="rect">
              <a:avLst/>
            </a:prstGeom>
            <a:noFill/>
            <a:ln w="9525">
              <a:noFill/>
              <a:miter lim="800000"/>
              <a:headEnd/>
              <a:tailEnd/>
            </a:ln>
          </p:spPr>
          <p:txBody>
            <a:bodyPr wrap="none">
              <a:spAutoFit/>
            </a:bodyPr>
            <a:lstStyle/>
            <a:p>
              <a:r>
                <a:rPr lang="en-US" sz="4000" b="1">
                  <a:latin typeface="Swis721 LtEx BT" pitchFamily="34" charset="0"/>
                </a:rPr>
                <a:t>|</a:t>
              </a:r>
              <a:endParaRPr lang="th-TH" sz="4000" b="1">
                <a:latin typeface="Swis721 LtEx BT" pitchFamily="34" charset="0"/>
              </a:endParaRPr>
            </a:p>
          </p:txBody>
        </p:sp>
        <p:sp>
          <p:nvSpPr>
            <p:cNvPr id="134176" name="Text Box 136"/>
            <p:cNvSpPr txBox="1">
              <a:spLocks noChangeArrowheads="1"/>
            </p:cNvSpPr>
            <p:nvPr/>
          </p:nvSpPr>
          <p:spPr bwMode="auto">
            <a:xfrm>
              <a:off x="1430" y="2203"/>
              <a:ext cx="276" cy="442"/>
            </a:xfrm>
            <a:prstGeom prst="rect">
              <a:avLst/>
            </a:prstGeom>
            <a:noFill/>
            <a:ln w="9525">
              <a:noFill/>
              <a:miter lim="800000"/>
              <a:headEnd/>
              <a:tailEnd/>
            </a:ln>
          </p:spPr>
          <p:txBody>
            <a:bodyPr wrap="none">
              <a:spAutoFit/>
            </a:bodyPr>
            <a:lstStyle/>
            <a:p>
              <a:r>
                <a:rPr lang="en-US" sz="4000" b="1">
                  <a:latin typeface="Swis721 LtEx BT" pitchFamily="34" charset="0"/>
                </a:rPr>
                <a:t>|</a:t>
              </a:r>
              <a:endParaRPr lang="th-TH" sz="4000" b="1">
                <a:latin typeface="Swis721 LtEx BT" pitchFamily="34" charset="0"/>
              </a:endParaRPr>
            </a:p>
          </p:txBody>
        </p:sp>
      </p:grpSp>
      <p:sp>
        <p:nvSpPr>
          <p:cNvPr id="165001" name="Text Box 137"/>
          <p:cNvSpPr txBox="1">
            <a:spLocks noChangeArrowheads="1"/>
          </p:cNvSpPr>
          <p:nvPr/>
        </p:nvSpPr>
        <p:spPr bwMode="auto">
          <a:xfrm>
            <a:off x="428625" y="3989388"/>
            <a:ext cx="3559175" cy="457200"/>
          </a:xfrm>
          <a:prstGeom prst="rect">
            <a:avLst/>
          </a:prstGeom>
          <a:noFill/>
          <a:ln w="9525">
            <a:noFill/>
            <a:miter lim="800000"/>
            <a:headEnd/>
            <a:tailEnd/>
          </a:ln>
        </p:spPr>
        <p:txBody>
          <a:bodyPr wrap="none">
            <a:spAutoFit/>
          </a:bodyPr>
          <a:lstStyle/>
          <a:p>
            <a:r>
              <a:rPr lang="en-US" sz="2400">
                <a:latin typeface="Arial" charset="0"/>
              </a:rPr>
              <a:t>General conclusions are:</a:t>
            </a:r>
          </a:p>
        </p:txBody>
      </p:sp>
      <p:grpSp>
        <p:nvGrpSpPr>
          <p:cNvPr id="9" name="Group 187"/>
          <p:cNvGrpSpPr>
            <a:grpSpLocks/>
          </p:cNvGrpSpPr>
          <p:nvPr/>
        </p:nvGrpSpPr>
        <p:grpSpPr bwMode="auto">
          <a:xfrm>
            <a:off x="655638" y="5451475"/>
            <a:ext cx="8099425" cy="1041400"/>
            <a:chOff x="413" y="3594"/>
            <a:chExt cx="5102" cy="656"/>
          </a:xfrm>
        </p:grpSpPr>
        <p:sp>
          <p:nvSpPr>
            <p:cNvPr id="165004" name="Rectangle 140"/>
            <p:cNvSpPr>
              <a:spLocks noChangeArrowheads="1"/>
            </p:cNvSpPr>
            <p:nvPr/>
          </p:nvSpPr>
          <p:spPr bwMode="auto">
            <a:xfrm>
              <a:off x="413" y="3727"/>
              <a:ext cx="129" cy="129"/>
            </a:xfrm>
            <a:prstGeom prst="rect">
              <a:avLst/>
            </a:prstGeom>
            <a:solidFill>
              <a:srgbClr val="0033CC"/>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4174" name="Text Box 166"/>
            <p:cNvSpPr txBox="1">
              <a:spLocks noChangeArrowheads="1"/>
            </p:cNvSpPr>
            <p:nvPr/>
          </p:nvSpPr>
          <p:spPr bwMode="auto">
            <a:xfrm>
              <a:off x="605" y="3594"/>
              <a:ext cx="4910" cy="656"/>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Good spacing creates approximately equal </a:t>
              </a:r>
              <a:r>
                <a:rPr lang="en-US" sz="2400" b="1" i="1">
                  <a:latin typeface="Arial" charset="0"/>
                  <a:cs typeface="Arial" charset="0"/>
                </a:rPr>
                <a:t>background</a:t>
              </a:r>
              <a:br>
                <a:rPr lang="en-US" sz="2400" b="1" i="1">
                  <a:latin typeface="Arial" charset="0"/>
                  <a:cs typeface="Arial" charset="0"/>
                </a:rPr>
              </a:br>
              <a:r>
                <a:rPr lang="en-US" sz="2400" b="1" i="1">
                  <a:latin typeface="Arial" charset="0"/>
                  <a:cs typeface="Arial" charset="0"/>
                </a:rPr>
                <a:t>area</a:t>
              </a:r>
              <a:r>
                <a:rPr lang="en-US" sz="2400">
                  <a:latin typeface="Arial" charset="0"/>
                  <a:cs typeface="Arial" charset="0"/>
                </a:rPr>
                <a:t> between letters.</a:t>
              </a:r>
            </a:p>
          </p:txBody>
        </p:sp>
      </p:grpSp>
      <p:sp>
        <p:nvSpPr>
          <p:cNvPr id="165032" name="Rectangle 168"/>
          <p:cNvSpPr>
            <a:spLocks noChangeArrowheads="1"/>
          </p:cNvSpPr>
          <p:nvPr/>
        </p:nvSpPr>
        <p:spPr bwMode="auto">
          <a:xfrm>
            <a:off x="2349500" y="1574800"/>
            <a:ext cx="165100" cy="876300"/>
          </a:xfrm>
          <a:prstGeom prst="rect">
            <a:avLst/>
          </a:prstGeom>
          <a:solidFill>
            <a:srgbClr val="FF9966"/>
          </a:solidFill>
          <a:ln w="9525">
            <a:noFill/>
            <a:miter lim="800000"/>
            <a:headEnd/>
            <a:tailEnd/>
          </a:ln>
        </p:spPr>
        <p:txBody>
          <a:bodyPr wrap="none" anchor="ctr"/>
          <a:lstStyle/>
          <a:p>
            <a:endParaRPr lang="en-US"/>
          </a:p>
        </p:txBody>
      </p:sp>
      <p:sp>
        <p:nvSpPr>
          <p:cNvPr id="165033" name="Rectangle 169"/>
          <p:cNvSpPr>
            <a:spLocks noChangeArrowheads="1"/>
          </p:cNvSpPr>
          <p:nvPr/>
        </p:nvSpPr>
        <p:spPr bwMode="auto">
          <a:xfrm>
            <a:off x="2673350" y="1568450"/>
            <a:ext cx="165100" cy="876300"/>
          </a:xfrm>
          <a:prstGeom prst="rect">
            <a:avLst/>
          </a:prstGeom>
          <a:solidFill>
            <a:srgbClr val="FF9966"/>
          </a:solidFill>
          <a:ln w="9525">
            <a:noFill/>
            <a:miter lim="800000"/>
            <a:headEnd/>
            <a:tailEnd/>
          </a:ln>
        </p:spPr>
        <p:txBody>
          <a:bodyPr wrap="none" anchor="ctr"/>
          <a:lstStyle/>
          <a:p>
            <a:endParaRPr lang="en-US"/>
          </a:p>
        </p:txBody>
      </p:sp>
      <p:sp>
        <p:nvSpPr>
          <p:cNvPr id="165038" name="Freeform 174"/>
          <p:cNvSpPr>
            <a:spLocks/>
          </p:cNvSpPr>
          <p:nvPr/>
        </p:nvSpPr>
        <p:spPr bwMode="auto">
          <a:xfrm>
            <a:off x="4140200" y="1581150"/>
            <a:ext cx="387350" cy="857250"/>
          </a:xfrm>
          <a:custGeom>
            <a:avLst/>
            <a:gdLst>
              <a:gd name="T0" fmla="*/ 2147483647 w 244"/>
              <a:gd name="T1" fmla="*/ 2147483647 h 540"/>
              <a:gd name="T2" fmla="*/ 2147483647 w 244"/>
              <a:gd name="T3" fmla="*/ 0 h 540"/>
              <a:gd name="T4" fmla="*/ 0 w 244"/>
              <a:gd name="T5" fmla="*/ 2147483647 h 540"/>
              <a:gd name="T6" fmla="*/ 2147483647 w 244"/>
              <a:gd name="T7" fmla="*/ 2147483647 h 540"/>
              <a:gd name="T8" fmla="*/ 2147483647 w 244"/>
              <a:gd name="T9" fmla="*/ 2147483647 h 540"/>
              <a:gd name="T10" fmla="*/ 0 60000 65536"/>
              <a:gd name="T11" fmla="*/ 0 60000 65536"/>
              <a:gd name="T12" fmla="*/ 0 60000 65536"/>
              <a:gd name="T13" fmla="*/ 0 60000 65536"/>
              <a:gd name="T14" fmla="*/ 0 60000 65536"/>
              <a:gd name="T15" fmla="*/ 0 w 244"/>
              <a:gd name="T16" fmla="*/ 0 h 540"/>
              <a:gd name="T17" fmla="*/ 244 w 244"/>
              <a:gd name="T18" fmla="*/ 540 h 540"/>
            </a:gdLst>
            <a:ahLst/>
            <a:cxnLst>
              <a:cxn ang="T10">
                <a:pos x="T0" y="T1"/>
              </a:cxn>
              <a:cxn ang="T11">
                <a:pos x="T2" y="T3"/>
              </a:cxn>
              <a:cxn ang="T12">
                <a:pos x="T4" y="T5"/>
              </a:cxn>
              <a:cxn ang="T13">
                <a:pos x="T6" y="T7"/>
              </a:cxn>
              <a:cxn ang="T14">
                <a:pos x="T8" y="T9"/>
              </a:cxn>
            </a:cxnLst>
            <a:rect l="T15" t="T16" r="T17" b="T18"/>
            <a:pathLst>
              <a:path w="244" h="540">
                <a:moveTo>
                  <a:pt x="244" y="540"/>
                </a:moveTo>
                <a:lnTo>
                  <a:pt x="244" y="0"/>
                </a:lnTo>
                <a:lnTo>
                  <a:pt x="0" y="4"/>
                </a:lnTo>
                <a:lnTo>
                  <a:pt x="204" y="536"/>
                </a:lnTo>
                <a:lnTo>
                  <a:pt x="244" y="540"/>
                </a:lnTo>
                <a:close/>
              </a:path>
            </a:pathLst>
          </a:custGeom>
          <a:solidFill>
            <a:srgbClr val="FF9966"/>
          </a:solidFill>
          <a:ln w="9525">
            <a:noFill/>
            <a:round/>
            <a:headEnd/>
            <a:tailEnd/>
          </a:ln>
        </p:spPr>
        <p:txBody>
          <a:bodyPr/>
          <a:lstStyle/>
          <a:p>
            <a:endParaRPr lang="en-US"/>
          </a:p>
        </p:txBody>
      </p:sp>
      <p:grpSp>
        <p:nvGrpSpPr>
          <p:cNvPr id="10" name="Group 186"/>
          <p:cNvGrpSpPr>
            <a:grpSpLocks/>
          </p:cNvGrpSpPr>
          <p:nvPr/>
        </p:nvGrpSpPr>
        <p:grpSpPr bwMode="auto">
          <a:xfrm>
            <a:off x="3435350" y="1593850"/>
            <a:ext cx="495300" cy="825500"/>
            <a:chOff x="2164" y="1164"/>
            <a:chExt cx="312" cy="520"/>
          </a:xfrm>
        </p:grpSpPr>
        <p:grpSp>
          <p:nvGrpSpPr>
            <p:cNvPr id="134169" name="Group 172"/>
            <p:cNvGrpSpPr>
              <a:grpSpLocks/>
            </p:cNvGrpSpPr>
            <p:nvPr/>
          </p:nvGrpSpPr>
          <p:grpSpPr bwMode="auto">
            <a:xfrm>
              <a:off x="2224" y="1164"/>
              <a:ext cx="252" cy="520"/>
              <a:chOff x="2220" y="1164"/>
              <a:chExt cx="252" cy="528"/>
            </a:xfrm>
          </p:grpSpPr>
          <p:sp>
            <p:nvSpPr>
              <p:cNvPr id="134171" name="Freeform 170"/>
              <p:cNvSpPr>
                <a:spLocks/>
              </p:cNvSpPr>
              <p:nvPr/>
            </p:nvSpPr>
            <p:spPr bwMode="auto">
              <a:xfrm>
                <a:off x="2280" y="1164"/>
                <a:ext cx="192" cy="528"/>
              </a:xfrm>
              <a:custGeom>
                <a:avLst/>
                <a:gdLst>
                  <a:gd name="T0" fmla="*/ 0 w 192"/>
                  <a:gd name="T1" fmla="*/ 528 h 528"/>
                  <a:gd name="T2" fmla="*/ 0 w 192"/>
                  <a:gd name="T3" fmla="*/ 0 h 528"/>
                  <a:gd name="T4" fmla="*/ 192 w 192"/>
                  <a:gd name="T5" fmla="*/ 4 h 528"/>
                  <a:gd name="T6" fmla="*/ 0 w 192"/>
                  <a:gd name="T7" fmla="*/ 528 h 528"/>
                  <a:gd name="T8" fmla="*/ 0 60000 65536"/>
                  <a:gd name="T9" fmla="*/ 0 60000 65536"/>
                  <a:gd name="T10" fmla="*/ 0 60000 65536"/>
                  <a:gd name="T11" fmla="*/ 0 60000 65536"/>
                  <a:gd name="T12" fmla="*/ 0 w 192"/>
                  <a:gd name="T13" fmla="*/ 0 h 528"/>
                  <a:gd name="T14" fmla="*/ 192 w 192"/>
                  <a:gd name="T15" fmla="*/ 528 h 528"/>
                </a:gdLst>
                <a:ahLst/>
                <a:cxnLst>
                  <a:cxn ang="T8">
                    <a:pos x="T0" y="T1"/>
                  </a:cxn>
                  <a:cxn ang="T9">
                    <a:pos x="T2" y="T3"/>
                  </a:cxn>
                  <a:cxn ang="T10">
                    <a:pos x="T4" y="T5"/>
                  </a:cxn>
                  <a:cxn ang="T11">
                    <a:pos x="T6" y="T7"/>
                  </a:cxn>
                </a:cxnLst>
                <a:rect l="T12" t="T13" r="T14" b="T15"/>
                <a:pathLst>
                  <a:path w="192" h="528">
                    <a:moveTo>
                      <a:pt x="0" y="528"/>
                    </a:moveTo>
                    <a:lnTo>
                      <a:pt x="0" y="0"/>
                    </a:lnTo>
                    <a:lnTo>
                      <a:pt x="192" y="4"/>
                    </a:lnTo>
                    <a:lnTo>
                      <a:pt x="0" y="528"/>
                    </a:lnTo>
                    <a:close/>
                  </a:path>
                </a:pathLst>
              </a:custGeom>
              <a:solidFill>
                <a:srgbClr val="FF9966"/>
              </a:solidFill>
              <a:ln w="9525">
                <a:noFill/>
                <a:round/>
                <a:headEnd/>
                <a:tailEnd/>
              </a:ln>
            </p:spPr>
            <p:txBody>
              <a:bodyPr/>
              <a:lstStyle/>
              <a:p>
                <a:endParaRPr lang="en-US"/>
              </a:p>
            </p:txBody>
          </p:sp>
          <p:sp>
            <p:nvSpPr>
              <p:cNvPr id="134172" name="Freeform 171"/>
              <p:cNvSpPr>
                <a:spLocks/>
              </p:cNvSpPr>
              <p:nvPr/>
            </p:nvSpPr>
            <p:spPr bwMode="auto">
              <a:xfrm>
                <a:off x="2220" y="1164"/>
                <a:ext cx="60" cy="120"/>
              </a:xfrm>
              <a:custGeom>
                <a:avLst/>
                <a:gdLst>
                  <a:gd name="T0" fmla="*/ 60 w 60"/>
                  <a:gd name="T1" fmla="*/ 0 h 120"/>
                  <a:gd name="T2" fmla="*/ 0 w 60"/>
                  <a:gd name="T3" fmla="*/ 0 h 120"/>
                  <a:gd name="T4" fmla="*/ 32 w 60"/>
                  <a:gd name="T5" fmla="*/ 52 h 120"/>
                  <a:gd name="T6" fmla="*/ 60 w 60"/>
                  <a:gd name="T7" fmla="*/ 120 h 120"/>
                  <a:gd name="T8" fmla="*/ 60 w 60"/>
                  <a:gd name="T9" fmla="*/ 0 h 120"/>
                  <a:gd name="T10" fmla="*/ 0 60000 65536"/>
                  <a:gd name="T11" fmla="*/ 0 60000 65536"/>
                  <a:gd name="T12" fmla="*/ 0 60000 65536"/>
                  <a:gd name="T13" fmla="*/ 0 60000 65536"/>
                  <a:gd name="T14" fmla="*/ 0 60000 65536"/>
                  <a:gd name="T15" fmla="*/ 0 w 60"/>
                  <a:gd name="T16" fmla="*/ 0 h 120"/>
                  <a:gd name="T17" fmla="*/ 60 w 60"/>
                  <a:gd name="T18" fmla="*/ 120 h 120"/>
                </a:gdLst>
                <a:ahLst/>
                <a:cxnLst>
                  <a:cxn ang="T10">
                    <a:pos x="T0" y="T1"/>
                  </a:cxn>
                  <a:cxn ang="T11">
                    <a:pos x="T2" y="T3"/>
                  </a:cxn>
                  <a:cxn ang="T12">
                    <a:pos x="T4" y="T5"/>
                  </a:cxn>
                  <a:cxn ang="T13">
                    <a:pos x="T6" y="T7"/>
                  </a:cxn>
                  <a:cxn ang="T14">
                    <a:pos x="T8" y="T9"/>
                  </a:cxn>
                </a:cxnLst>
                <a:rect l="T15" t="T16" r="T17" b="T18"/>
                <a:pathLst>
                  <a:path w="60" h="120">
                    <a:moveTo>
                      <a:pt x="60" y="0"/>
                    </a:moveTo>
                    <a:lnTo>
                      <a:pt x="0" y="0"/>
                    </a:lnTo>
                    <a:lnTo>
                      <a:pt x="32" y="52"/>
                    </a:lnTo>
                    <a:lnTo>
                      <a:pt x="60" y="120"/>
                    </a:lnTo>
                    <a:lnTo>
                      <a:pt x="60" y="0"/>
                    </a:lnTo>
                    <a:close/>
                  </a:path>
                </a:pathLst>
              </a:custGeom>
              <a:solidFill>
                <a:srgbClr val="FF9966"/>
              </a:solidFill>
              <a:ln w="9525">
                <a:noFill/>
                <a:round/>
                <a:headEnd/>
                <a:tailEnd/>
              </a:ln>
            </p:spPr>
            <p:txBody>
              <a:bodyPr/>
              <a:lstStyle/>
              <a:p>
                <a:endParaRPr lang="en-US"/>
              </a:p>
            </p:txBody>
          </p:sp>
        </p:grpSp>
        <p:sp>
          <p:nvSpPr>
            <p:cNvPr id="134170" name="Freeform 180"/>
            <p:cNvSpPr>
              <a:spLocks/>
            </p:cNvSpPr>
            <p:nvPr/>
          </p:nvSpPr>
          <p:spPr bwMode="auto">
            <a:xfrm>
              <a:off x="2164" y="1388"/>
              <a:ext cx="124" cy="280"/>
            </a:xfrm>
            <a:custGeom>
              <a:avLst/>
              <a:gdLst>
                <a:gd name="T0" fmla="*/ 120 w 124"/>
                <a:gd name="T1" fmla="*/ 0 h 280"/>
                <a:gd name="T2" fmla="*/ 36 w 124"/>
                <a:gd name="T3" fmla="*/ 64 h 280"/>
                <a:gd name="T4" fmla="*/ 0 w 124"/>
                <a:gd name="T5" fmla="*/ 88 h 280"/>
                <a:gd name="T6" fmla="*/ 124 w 124"/>
                <a:gd name="T7" fmla="*/ 280 h 280"/>
                <a:gd name="T8" fmla="*/ 0 60000 65536"/>
                <a:gd name="T9" fmla="*/ 0 60000 65536"/>
                <a:gd name="T10" fmla="*/ 0 60000 65536"/>
                <a:gd name="T11" fmla="*/ 0 60000 65536"/>
                <a:gd name="T12" fmla="*/ 0 w 124"/>
                <a:gd name="T13" fmla="*/ 0 h 280"/>
                <a:gd name="T14" fmla="*/ 124 w 124"/>
                <a:gd name="T15" fmla="*/ 280 h 280"/>
              </a:gdLst>
              <a:ahLst/>
              <a:cxnLst>
                <a:cxn ang="T8">
                  <a:pos x="T0" y="T1"/>
                </a:cxn>
                <a:cxn ang="T9">
                  <a:pos x="T2" y="T3"/>
                </a:cxn>
                <a:cxn ang="T10">
                  <a:pos x="T4" y="T5"/>
                </a:cxn>
                <a:cxn ang="T11">
                  <a:pos x="T6" y="T7"/>
                </a:cxn>
              </a:cxnLst>
              <a:rect l="T12" t="T13" r="T14" b="T15"/>
              <a:pathLst>
                <a:path w="124" h="280">
                  <a:moveTo>
                    <a:pt x="120" y="0"/>
                  </a:moveTo>
                  <a:lnTo>
                    <a:pt x="36" y="64"/>
                  </a:lnTo>
                  <a:lnTo>
                    <a:pt x="0" y="88"/>
                  </a:lnTo>
                  <a:lnTo>
                    <a:pt x="124" y="280"/>
                  </a:lnTo>
                </a:path>
              </a:pathLst>
            </a:custGeom>
            <a:solidFill>
              <a:srgbClr val="FF9966"/>
            </a:solidFill>
            <a:ln w="9525">
              <a:noFill/>
              <a:round/>
              <a:headEnd/>
              <a:tailEnd/>
            </a:ln>
          </p:spPr>
          <p:txBody>
            <a:bodyPr/>
            <a:lstStyle/>
            <a:p>
              <a:endParaRPr lang="en-US"/>
            </a:p>
          </p:txBody>
        </p:sp>
      </p:grpSp>
      <p:sp>
        <p:nvSpPr>
          <p:cNvPr id="165047" name="Freeform 183"/>
          <p:cNvSpPr>
            <a:spLocks/>
          </p:cNvSpPr>
          <p:nvPr/>
        </p:nvSpPr>
        <p:spPr bwMode="auto">
          <a:xfrm>
            <a:off x="4711700" y="1593850"/>
            <a:ext cx="793750" cy="844550"/>
          </a:xfrm>
          <a:custGeom>
            <a:avLst/>
            <a:gdLst>
              <a:gd name="T0" fmla="*/ 0 w 500"/>
              <a:gd name="T1" fmla="*/ 2147483647 h 532"/>
              <a:gd name="T2" fmla="*/ 0 w 500"/>
              <a:gd name="T3" fmla="*/ 2147483647 h 532"/>
              <a:gd name="T4" fmla="*/ 2147483647 w 500"/>
              <a:gd name="T5" fmla="*/ 2147483647 h 532"/>
              <a:gd name="T6" fmla="*/ 2147483647 w 500"/>
              <a:gd name="T7" fmla="*/ 2147483647 h 532"/>
              <a:gd name="T8" fmla="*/ 2147483647 w 500"/>
              <a:gd name="T9" fmla="*/ 2147483647 h 532"/>
              <a:gd name="T10" fmla="*/ 2147483647 w 500"/>
              <a:gd name="T11" fmla="*/ 2147483647 h 532"/>
              <a:gd name="T12" fmla="*/ 2147483647 w 500"/>
              <a:gd name="T13" fmla="*/ 0 h 532"/>
              <a:gd name="T14" fmla="*/ 2147483647 w 500"/>
              <a:gd name="T15" fmla="*/ 0 h 532"/>
              <a:gd name="T16" fmla="*/ 2147483647 w 500"/>
              <a:gd name="T17" fmla="*/ 2147483647 h 532"/>
              <a:gd name="T18" fmla="*/ 2147483647 w 500"/>
              <a:gd name="T19" fmla="*/ 2147483647 h 532"/>
              <a:gd name="T20" fmla="*/ 2147483647 w 500"/>
              <a:gd name="T21" fmla="*/ 2147483647 h 532"/>
              <a:gd name="T22" fmla="*/ 2147483647 w 500"/>
              <a:gd name="T23" fmla="*/ 2147483647 h 532"/>
              <a:gd name="T24" fmla="*/ 2147483647 w 500"/>
              <a:gd name="T25" fmla="*/ 2147483647 h 532"/>
              <a:gd name="T26" fmla="*/ 0 w 500"/>
              <a:gd name="T27" fmla="*/ 2147483647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0"/>
              <a:gd name="T43" fmla="*/ 0 h 532"/>
              <a:gd name="T44" fmla="*/ 500 w 500"/>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0" h="532">
                <a:moveTo>
                  <a:pt x="0" y="532"/>
                </a:moveTo>
                <a:lnTo>
                  <a:pt x="0" y="340"/>
                </a:lnTo>
                <a:lnTo>
                  <a:pt x="196" y="340"/>
                </a:lnTo>
                <a:lnTo>
                  <a:pt x="316" y="252"/>
                </a:lnTo>
                <a:lnTo>
                  <a:pt x="324" y="204"/>
                </a:lnTo>
                <a:lnTo>
                  <a:pt x="324" y="64"/>
                </a:lnTo>
                <a:lnTo>
                  <a:pt x="268" y="0"/>
                </a:lnTo>
                <a:lnTo>
                  <a:pt x="492" y="0"/>
                </a:lnTo>
                <a:lnTo>
                  <a:pt x="416" y="76"/>
                </a:lnTo>
                <a:lnTo>
                  <a:pt x="380" y="152"/>
                </a:lnTo>
                <a:lnTo>
                  <a:pt x="380" y="384"/>
                </a:lnTo>
                <a:lnTo>
                  <a:pt x="456" y="500"/>
                </a:lnTo>
                <a:lnTo>
                  <a:pt x="500" y="532"/>
                </a:lnTo>
                <a:lnTo>
                  <a:pt x="0" y="532"/>
                </a:lnTo>
                <a:close/>
              </a:path>
            </a:pathLst>
          </a:custGeom>
          <a:solidFill>
            <a:srgbClr val="FF9966"/>
          </a:solidFill>
          <a:ln w="9525">
            <a:noFill/>
            <a:round/>
            <a:headEnd/>
            <a:tailEnd/>
          </a:ln>
        </p:spPr>
        <p:txBody>
          <a:bodyPr/>
          <a:lstStyle/>
          <a:p>
            <a:endParaRPr lang="en-US"/>
          </a:p>
        </p:txBody>
      </p:sp>
      <p:sp>
        <p:nvSpPr>
          <p:cNvPr id="165048" name="Freeform 184"/>
          <p:cNvSpPr>
            <a:spLocks/>
          </p:cNvSpPr>
          <p:nvPr/>
        </p:nvSpPr>
        <p:spPr bwMode="auto">
          <a:xfrm>
            <a:off x="5994400" y="1581150"/>
            <a:ext cx="292100" cy="863600"/>
          </a:xfrm>
          <a:custGeom>
            <a:avLst/>
            <a:gdLst>
              <a:gd name="T0" fmla="*/ 2147483647 w 184"/>
              <a:gd name="T1" fmla="*/ 2147483647 h 544"/>
              <a:gd name="T2" fmla="*/ 2147483647 w 184"/>
              <a:gd name="T3" fmla="*/ 2147483647 h 544"/>
              <a:gd name="T4" fmla="*/ 2147483647 w 184"/>
              <a:gd name="T5" fmla="*/ 2147483647 h 544"/>
              <a:gd name="T6" fmla="*/ 2147483647 w 184"/>
              <a:gd name="T7" fmla="*/ 2147483647 h 544"/>
              <a:gd name="T8" fmla="*/ 0 w 184"/>
              <a:gd name="T9" fmla="*/ 0 h 544"/>
              <a:gd name="T10" fmla="*/ 2147483647 w 184"/>
              <a:gd name="T11" fmla="*/ 0 h 544"/>
              <a:gd name="T12" fmla="*/ 2147483647 w 184"/>
              <a:gd name="T13" fmla="*/ 2147483647 h 544"/>
              <a:gd name="T14" fmla="*/ 0 60000 65536"/>
              <a:gd name="T15" fmla="*/ 0 60000 65536"/>
              <a:gd name="T16" fmla="*/ 0 60000 65536"/>
              <a:gd name="T17" fmla="*/ 0 60000 65536"/>
              <a:gd name="T18" fmla="*/ 0 60000 65536"/>
              <a:gd name="T19" fmla="*/ 0 60000 65536"/>
              <a:gd name="T20" fmla="*/ 0 60000 65536"/>
              <a:gd name="T21" fmla="*/ 0 w 184"/>
              <a:gd name="T22" fmla="*/ 0 h 544"/>
              <a:gd name="T23" fmla="*/ 184 w 184"/>
              <a:gd name="T24" fmla="*/ 544 h 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544">
                <a:moveTo>
                  <a:pt x="184" y="540"/>
                </a:moveTo>
                <a:lnTo>
                  <a:pt x="4" y="544"/>
                </a:lnTo>
                <a:lnTo>
                  <a:pt x="120" y="380"/>
                </a:lnTo>
                <a:lnTo>
                  <a:pt x="120" y="140"/>
                </a:lnTo>
                <a:lnTo>
                  <a:pt x="0" y="0"/>
                </a:lnTo>
                <a:lnTo>
                  <a:pt x="184" y="0"/>
                </a:lnTo>
                <a:lnTo>
                  <a:pt x="184" y="540"/>
                </a:lnTo>
                <a:close/>
              </a:path>
            </a:pathLst>
          </a:custGeom>
          <a:solidFill>
            <a:srgbClr val="FF9966"/>
          </a:solidFill>
          <a:ln w="9525">
            <a:noFill/>
            <a:round/>
            <a:headEnd/>
            <a:tailEnd/>
          </a:ln>
        </p:spPr>
        <p:txBody>
          <a:bodyPr/>
          <a:lstStyle/>
          <a:p>
            <a:endParaRPr lang="en-US"/>
          </a:p>
        </p:txBody>
      </p:sp>
      <p:sp>
        <p:nvSpPr>
          <p:cNvPr id="165049" name="Freeform 185"/>
          <p:cNvSpPr>
            <a:spLocks/>
          </p:cNvSpPr>
          <p:nvPr/>
        </p:nvSpPr>
        <p:spPr bwMode="auto">
          <a:xfrm flipH="1">
            <a:off x="7029450" y="1587500"/>
            <a:ext cx="292100" cy="863600"/>
          </a:xfrm>
          <a:custGeom>
            <a:avLst/>
            <a:gdLst>
              <a:gd name="T0" fmla="*/ 2147483647 w 184"/>
              <a:gd name="T1" fmla="*/ 2147483647 h 544"/>
              <a:gd name="T2" fmla="*/ 2147483647 w 184"/>
              <a:gd name="T3" fmla="*/ 2147483647 h 544"/>
              <a:gd name="T4" fmla="*/ 2147483647 w 184"/>
              <a:gd name="T5" fmla="*/ 2147483647 h 544"/>
              <a:gd name="T6" fmla="*/ 2147483647 w 184"/>
              <a:gd name="T7" fmla="*/ 2147483647 h 544"/>
              <a:gd name="T8" fmla="*/ 0 w 184"/>
              <a:gd name="T9" fmla="*/ 0 h 544"/>
              <a:gd name="T10" fmla="*/ 2147483647 w 184"/>
              <a:gd name="T11" fmla="*/ 0 h 544"/>
              <a:gd name="T12" fmla="*/ 2147483647 w 184"/>
              <a:gd name="T13" fmla="*/ 2147483647 h 544"/>
              <a:gd name="T14" fmla="*/ 0 60000 65536"/>
              <a:gd name="T15" fmla="*/ 0 60000 65536"/>
              <a:gd name="T16" fmla="*/ 0 60000 65536"/>
              <a:gd name="T17" fmla="*/ 0 60000 65536"/>
              <a:gd name="T18" fmla="*/ 0 60000 65536"/>
              <a:gd name="T19" fmla="*/ 0 60000 65536"/>
              <a:gd name="T20" fmla="*/ 0 60000 65536"/>
              <a:gd name="T21" fmla="*/ 0 w 184"/>
              <a:gd name="T22" fmla="*/ 0 h 544"/>
              <a:gd name="T23" fmla="*/ 184 w 184"/>
              <a:gd name="T24" fmla="*/ 544 h 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544">
                <a:moveTo>
                  <a:pt x="184" y="540"/>
                </a:moveTo>
                <a:lnTo>
                  <a:pt x="4" y="544"/>
                </a:lnTo>
                <a:lnTo>
                  <a:pt x="120" y="380"/>
                </a:lnTo>
                <a:lnTo>
                  <a:pt x="120" y="140"/>
                </a:lnTo>
                <a:lnTo>
                  <a:pt x="0" y="0"/>
                </a:lnTo>
                <a:lnTo>
                  <a:pt x="184" y="0"/>
                </a:lnTo>
                <a:lnTo>
                  <a:pt x="184" y="540"/>
                </a:lnTo>
                <a:close/>
              </a:path>
            </a:pathLst>
          </a:custGeom>
          <a:solidFill>
            <a:srgbClr val="FF9966"/>
          </a:solidFill>
          <a:ln w="9525">
            <a:noFill/>
            <a:round/>
            <a:headEnd/>
            <a:tailEnd/>
          </a:ln>
        </p:spPr>
        <p:txBody>
          <a:bodyPr/>
          <a:lstStyle/>
          <a:p>
            <a:endParaRPr lang="en-US"/>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5002"/>
                                        </p:tgtEl>
                                        <p:attrNameLst>
                                          <p:attrName>style.visibility</p:attrName>
                                        </p:attrNameLst>
                                      </p:cBhvr>
                                      <p:to>
                                        <p:strVal val="visible"/>
                                      </p:to>
                                    </p:set>
                                    <p:animEffect transition="in" filter="fade">
                                      <p:cBhvr>
                                        <p:cTn id="7" dur="1000"/>
                                        <p:tgtEl>
                                          <p:spTgt spid="16500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4956"/>
                                        </p:tgtEl>
                                        <p:attrNameLst>
                                          <p:attrName>style.visibility</p:attrName>
                                        </p:attrNameLst>
                                      </p:cBhvr>
                                      <p:to>
                                        <p:strVal val="visible"/>
                                      </p:to>
                                    </p:set>
                                    <p:animEffect transition="in" filter="fade">
                                      <p:cBhvr>
                                        <p:cTn id="11" dur="1000"/>
                                        <p:tgtEl>
                                          <p:spTgt spid="16495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164994"/>
                                        </p:tgtEl>
                                        <p:attrNameLst>
                                          <p:attrName>style.visibility</p:attrName>
                                        </p:attrNameLst>
                                      </p:cBhvr>
                                      <p:to>
                                        <p:strVal val="visible"/>
                                      </p:to>
                                    </p:set>
                                    <p:animEffect transition="in" filter="slide(fromLeft)">
                                      <p:cBhvr>
                                        <p:cTn id="16" dur="500"/>
                                        <p:tgtEl>
                                          <p:spTgt spid="16499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64995"/>
                                        </p:tgtEl>
                                        <p:attrNameLst>
                                          <p:attrName>style.visibility</p:attrName>
                                        </p:attrNameLst>
                                      </p:cBhvr>
                                      <p:to>
                                        <p:strVal val="visible"/>
                                      </p:to>
                                    </p:set>
                                    <p:animEffect transition="in" filter="slide(fromLeft)">
                                      <p:cBhvr>
                                        <p:cTn id="26" dur="500"/>
                                        <p:tgtEl>
                                          <p:spTgt spid="16499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64981"/>
                                        </p:tgtEl>
                                        <p:attrNameLst>
                                          <p:attrName>style.visibility</p:attrName>
                                        </p:attrNameLst>
                                      </p:cBhvr>
                                      <p:to>
                                        <p:strVal val="visible"/>
                                      </p:to>
                                    </p:set>
                                    <p:animEffect transition="in" filter="fade">
                                      <p:cBhvr>
                                        <p:cTn id="38" dur="1000"/>
                                        <p:tgtEl>
                                          <p:spTgt spid="164981"/>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64984"/>
                                        </p:tgtEl>
                                        <p:attrNameLst>
                                          <p:attrName>style.visibility</p:attrName>
                                        </p:attrNameLst>
                                      </p:cBhvr>
                                      <p:to>
                                        <p:strVal val="visible"/>
                                      </p:to>
                                    </p:set>
                                    <p:animEffect transition="in" filter="fade">
                                      <p:cBhvr>
                                        <p:cTn id="46" dur="1000"/>
                                        <p:tgtEl>
                                          <p:spTgt spid="164984"/>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childTnLst>
                                </p:cTn>
                              </p:par>
                            </p:childTnLst>
                          </p:cTn>
                        </p:par>
                        <p:par>
                          <p:cTn id="51" fill="hold">
                            <p:stCondLst>
                              <p:cond delay="6500"/>
                            </p:stCondLst>
                            <p:childTnLst>
                              <p:par>
                                <p:cTn id="52" presetID="10"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65001"/>
                                        </p:tgtEl>
                                        <p:attrNameLst>
                                          <p:attrName>style.visibility</p:attrName>
                                        </p:attrNameLst>
                                      </p:cBhvr>
                                      <p:to>
                                        <p:strVal val="visible"/>
                                      </p:to>
                                    </p:set>
                                    <p:animEffect transition="in" filter="fade">
                                      <p:cBhvr>
                                        <p:cTn id="59" dur="1000"/>
                                        <p:tgtEl>
                                          <p:spTgt spid="165001"/>
                                        </p:tgtEl>
                                      </p:cBhvr>
                                    </p:animEffect>
                                    <p:anim calcmode="lin" valueType="num">
                                      <p:cBhvr>
                                        <p:cTn id="60" dur="1000" fill="hold"/>
                                        <p:tgtEl>
                                          <p:spTgt spid="165001"/>
                                        </p:tgtEl>
                                        <p:attrNameLst>
                                          <p:attrName>ppt_x</p:attrName>
                                        </p:attrNameLst>
                                      </p:cBhvr>
                                      <p:tavLst>
                                        <p:tav tm="0">
                                          <p:val>
                                            <p:strVal val="#ppt_x"/>
                                          </p:val>
                                        </p:tav>
                                        <p:tav tm="100000">
                                          <p:val>
                                            <p:strVal val="#ppt_x"/>
                                          </p:val>
                                        </p:tav>
                                      </p:tavLst>
                                    </p:anim>
                                    <p:anim calcmode="lin" valueType="num">
                                      <p:cBhvr>
                                        <p:cTn id="61" dur="1000" fill="hold"/>
                                        <p:tgtEl>
                                          <p:spTgt spid="16500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65032"/>
                                        </p:tgtEl>
                                        <p:attrNameLst>
                                          <p:attrName>style.visibility</p:attrName>
                                        </p:attrNameLst>
                                      </p:cBhvr>
                                      <p:to>
                                        <p:strVal val="visible"/>
                                      </p:to>
                                    </p:set>
                                    <p:animEffect transition="in" filter="fade">
                                      <p:cBhvr>
                                        <p:cTn id="71" dur="1000"/>
                                        <p:tgtEl>
                                          <p:spTgt spid="16503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65033"/>
                                        </p:tgtEl>
                                        <p:attrNameLst>
                                          <p:attrName>style.visibility</p:attrName>
                                        </p:attrNameLst>
                                      </p:cBhvr>
                                      <p:to>
                                        <p:strVal val="visible"/>
                                      </p:to>
                                    </p:set>
                                    <p:animEffect transition="in" filter="fade">
                                      <p:cBhvr>
                                        <p:cTn id="75" dur="1000"/>
                                        <p:tgtEl>
                                          <p:spTgt spid="165033"/>
                                        </p:tgtEl>
                                      </p:cBhvr>
                                    </p:animEffect>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165038"/>
                                        </p:tgtEl>
                                        <p:attrNameLst>
                                          <p:attrName>style.visibility</p:attrName>
                                        </p:attrNameLst>
                                      </p:cBhvr>
                                      <p:to>
                                        <p:strVal val="visible"/>
                                      </p:to>
                                    </p:set>
                                    <p:animEffect transition="in" filter="fade">
                                      <p:cBhvr>
                                        <p:cTn id="83" dur="1000"/>
                                        <p:tgtEl>
                                          <p:spTgt spid="165038"/>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165047"/>
                                        </p:tgtEl>
                                        <p:attrNameLst>
                                          <p:attrName>style.visibility</p:attrName>
                                        </p:attrNameLst>
                                      </p:cBhvr>
                                      <p:to>
                                        <p:strVal val="visible"/>
                                      </p:to>
                                    </p:set>
                                    <p:animEffect transition="in" filter="fade">
                                      <p:cBhvr>
                                        <p:cTn id="87" dur="1000"/>
                                        <p:tgtEl>
                                          <p:spTgt spid="165047"/>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165048"/>
                                        </p:tgtEl>
                                        <p:attrNameLst>
                                          <p:attrName>style.visibility</p:attrName>
                                        </p:attrNameLst>
                                      </p:cBhvr>
                                      <p:to>
                                        <p:strVal val="visible"/>
                                      </p:to>
                                    </p:set>
                                    <p:animEffect transition="in" filter="fade">
                                      <p:cBhvr>
                                        <p:cTn id="91" dur="1000"/>
                                        <p:tgtEl>
                                          <p:spTgt spid="165048"/>
                                        </p:tgtEl>
                                      </p:cBhvr>
                                    </p:animEffect>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165049"/>
                                        </p:tgtEl>
                                        <p:attrNameLst>
                                          <p:attrName>style.visibility</p:attrName>
                                        </p:attrNameLst>
                                      </p:cBhvr>
                                      <p:to>
                                        <p:strVal val="visible"/>
                                      </p:to>
                                    </p:set>
                                    <p:animEffect transition="in" filter="fade">
                                      <p:cBhvr>
                                        <p:cTn id="95" dur="1000"/>
                                        <p:tgtEl>
                                          <p:spTgt spid="16504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wipe(left)">
                                      <p:cBhvr>
                                        <p:cTn id="10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02" grpId="0" animBg="1"/>
      <p:bldP spid="164956" grpId="0"/>
      <p:bldP spid="164981" grpId="0"/>
      <p:bldP spid="164984" grpId="0"/>
      <p:bldP spid="164994" grpId="0"/>
      <p:bldP spid="164995" grpId="0"/>
      <p:bldP spid="165001" grpId="0"/>
      <p:bldP spid="165032" grpId="0" animBg="1"/>
      <p:bldP spid="165033" grpId="0" animBg="1"/>
      <p:bldP spid="165038" grpId="0" animBg="1"/>
      <p:bldP spid="165047" grpId="0" animBg="1"/>
      <p:bldP spid="165048" grpId="0" animBg="1"/>
      <p:bldP spid="16504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a:grpSpLocks/>
          </p:cNvGrpSpPr>
          <p:nvPr/>
        </p:nvGrpSpPr>
        <p:grpSpPr bwMode="auto">
          <a:xfrm>
            <a:off x="5784850" y="5162550"/>
            <a:ext cx="317500" cy="1295400"/>
            <a:chOff x="2276" y="2076"/>
            <a:chExt cx="200" cy="504"/>
          </a:xfrm>
        </p:grpSpPr>
        <p:sp>
          <p:nvSpPr>
            <p:cNvPr id="135241" name="Line 112"/>
            <p:cNvSpPr>
              <a:spLocks noChangeShapeType="1"/>
            </p:cNvSpPr>
            <p:nvPr/>
          </p:nvSpPr>
          <p:spPr bwMode="auto">
            <a:xfrm>
              <a:off x="2276" y="2076"/>
              <a:ext cx="0" cy="504"/>
            </a:xfrm>
            <a:prstGeom prst="line">
              <a:avLst/>
            </a:prstGeom>
            <a:noFill/>
            <a:ln w="9525">
              <a:solidFill>
                <a:schemeClr val="tx1"/>
              </a:solidFill>
              <a:round/>
              <a:headEnd/>
              <a:tailEnd/>
            </a:ln>
          </p:spPr>
          <p:txBody>
            <a:bodyPr/>
            <a:lstStyle/>
            <a:p>
              <a:endParaRPr lang="en-US"/>
            </a:p>
          </p:txBody>
        </p:sp>
        <p:sp>
          <p:nvSpPr>
            <p:cNvPr id="135242" name="Line 113"/>
            <p:cNvSpPr>
              <a:spLocks noChangeShapeType="1"/>
            </p:cNvSpPr>
            <p:nvPr/>
          </p:nvSpPr>
          <p:spPr bwMode="auto">
            <a:xfrm>
              <a:off x="2476" y="2076"/>
              <a:ext cx="0" cy="504"/>
            </a:xfrm>
            <a:prstGeom prst="line">
              <a:avLst/>
            </a:prstGeom>
            <a:noFill/>
            <a:ln w="9525">
              <a:solidFill>
                <a:schemeClr val="tx1"/>
              </a:solidFill>
              <a:round/>
              <a:headEnd/>
              <a:tailEnd/>
            </a:ln>
          </p:spPr>
          <p:txBody>
            <a:bodyPr/>
            <a:lstStyle/>
            <a:p>
              <a:endParaRPr lang="en-US"/>
            </a:p>
          </p:txBody>
        </p:sp>
      </p:grpSp>
      <p:grpSp>
        <p:nvGrpSpPr>
          <p:cNvPr id="3" name="Group 107"/>
          <p:cNvGrpSpPr>
            <a:grpSpLocks/>
          </p:cNvGrpSpPr>
          <p:nvPr/>
        </p:nvGrpSpPr>
        <p:grpSpPr bwMode="auto">
          <a:xfrm>
            <a:off x="5740400" y="1758950"/>
            <a:ext cx="317500" cy="1295400"/>
            <a:chOff x="2276" y="2076"/>
            <a:chExt cx="200" cy="504"/>
          </a:xfrm>
        </p:grpSpPr>
        <p:sp>
          <p:nvSpPr>
            <p:cNvPr id="135239" name="Line 108"/>
            <p:cNvSpPr>
              <a:spLocks noChangeShapeType="1"/>
            </p:cNvSpPr>
            <p:nvPr/>
          </p:nvSpPr>
          <p:spPr bwMode="auto">
            <a:xfrm>
              <a:off x="2276" y="2076"/>
              <a:ext cx="0" cy="504"/>
            </a:xfrm>
            <a:prstGeom prst="line">
              <a:avLst/>
            </a:prstGeom>
            <a:noFill/>
            <a:ln w="9525">
              <a:solidFill>
                <a:schemeClr val="tx1"/>
              </a:solidFill>
              <a:round/>
              <a:headEnd/>
              <a:tailEnd/>
            </a:ln>
          </p:spPr>
          <p:txBody>
            <a:bodyPr/>
            <a:lstStyle/>
            <a:p>
              <a:endParaRPr lang="en-US"/>
            </a:p>
          </p:txBody>
        </p:sp>
        <p:sp>
          <p:nvSpPr>
            <p:cNvPr id="135240" name="Line 109"/>
            <p:cNvSpPr>
              <a:spLocks noChangeShapeType="1"/>
            </p:cNvSpPr>
            <p:nvPr/>
          </p:nvSpPr>
          <p:spPr bwMode="auto">
            <a:xfrm>
              <a:off x="2476" y="2076"/>
              <a:ext cx="0" cy="504"/>
            </a:xfrm>
            <a:prstGeom prst="line">
              <a:avLst/>
            </a:prstGeom>
            <a:noFill/>
            <a:ln w="9525">
              <a:solidFill>
                <a:schemeClr val="tx1"/>
              </a:solidFill>
              <a:round/>
              <a:headEnd/>
              <a:tailEnd/>
            </a:ln>
          </p:spPr>
          <p:txBody>
            <a:bodyPr/>
            <a:lstStyle/>
            <a:p>
              <a:endParaRPr lang="en-US"/>
            </a:p>
          </p:txBody>
        </p:sp>
      </p:grpSp>
      <p:grpSp>
        <p:nvGrpSpPr>
          <p:cNvPr id="4" name="Group 106"/>
          <p:cNvGrpSpPr>
            <a:grpSpLocks/>
          </p:cNvGrpSpPr>
          <p:nvPr/>
        </p:nvGrpSpPr>
        <p:grpSpPr bwMode="auto">
          <a:xfrm>
            <a:off x="1379538" y="5122863"/>
            <a:ext cx="317500" cy="1295400"/>
            <a:chOff x="2276" y="2076"/>
            <a:chExt cx="200" cy="504"/>
          </a:xfrm>
        </p:grpSpPr>
        <p:sp>
          <p:nvSpPr>
            <p:cNvPr id="135237" name="Line 104"/>
            <p:cNvSpPr>
              <a:spLocks noChangeShapeType="1"/>
            </p:cNvSpPr>
            <p:nvPr/>
          </p:nvSpPr>
          <p:spPr bwMode="auto">
            <a:xfrm>
              <a:off x="2276" y="2076"/>
              <a:ext cx="0" cy="504"/>
            </a:xfrm>
            <a:prstGeom prst="line">
              <a:avLst/>
            </a:prstGeom>
            <a:noFill/>
            <a:ln w="9525">
              <a:solidFill>
                <a:schemeClr val="tx1"/>
              </a:solidFill>
              <a:round/>
              <a:headEnd/>
              <a:tailEnd/>
            </a:ln>
          </p:spPr>
          <p:txBody>
            <a:bodyPr/>
            <a:lstStyle/>
            <a:p>
              <a:endParaRPr lang="en-US"/>
            </a:p>
          </p:txBody>
        </p:sp>
        <p:sp>
          <p:nvSpPr>
            <p:cNvPr id="135238" name="Line 105"/>
            <p:cNvSpPr>
              <a:spLocks noChangeShapeType="1"/>
            </p:cNvSpPr>
            <p:nvPr/>
          </p:nvSpPr>
          <p:spPr bwMode="auto">
            <a:xfrm>
              <a:off x="2476" y="2076"/>
              <a:ext cx="0" cy="504"/>
            </a:xfrm>
            <a:prstGeom prst="line">
              <a:avLst/>
            </a:prstGeom>
            <a:noFill/>
            <a:ln w="9525">
              <a:solidFill>
                <a:schemeClr val="tx1"/>
              </a:solidFill>
              <a:round/>
              <a:headEnd/>
              <a:tailEnd/>
            </a:ln>
          </p:spPr>
          <p:txBody>
            <a:bodyPr/>
            <a:lstStyle/>
            <a:p>
              <a:endParaRPr lang="en-US"/>
            </a:p>
          </p:txBody>
        </p:sp>
      </p:grpSp>
      <p:grpSp>
        <p:nvGrpSpPr>
          <p:cNvPr id="5" name="Group 122"/>
          <p:cNvGrpSpPr>
            <a:grpSpLocks/>
          </p:cNvGrpSpPr>
          <p:nvPr/>
        </p:nvGrpSpPr>
        <p:grpSpPr bwMode="auto">
          <a:xfrm>
            <a:off x="482600" y="1955800"/>
            <a:ext cx="914400" cy="920750"/>
            <a:chOff x="304" y="1232"/>
            <a:chExt cx="576" cy="580"/>
          </a:xfrm>
        </p:grpSpPr>
        <p:sp>
          <p:nvSpPr>
            <p:cNvPr id="135235" name="Rectangle 5"/>
            <p:cNvSpPr>
              <a:spLocks noChangeArrowheads="1"/>
            </p:cNvSpPr>
            <p:nvPr/>
          </p:nvSpPr>
          <p:spPr bwMode="auto">
            <a:xfrm>
              <a:off x="304" y="1232"/>
              <a:ext cx="576" cy="576"/>
            </a:xfrm>
            <a:prstGeom prst="rect">
              <a:avLst/>
            </a:prstGeom>
            <a:gradFill rotWithShape="1">
              <a:gsLst>
                <a:gs pos="0">
                  <a:schemeClr val="bg1"/>
                </a:gs>
                <a:gs pos="100000">
                  <a:srgbClr val="FF9900"/>
                </a:gs>
              </a:gsLst>
              <a:lin ang="0" scaled="1"/>
            </a:gradFill>
            <a:ln w="9525">
              <a:noFill/>
              <a:miter lim="800000"/>
              <a:headEnd/>
              <a:tailEnd/>
            </a:ln>
          </p:spPr>
          <p:txBody>
            <a:bodyPr wrap="none" anchor="ctr"/>
            <a:lstStyle/>
            <a:p>
              <a:endParaRPr lang="en-US"/>
            </a:p>
          </p:txBody>
        </p:sp>
        <p:sp>
          <p:nvSpPr>
            <p:cNvPr id="135236" name="Line 7"/>
            <p:cNvSpPr>
              <a:spLocks noChangeShapeType="1"/>
            </p:cNvSpPr>
            <p:nvPr/>
          </p:nvSpPr>
          <p:spPr bwMode="auto">
            <a:xfrm>
              <a:off x="870" y="1233"/>
              <a:ext cx="0" cy="579"/>
            </a:xfrm>
            <a:prstGeom prst="line">
              <a:avLst/>
            </a:prstGeom>
            <a:noFill/>
            <a:ln w="57150">
              <a:solidFill>
                <a:schemeClr val="accent2"/>
              </a:solidFill>
              <a:round/>
              <a:headEnd/>
              <a:tailEnd/>
            </a:ln>
          </p:spPr>
          <p:txBody>
            <a:bodyPr/>
            <a:lstStyle/>
            <a:p>
              <a:endParaRPr lang="en-US"/>
            </a:p>
          </p:txBody>
        </p:sp>
      </p:grpSp>
      <p:grpSp>
        <p:nvGrpSpPr>
          <p:cNvPr id="6" name="Group 123"/>
          <p:cNvGrpSpPr>
            <a:grpSpLocks/>
          </p:cNvGrpSpPr>
          <p:nvPr/>
        </p:nvGrpSpPr>
        <p:grpSpPr bwMode="auto">
          <a:xfrm>
            <a:off x="1739900" y="1957388"/>
            <a:ext cx="914400" cy="915987"/>
            <a:chOff x="1096" y="1233"/>
            <a:chExt cx="576" cy="577"/>
          </a:xfrm>
        </p:grpSpPr>
        <p:sp>
          <p:nvSpPr>
            <p:cNvPr id="135233" name="Rectangle 6"/>
            <p:cNvSpPr>
              <a:spLocks noChangeArrowheads="1"/>
            </p:cNvSpPr>
            <p:nvPr/>
          </p:nvSpPr>
          <p:spPr bwMode="auto">
            <a:xfrm>
              <a:off x="1096" y="1234"/>
              <a:ext cx="576" cy="576"/>
            </a:xfrm>
            <a:prstGeom prst="rect">
              <a:avLst/>
            </a:prstGeom>
            <a:gradFill rotWithShape="1">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35234" name="Line 8"/>
            <p:cNvSpPr>
              <a:spLocks noChangeShapeType="1"/>
            </p:cNvSpPr>
            <p:nvPr/>
          </p:nvSpPr>
          <p:spPr bwMode="auto">
            <a:xfrm>
              <a:off x="1100" y="1233"/>
              <a:ext cx="0" cy="576"/>
            </a:xfrm>
            <a:prstGeom prst="line">
              <a:avLst/>
            </a:prstGeom>
            <a:noFill/>
            <a:ln w="57150">
              <a:solidFill>
                <a:schemeClr val="accent2"/>
              </a:solidFill>
              <a:round/>
              <a:headEnd/>
              <a:tailEnd/>
            </a:ln>
          </p:spPr>
          <p:txBody>
            <a:bodyPr/>
            <a:lstStyle/>
            <a:p>
              <a:endParaRPr lang="en-US"/>
            </a:p>
          </p:txBody>
        </p:sp>
      </p:grpSp>
      <p:grpSp>
        <p:nvGrpSpPr>
          <p:cNvPr id="7" name="Group 74"/>
          <p:cNvGrpSpPr>
            <a:grpSpLocks/>
          </p:cNvGrpSpPr>
          <p:nvPr/>
        </p:nvGrpSpPr>
        <p:grpSpPr bwMode="auto">
          <a:xfrm>
            <a:off x="6057900" y="1957388"/>
            <a:ext cx="904875" cy="914400"/>
            <a:chOff x="1120" y="2673"/>
            <a:chExt cx="570" cy="576"/>
          </a:xfrm>
        </p:grpSpPr>
        <p:sp>
          <p:nvSpPr>
            <p:cNvPr id="135231" name="Freeform 4"/>
            <p:cNvSpPr>
              <a:spLocks/>
            </p:cNvSpPr>
            <p:nvPr/>
          </p:nvSpPr>
          <p:spPr bwMode="auto">
            <a:xfrm>
              <a:off x="1120" y="2676"/>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5232" name="Line 9"/>
            <p:cNvSpPr>
              <a:spLocks noChangeShapeType="1"/>
            </p:cNvSpPr>
            <p:nvPr/>
          </p:nvSpPr>
          <p:spPr bwMode="auto">
            <a:xfrm>
              <a:off x="1126" y="2673"/>
              <a:ext cx="210" cy="576"/>
            </a:xfrm>
            <a:prstGeom prst="line">
              <a:avLst/>
            </a:prstGeom>
            <a:noFill/>
            <a:ln w="57150">
              <a:solidFill>
                <a:schemeClr val="accent2"/>
              </a:solidFill>
              <a:round/>
              <a:headEnd/>
              <a:tailEnd/>
            </a:ln>
          </p:spPr>
          <p:txBody>
            <a:bodyPr/>
            <a:lstStyle/>
            <a:p>
              <a:endParaRPr lang="en-US"/>
            </a:p>
          </p:txBody>
        </p:sp>
      </p:grpSp>
      <p:grpSp>
        <p:nvGrpSpPr>
          <p:cNvPr id="8" name="Group 73"/>
          <p:cNvGrpSpPr>
            <a:grpSpLocks/>
          </p:cNvGrpSpPr>
          <p:nvPr/>
        </p:nvGrpSpPr>
        <p:grpSpPr bwMode="auto">
          <a:xfrm>
            <a:off x="4832350" y="1952625"/>
            <a:ext cx="914400" cy="920750"/>
            <a:chOff x="464" y="2678"/>
            <a:chExt cx="576" cy="580"/>
          </a:xfrm>
        </p:grpSpPr>
        <p:sp>
          <p:nvSpPr>
            <p:cNvPr id="135229" name="Rectangle 10"/>
            <p:cNvSpPr>
              <a:spLocks noChangeArrowheads="1"/>
            </p:cNvSpPr>
            <p:nvPr/>
          </p:nvSpPr>
          <p:spPr bwMode="auto">
            <a:xfrm>
              <a:off x="464" y="2678"/>
              <a:ext cx="576" cy="576"/>
            </a:xfrm>
            <a:prstGeom prst="rect">
              <a:avLst/>
            </a:prstGeom>
            <a:gradFill rotWithShape="1">
              <a:gsLst>
                <a:gs pos="0">
                  <a:schemeClr val="bg1"/>
                </a:gs>
                <a:gs pos="100000">
                  <a:srgbClr val="FF9900"/>
                </a:gs>
              </a:gsLst>
              <a:lin ang="0" scaled="1"/>
            </a:gradFill>
            <a:ln w="9525">
              <a:noFill/>
              <a:miter lim="800000"/>
              <a:headEnd/>
              <a:tailEnd/>
            </a:ln>
          </p:spPr>
          <p:txBody>
            <a:bodyPr wrap="none" anchor="ctr"/>
            <a:lstStyle/>
            <a:p>
              <a:endParaRPr lang="en-US"/>
            </a:p>
          </p:txBody>
        </p:sp>
        <p:sp>
          <p:nvSpPr>
            <p:cNvPr id="135230" name="Line 11"/>
            <p:cNvSpPr>
              <a:spLocks noChangeShapeType="1"/>
            </p:cNvSpPr>
            <p:nvPr/>
          </p:nvSpPr>
          <p:spPr bwMode="auto">
            <a:xfrm>
              <a:off x="1030" y="2679"/>
              <a:ext cx="0" cy="579"/>
            </a:xfrm>
            <a:prstGeom prst="line">
              <a:avLst/>
            </a:prstGeom>
            <a:noFill/>
            <a:ln w="57150">
              <a:solidFill>
                <a:schemeClr val="accent2"/>
              </a:solidFill>
              <a:round/>
              <a:headEnd/>
              <a:tailEnd/>
            </a:ln>
          </p:spPr>
          <p:txBody>
            <a:bodyPr/>
            <a:lstStyle/>
            <a:p>
              <a:endParaRPr lang="en-US"/>
            </a:p>
          </p:txBody>
        </p:sp>
      </p:grpSp>
      <p:grpSp>
        <p:nvGrpSpPr>
          <p:cNvPr id="9" name="Group 139"/>
          <p:cNvGrpSpPr>
            <a:grpSpLocks/>
          </p:cNvGrpSpPr>
          <p:nvPr/>
        </p:nvGrpSpPr>
        <p:grpSpPr bwMode="auto">
          <a:xfrm>
            <a:off x="6670675" y="3529013"/>
            <a:ext cx="1984375" cy="928687"/>
            <a:chOff x="4202" y="2223"/>
            <a:chExt cx="1250" cy="585"/>
          </a:xfrm>
        </p:grpSpPr>
        <p:grpSp>
          <p:nvGrpSpPr>
            <p:cNvPr id="135223" name="Group 12"/>
            <p:cNvGrpSpPr>
              <a:grpSpLocks/>
            </p:cNvGrpSpPr>
            <p:nvPr/>
          </p:nvGrpSpPr>
          <p:grpSpPr bwMode="auto">
            <a:xfrm flipH="1">
              <a:off x="4202" y="2223"/>
              <a:ext cx="570" cy="576"/>
              <a:chOff x="2634" y="1635"/>
              <a:chExt cx="570" cy="576"/>
            </a:xfrm>
          </p:grpSpPr>
          <p:sp>
            <p:nvSpPr>
              <p:cNvPr id="135227" name="Freeform 13"/>
              <p:cNvSpPr>
                <a:spLocks/>
              </p:cNvSpPr>
              <p:nvPr/>
            </p:nvSpPr>
            <p:spPr bwMode="auto">
              <a:xfrm>
                <a:off x="2634" y="1638"/>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5228" name="Line 14"/>
              <p:cNvSpPr>
                <a:spLocks noChangeShapeType="1"/>
              </p:cNvSpPr>
              <p:nvPr/>
            </p:nvSpPr>
            <p:spPr bwMode="auto">
              <a:xfrm>
                <a:off x="2640" y="1635"/>
                <a:ext cx="210" cy="576"/>
              </a:xfrm>
              <a:prstGeom prst="line">
                <a:avLst/>
              </a:prstGeom>
              <a:noFill/>
              <a:ln w="57150">
                <a:solidFill>
                  <a:schemeClr val="accent2"/>
                </a:solidFill>
                <a:round/>
                <a:headEnd/>
                <a:tailEnd/>
              </a:ln>
            </p:spPr>
            <p:txBody>
              <a:bodyPr/>
              <a:lstStyle/>
              <a:p>
                <a:endParaRPr lang="en-US"/>
              </a:p>
            </p:txBody>
          </p:sp>
        </p:grpSp>
        <p:grpSp>
          <p:nvGrpSpPr>
            <p:cNvPr id="135224" name="Group 15"/>
            <p:cNvGrpSpPr>
              <a:grpSpLocks/>
            </p:cNvGrpSpPr>
            <p:nvPr/>
          </p:nvGrpSpPr>
          <p:grpSpPr bwMode="auto">
            <a:xfrm flipH="1">
              <a:off x="4876" y="2228"/>
              <a:ext cx="576" cy="580"/>
              <a:chOff x="1978" y="1640"/>
              <a:chExt cx="576" cy="580"/>
            </a:xfrm>
          </p:grpSpPr>
          <p:sp>
            <p:nvSpPr>
              <p:cNvPr id="135225" name="Rectangle 16"/>
              <p:cNvSpPr>
                <a:spLocks noChangeArrowheads="1"/>
              </p:cNvSpPr>
              <p:nvPr/>
            </p:nvSpPr>
            <p:spPr bwMode="auto">
              <a:xfrm>
                <a:off x="1978" y="1640"/>
                <a:ext cx="576" cy="576"/>
              </a:xfrm>
              <a:prstGeom prst="rect">
                <a:avLst/>
              </a:prstGeom>
              <a:gradFill rotWithShape="1">
                <a:gsLst>
                  <a:gs pos="0">
                    <a:schemeClr val="bg1"/>
                  </a:gs>
                  <a:gs pos="100000">
                    <a:srgbClr val="FF9900"/>
                  </a:gs>
                </a:gsLst>
                <a:lin ang="0" scaled="1"/>
              </a:gradFill>
              <a:ln w="9525">
                <a:noFill/>
                <a:miter lim="800000"/>
                <a:headEnd/>
                <a:tailEnd/>
              </a:ln>
            </p:spPr>
            <p:txBody>
              <a:bodyPr wrap="none" anchor="ctr"/>
              <a:lstStyle/>
              <a:p>
                <a:endParaRPr lang="en-US"/>
              </a:p>
            </p:txBody>
          </p:sp>
          <p:sp>
            <p:nvSpPr>
              <p:cNvPr id="135226" name="Line 17"/>
              <p:cNvSpPr>
                <a:spLocks noChangeShapeType="1"/>
              </p:cNvSpPr>
              <p:nvPr/>
            </p:nvSpPr>
            <p:spPr bwMode="auto">
              <a:xfrm>
                <a:off x="2544" y="1641"/>
                <a:ext cx="0" cy="579"/>
              </a:xfrm>
              <a:prstGeom prst="line">
                <a:avLst/>
              </a:prstGeom>
              <a:noFill/>
              <a:ln w="57150">
                <a:solidFill>
                  <a:schemeClr val="accent2"/>
                </a:solidFill>
                <a:round/>
                <a:headEnd/>
                <a:tailEnd/>
              </a:ln>
            </p:spPr>
            <p:txBody>
              <a:bodyPr/>
              <a:lstStyle/>
              <a:p>
                <a:endParaRPr lang="en-US"/>
              </a:p>
            </p:txBody>
          </p:sp>
        </p:grpSp>
      </p:grpSp>
      <p:grpSp>
        <p:nvGrpSpPr>
          <p:cNvPr id="12" name="Group 140"/>
          <p:cNvGrpSpPr>
            <a:grpSpLocks/>
          </p:cNvGrpSpPr>
          <p:nvPr/>
        </p:nvGrpSpPr>
        <p:grpSpPr bwMode="auto">
          <a:xfrm>
            <a:off x="4826000" y="3540125"/>
            <a:ext cx="1971675" cy="920750"/>
            <a:chOff x="3040" y="2230"/>
            <a:chExt cx="1242" cy="580"/>
          </a:xfrm>
        </p:grpSpPr>
        <p:grpSp>
          <p:nvGrpSpPr>
            <p:cNvPr id="135217" name="Group 76"/>
            <p:cNvGrpSpPr>
              <a:grpSpLocks/>
            </p:cNvGrpSpPr>
            <p:nvPr/>
          </p:nvGrpSpPr>
          <p:grpSpPr bwMode="auto">
            <a:xfrm>
              <a:off x="3712" y="2233"/>
              <a:ext cx="570" cy="576"/>
              <a:chOff x="4024" y="2681"/>
              <a:chExt cx="570" cy="576"/>
            </a:xfrm>
          </p:grpSpPr>
          <p:sp>
            <p:nvSpPr>
              <p:cNvPr id="135221" name="Freeform 28"/>
              <p:cNvSpPr>
                <a:spLocks/>
              </p:cNvSpPr>
              <p:nvPr/>
            </p:nvSpPr>
            <p:spPr bwMode="auto">
              <a:xfrm flipV="1">
                <a:off x="4024" y="2684"/>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5222" name="Line 29"/>
              <p:cNvSpPr>
                <a:spLocks noChangeShapeType="1"/>
              </p:cNvSpPr>
              <p:nvPr/>
            </p:nvSpPr>
            <p:spPr bwMode="auto">
              <a:xfrm flipV="1">
                <a:off x="4030" y="2681"/>
                <a:ext cx="210" cy="576"/>
              </a:xfrm>
              <a:prstGeom prst="line">
                <a:avLst/>
              </a:prstGeom>
              <a:noFill/>
              <a:ln w="57150">
                <a:solidFill>
                  <a:schemeClr val="accent2"/>
                </a:solidFill>
                <a:round/>
                <a:headEnd/>
                <a:tailEnd/>
              </a:ln>
            </p:spPr>
            <p:txBody>
              <a:bodyPr/>
              <a:lstStyle/>
              <a:p>
                <a:endParaRPr lang="en-US"/>
              </a:p>
            </p:txBody>
          </p:sp>
        </p:grpSp>
        <p:grpSp>
          <p:nvGrpSpPr>
            <p:cNvPr id="135218" name="Group 75"/>
            <p:cNvGrpSpPr>
              <a:grpSpLocks/>
            </p:cNvGrpSpPr>
            <p:nvPr/>
          </p:nvGrpSpPr>
          <p:grpSpPr bwMode="auto">
            <a:xfrm>
              <a:off x="3040" y="2230"/>
              <a:ext cx="576" cy="580"/>
              <a:chOff x="3368" y="2686"/>
              <a:chExt cx="576" cy="580"/>
            </a:xfrm>
          </p:grpSpPr>
          <p:sp>
            <p:nvSpPr>
              <p:cNvPr id="135219" name="Rectangle 30"/>
              <p:cNvSpPr>
                <a:spLocks noChangeArrowheads="1"/>
              </p:cNvSpPr>
              <p:nvPr/>
            </p:nvSpPr>
            <p:spPr bwMode="auto">
              <a:xfrm flipV="1">
                <a:off x="3368" y="2686"/>
                <a:ext cx="576" cy="576"/>
              </a:xfrm>
              <a:prstGeom prst="rect">
                <a:avLst/>
              </a:prstGeom>
              <a:gradFill rotWithShape="1">
                <a:gsLst>
                  <a:gs pos="0">
                    <a:schemeClr val="bg1"/>
                  </a:gs>
                  <a:gs pos="100000">
                    <a:srgbClr val="FF9900"/>
                  </a:gs>
                </a:gsLst>
                <a:lin ang="0" scaled="1"/>
              </a:gradFill>
              <a:ln w="9525">
                <a:noFill/>
                <a:miter lim="800000"/>
                <a:headEnd/>
                <a:tailEnd/>
              </a:ln>
            </p:spPr>
            <p:txBody>
              <a:bodyPr wrap="none" anchor="ctr"/>
              <a:lstStyle/>
              <a:p>
                <a:endParaRPr lang="en-US"/>
              </a:p>
            </p:txBody>
          </p:sp>
          <p:sp>
            <p:nvSpPr>
              <p:cNvPr id="135220" name="Line 31"/>
              <p:cNvSpPr>
                <a:spLocks noChangeShapeType="1"/>
              </p:cNvSpPr>
              <p:nvPr/>
            </p:nvSpPr>
            <p:spPr bwMode="auto">
              <a:xfrm flipV="1">
                <a:off x="3934" y="2687"/>
                <a:ext cx="0" cy="579"/>
              </a:xfrm>
              <a:prstGeom prst="line">
                <a:avLst/>
              </a:prstGeom>
              <a:noFill/>
              <a:ln w="57150">
                <a:solidFill>
                  <a:schemeClr val="accent2"/>
                </a:solidFill>
                <a:round/>
                <a:headEnd/>
                <a:tailEnd/>
              </a:ln>
            </p:spPr>
            <p:txBody>
              <a:bodyPr/>
              <a:lstStyle/>
              <a:p>
                <a:endParaRPr lang="en-US"/>
              </a:p>
            </p:txBody>
          </p:sp>
        </p:grpSp>
      </p:grpSp>
      <p:grpSp>
        <p:nvGrpSpPr>
          <p:cNvPr id="15" name="Group 138"/>
          <p:cNvGrpSpPr>
            <a:grpSpLocks/>
          </p:cNvGrpSpPr>
          <p:nvPr/>
        </p:nvGrpSpPr>
        <p:grpSpPr bwMode="auto">
          <a:xfrm>
            <a:off x="6670675" y="1943100"/>
            <a:ext cx="1984375" cy="931863"/>
            <a:chOff x="4202" y="1224"/>
            <a:chExt cx="1250" cy="587"/>
          </a:xfrm>
        </p:grpSpPr>
        <p:grpSp>
          <p:nvGrpSpPr>
            <p:cNvPr id="135211" name="Group 32"/>
            <p:cNvGrpSpPr>
              <a:grpSpLocks/>
            </p:cNvGrpSpPr>
            <p:nvPr/>
          </p:nvGrpSpPr>
          <p:grpSpPr bwMode="auto">
            <a:xfrm flipH="1" flipV="1">
              <a:off x="4202" y="1235"/>
              <a:ext cx="570" cy="576"/>
              <a:chOff x="2634" y="1635"/>
              <a:chExt cx="570" cy="576"/>
            </a:xfrm>
          </p:grpSpPr>
          <p:sp>
            <p:nvSpPr>
              <p:cNvPr id="135215" name="Freeform 33"/>
              <p:cNvSpPr>
                <a:spLocks/>
              </p:cNvSpPr>
              <p:nvPr/>
            </p:nvSpPr>
            <p:spPr bwMode="auto">
              <a:xfrm>
                <a:off x="2634" y="1638"/>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5216" name="Line 34"/>
              <p:cNvSpPr>
                <a:spLocks noChangeShapeType="1"/>
              </p:cNvSpPr>
              <p:nvPr/>
            </p:nvSpPr>
            <p:spPr bwMode="auto">
              <a:xfrm>
                <a:off x="2640" y="1635"/>
                <a:ext cx="210" cy="576"/>
              </a:xfrm>
              <a:prstGeom prst="line">
                <a:avLst/>
              </a:prstGeom>
              <a:noFill/>
              <a:ln w="57150">
                <a:solidFill>
                  <a:schemeClr val="accent2"/>
                </a:solidFill>
                <a:round/>
                <a:headEnd/>
                <a:tailEnd/>
              </a:ln>
            </p:spPr>
            <p:txBody>
              <a:bodyPr/>
              <a:lstStyle/>
              <a:p>
                <a:endParaRPr lang="en-US"/>
              </a:p>
            </p:txBody>
          </p:sp>
        </p:grpSp>
        <p:grpSp>
          <p:nvGrpSpPr>
            <p:cNvPr id="135212" name="Group 35"/>
            <p:cNvGrpSpPr>
              <a:grpSpLocks/>
            </p:cNvGrpSpPr>
            <p:nvPr/>
          </p:nvGrpSpPr>
          <p:grpSpPr bwMode="auto">
            <a:xfrm flipH="1" flipV="1">
              <a:off x="4876" y="1224"/>
              <a:ext cx="576" cy="580"/>
              <a:chOff x="1978" y="1640"/>
              <a:chExt cx="576" cy="580"/>
            </a:xfrm>
          </p:grpSpPr>
          <p:sp>
            <p:nvSpPr>
              <p:cNvPr id="135213" name="Rectangle 36"/>
              <p:cNvSpPr>
                <a:spLocks noChangeArrowheads="1"/>
              </p:cNvSpPr>
              <p:nvPr/>
            </p:nvSpPr>
            <p:spPr bwMode="auto">
              <a:xfrm>
                <a:off x="1978" y="1640"/>
                <a:ext cx="576" cy="576"/>
              </a:xfrm>
              <a:prstGeom prst="rect">
                <a:avLst/>
              </a:prstGeom>
              <a:gradFill rotWithShape="1">
                <a:gsLst>
                  <a:gs pos="0">
                    <a:schemeClr val="bg1"/>
                  </a:gs>
                  <a:gs pos="100000">
                    <a:srgbClr val="FF9900"/>
                  </a:gs>
                </a:gsLst>
                <a:lin ang="0" scaled="1"/>
              </a:gradFill>
              <a:ln w="9525">
                <a:noFill/>
                <a:miter lim="800000"/>
                <a:headEnd/>
                <a:tailEnd/>
              </a:ln>
            </p:spPr>
            <p:txBody>
              <a:bodyPr wrap="none" anchor="ctr"/>
              <a:lstStyle/>
              <a:p>
                <a:endParaRPr lang="en-US"/>
              </a:p>
            </p:txBody>
          </p:sp>
          <p:sp>
            <p:nvSpPr>
              <p:cNvPr id="135214" name="Line 37"/>
              <p:cNvSpPr>
                <a:spLocks noChangeShapeType="1"/>
              </p:cNvSpPr>
              <p:nvPr/>
            </p:nvSpPr>
            <p:spPr bwMode="auto">
              <a:xfrm>
                <a:off x="2544" y="1641"/>
                <a:ext cx="0" cy="579"/>
              </a:xfrm>
              <a:prstGeom prst="line">
                <a:avLst/>
              </a:prstGeom>
              <a:noFill/>
              <a:ln w="57150">
                <a:solidFill>
                  <a:schemeClr val="accent2"/>
                </a:solidFill>
                <a:round/>
                <a:headEnd/>
                <a:tailEnd/>
              </a:ln>
            </p:spPr>
            <p:txBody>
              <a:bodyPr/>
              <a:lstStyle/>
              <a:p>
                <a:endParaRPr lang="en-US"/>
              </a:p>
            </p:txBody>
          </p:sp>
        </p:grpSp>
      </p:grpSp>
      <p:sp>
        <p:nvSpPr>
          <p:cNvPr id="166957" name="Text Box 45"/>
          <p:cNvSpPr txBox="1">
            <a:spLocks noChangeArrowheads="1"/>
          </p:cNvSpPr>
          <p:nvPr/>
        </p:nvSpPr>
        <p:spPr bwMode="auto">
          <a:xfrm>
            <a:off x="276225" y="1169988"/>
            <a:ext cx="2894013" cy="457200"/>
          </a:xfrm>
          <a:prstGeom prst="rect">
            <a:avLst/>
          </a:prstGeom>
          <a:noFill/>
          <a:ln w="9525">
            <a:noFill/>
            <a:miter lim="800000"/>
            <a:headEnd/>
            <a:tailEnd/>
          </a:ln>
        </p:spPr>
        <p:txBody>
          <a:bodyPr wrap="none">
            <a:spAutoFit/>
          </a:bodyPr>
          <a:lstStyle/>
          <a:p>
            <a:r>
              <a:rPr lang="en-US" sz="2400">
                <a:latin typeface="Arial" charset="0"/>
              </a:rPr>
              <a:t>1. Straight - Straight</a:t>
            </a:r>
          </a:p>
        </p:txBody>
      </p:sp>
      <p:grpSp>
        <p:nvGrpSpPr>
          <p:cNvPr id="18" name="Group 60"/>
          <p:cNvGrpSpPr>
            <a:grpSpLocks/>
          </p:cNvGrpSpPr>
          <p:nvPr/>
        </p:nvGrpSpPr>
        <p:grpSpPr bwMode="auto">
          <a:xfrm>
            <a:off x="482600" y="5321300"/>
            <a:ext cx="914400" cy="920750"/>
            <a:chOff x="2808" y="1160"/>
            <a:chExt cx="576" cy="580"/>
          </a:xfrm>
        </p:grpSpPr>
        <p:sp>
          <p:nvSpPr>
            <p:cNvPr id="135209" name="Rectangle 47"/>
            <p:cNvSpPr>
              <a:spLocks noChangeArrowheads="1"/>
            </p:cNvSpPr>
            <p:nvPr/>
          </p:nvSpPr>
          <p:spPr bwMode="auto">
            <a:xfrm>
              <a:off x="2808" y="1160"/>
              <a:ext cx="576" cy="576"/>
            </a:xfrm>
            <a:prstGeom prst="rect">
              <a:avLst/>
            </a:prstGeom>
            <a:gradFill rotWithShape="1">
              <a:gsLst>
                <a:gs pos="0">
                  <a:schemeClr val="bg1"/>
                </a:gs>
                <a:gs pos="100000">
                  <a:srgbClr val="FF9900"/>
                </a:gs>
              </a:gsLst>
              <a:lin ang="0" scaled="1"/>
            </a:gradFill>
            <a:ln w="9525">
              <a:noFill/>
              <a:miter lim="800000"/>
              <a:headEnd/>
              <a:tailEnd/>
            </a:ln>
          </p:spPr>
          <p:txBody>
            <a:bodyPr wrap="none" anchor="ctr"/>
            <a:lstStyle/>
            <a:p>
              <a:endParaRPr lang="en-US"/>
            </a:p>
          </p:txBody>
        </p:sp>
        <p:sp>
          <p:nvSpPr>
            <p:cNvPr id="135210" name="Line 48"/>
            <p:cNvSpPr>
              <a:spLocks noChangeShapeType="1"/>
            </p:cNvSpPr>
            <p:nvPr/>
          </p:nvSpPr>
          <p:spPr bwMode="auto">
            <a:xfrm>
              <a:off x="3374" y="1161"/>
              <a:ext cx="0" cy="579"/>
            </a:xfrm>
            <a:prstGeom prst="line">
              <a:avLst/>
            </a:prstGeom>
            <a:noFill/>
            <a:ln w="57150">
              <a:solidFill>
                <a:schemeClr val="accent2"/>
              </a:solidFill>
              <a:round/>
              <a:headEnd/>
              <a:tailEnd/>
            </a:ln>
          </p:spPr>
          <p:txBody>
            <a:bodyPr/>
            <a:lstStyle/>
            <a:p>
              <a:endParaRPr lang="en-US"/>
            </a:p>
          </p:txBody>
        </p:sp>
      </p:grpSp>
      <p:sp>
        <p:nvSpPr>
          <p:cNvPr id="166968" name="Text Box 56"/>
          <p:cNvSpPr txBox="1">
            <a:spLocks noChangeArrowheads="1"/>
          </p:cNvSpPr>
          <p:nvPr/>
        </p:nvSpPr>
        <p:spPr bwMode="auto">
          <a:xfrm>
            <a:off x="288925" y="4598988"/>
            <a:ext cx="2657475" cy="457200"/>
          </a:xfrm>
          <a:prstGeom prst="rect">
            <a:avLst/>
          </a:prstGeom>
          <a:noFill/>
          <a:ln w="9525">
            <a:noFill/>
            <a:miter lim="800000"/>
            <a:headEnd/>
            <a:tailEnd/>
          </a:ln>
        </p:spPr>
        <p:txBody>
          <a:bodyPr wrap="none">
            <a:spAutoFit/>
          </a:bodyPr>
          <a:lstStyle/>
          <a:p>
            <a:r>
              <a:rPr lang="en-US" sz="2400">
                <a:latin typeface="Arial" charset="0"/>
              </a:rPr>
              <a:t>2. Straight - Curve</a:t>
            </a:r>
          </a:p>
        </p:txBody>
      </p:sp>
      <p:grpSp>
        <p:nvGrpSpPr>
          <p:cNvPr id="19" name="Group 69"/>
          <p:cNvGrpSpPr>
            <a:grpSpLocks/>
          </p:cNvGrpSpPr>
          <p:nvPr/>
        </p:nvGrpSpPr>
        <p:grpSpPr bwMode="auto">
          <a:xfrm flipH="1">
            <a:off x="2387600" y="5310188"/>
            <a:ext cx="2070100" cy="931862"/>
            <a:chOff x="552" y="1833"/>
            <a:chExt cx="1304" cy="587"/>
          </a:xfrm>
        </p:grpSpPr>
        <p:grpSp>
          <p:nvGrpSpPr>
            <p:cNvPr id="135203" name="Group 63"/>
            <p:cNvGrpSpPr>
              <a:grpSpLocks/>
            </p:cNvGrpSpPr>
            <p:nvPr/>
          </p:nvGrpSpPr>
          <p:grpSpPr bwMode="auto">
            <a:xfrm>
              <a:off x="552" y="1840"/>
              <a:ext cx="576" cy="580"/>
              <a:chOff x="2808" y="1160"/>
              <a:chExt cx="576" cy="580"/>
            </a:xfrm>
          </p:grpSpPr>
          <p:sp>
            <p:nvSpPr>
              <p:cNvPr id="135207" name="Rectangle 64"/>
              <p:cNvSpPr>
                <a:spLocks noChangeArrowheads="1"/>
              </p:cNvSpPr>
              <p:nvPr/>
            </p:nvSpPr>
            <p:spPr bwMode="auto">
              <a:xfrm>
                <a:off x="2808" y="1160"/>
                <a:ext cx="576" cy="576"/>
              </a:xfrm>
              <a:prstGeom prst="rect">
                <a:avLst/>
              </a:prstGeom>
              <a:gradFill rotWithShape="1">
                <a:gsLst>
                  <a:gs pos="0">
                    <a:schemeClr val="bg1"/>
                  </a:gs>
                  <a:gs pos="100000">
                    <a:srgbClr val="FF9900"/>
                  </a:gs>
                </a:gsLst>
                <a:lin ang="0" scaled="1"/>
              </a:gradFill>
              <a:ln w="9525">
                <a:noFill/>
                <a:miter lim="800000"/>
                <a:headEnd/>
                <a:tailEnd/>
              </a:ln>
            </p:spPr>
            <p:txBody>
              <a:bodyPr wrap="none" anchor="ctr"/>
              <a:lstStyle/>
              <a:p>
                <a:endParaRPr lang="en-US"/>
              </a:p>
            </p:txBody>
          </p:sp>
          <p:sp>
            <p:nvSpPr>
              <p:cNvPr id="135208" name="Line 65"/>
              <p:cNvSpPr>
                <a:spLocks noChangeShapeType="1"/>
              </p:cNvSpPr>
              <p:nvPr/>
            </p:nvSpPr>
            <p:spPr bwMode="auto">
              <a:xfrm>
                <a:off x="3374" y="1161"/>
                <a:ext cx="0" cy="579"/>
              </a:xfrm>
              <a:prstGeom prst="line">
                <a:avLst/>
              </a:prstGeom>
              <a:noFill/>
              <a:ln w="57150">
                <a:solidFill>
                  <a:schemeClr val="accent2"/>
                </a:solidFill>
                <a:round/>
                <a:headEnd/>
                <a:tailEnd/>
              </a:ln>
            </p:spPr>
            <p:txBody>
              <a:bodyPr/>
              <a:lstStyle/>
              <a:p>
                <a:endParaRPr lang="en-US"/>
              </a:p>
            </p:txBody>
          </p:sp>
        </p:grpSp>
        <p:grpSp>
          <p:nvGrpSpPr>
            <p:cNvPr id="135204" name="Group 66"/>
            <p:cNvGrpSpPr>
              <a:grpSpLocks/>
            </p:cNvGrpSpPr>
            <p:nvPr/>
          </p:nvGrpSpPr>
          <p:grpSpPr bwMode="auto">
            <a:xfrm>
              <a:off x="1290" y="1833"/>
              <a:ext cx="566" cy="576"/>
              <a:chOff x="3570" y="1153"/>
              <a:chExt cx="566" cy="576"/>
            </a:xfrm>
          </p:grpSpPr>
          <p:sp>
            <p:nvSpPr>
              <p:cNvPr id="135205" name="Freeform 67"/>
              <p:cNvSpPr>
                <a:spLocks/>
              </p:cNvSpPr>
              <p:nvPr/>
            </p:nvSpPr>
            <p:spPr bwMode="auto">
              <a:xfrm>
                <a:off x="3572" y="1153"/>
                <a:ext cx="564" cy="576"/>
              </a:xfrm>
              <a:custGeom>
                <a:avLst/>
                <a:gdLst>
                  <a:gd name="T0" fmla="*/ 564 w 564"/>
                  <a:gd name="T1" fmla="*/ 0 h 576"/>
                  <a:gd name="T2" fmla="*/ 159 w 564"/>
                  <a:gd name="T3" fmla="*/ 0 h 576"/>
                  <a:gd name="T4" fmla="*/ 78 w 564"/>
                  <a:gd name="T5" fmla="*/ 69 h 576"/>
                  <a:gd name="T6" fmla="*/ 21 w 564"/>
                  <a:gd name="T7" fmla="*/ 159 h 576"/>
                  <a:gd name="T8" fmla="*/ 0 w 564"/>
                  <a:gd name="T9" fmla="*/ 276 h 576"/>
                  <a:gd name="T10" fmla="*/ 9 w 564"/>
                  <a:gd name="T11" fmla="*/ 372 h 576"/>
                  <a:gd name="T12" fmla="*/ 75 w 564"/>
                  <a:gd name="T13" fmla="*/ 504 h 576"/>
                  <a:gd name="T14" fmla="*/ 165 w 564"/>
                  <a:gd name="T15" fmla="*/ 576 h 576"/>
                  <a:gd name="T16" fmla="*/ 564 w 564"/>
                  <a:gd name="T17" fmla="*/ 576 h 576"/>
                  <a:gd name="T18" fmla="*/ 564 w 564"/>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576"/>
                  <a:gd name="T32" fmla="*/ 564 w 5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576">
                    <a:moveTo>
                      <a:pt x="564" y="0"/>
                    </a:moveTo>
                    <a:lnTo>
                      <a:pt x="159" y="0"/>
                    </a:lnTo>
                    <a:lnTo>
                      <a:pt x="78" y="69"/>
                    </a:lnTo>
                    <a:lnTo>
                      <a:pt x="21" y="159"/>
                    </a:lnTo>
                    <a:lnTo>
                      <a:pt x="0" y="276"/>
                    </a:lnTo>
                    <a:lnTo>
                      <a:pt x="9" y="372"/>
                    </a:lnTo>
                    <a:lnTo>
                      <a:pt x="75" y="504"/>
                    </a:lnTo>
                    <a:lnTo>
                      <a:pt x="165" y="576"/>
                    </a:lnTo>
                    <a:lnTo>
                      <a:pt x="564" y="576"/>
                    </a:lnTo>
                    <a:lnTo>
                      <a:pt x="56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5206" name="Arc 68"/>
              <p:cNvSpPr>
                <a:spLocks/>
              </p:cNvSpPr>
              <p:nvPr/>
            </p:nvSpPr>
            <p:spPr bwMode="auto">
              <a:xfrm flipH="1">
                <a:off x="3570" y="1160"/>
                <a:ext cx="296" cy="563"/>
              </a:xfrm>
              <a:custGeom>
                <a:avLst/>
                <a:gdLst>
                  <a:gd name="T0" fmla="*/ 0 w 21600"/>
                  <a:gd name="T1" fmla="*/ 0 h 38635"/>
                  <a:gd name="T2" fmla="*/ 0 w 21600"/>
                  <a:gd name="T3" fmla="*/ 0 h 38635"/>
                  <a:gd name="T4" fmla="*/ 0 w 21600"/>
                  <a:gd name="T5" fmla="*/ 0 h 38635"/>
                  <a:gd name="T6" fmla="*/ 0 60000 65536"/>
                  <a:gd name="T7" fmla="*/ 0 60000 65536"/>
                  <a:gd name="T8" fmla="*/ 0 60000 65536"/>
                  <a:gd name="T9" fmla="*/ 0 w 21600"/>
                  <a:gd name="T10" fmla="*/ 0 h 38635"/>
                  <a:gd name="T11" fmla="*/ 21600 w 21600"/>
                  <a:gd name="T12" fmla="*/ 38635 h 38635"/>
                </a:gdLst>
                <a:ahLst/>
                <a:cxnLst>
                  <a:cxn ang="T6">
                    <a:pos x="T0" y="T1"/>
                  </a:cxn>
                  <a:cxn ang="T7">
                    <a:pos x="T2" y="T3"/>
                  </a:cxn>
                  <a:cxn ang="T8">
                    <a:pos x="T4" y="T5"/>
                  </a:cxn>
                </a:cxnLst>
                <a:rect l="T9" t="T10" r="T11" b="T12"/>
                <a:pathLst>
                  <a:path w="21600" h="38635" fill="none" extrusionOk="0">
                    <a:moveTo>
                      <a:pt x="9448" y="-1"/>
                    </a:moveTo>
                    <a:cubicBezTo>
                      <a:pt x="16881" y="3615"/>
                      <a:pt x="21600" y="11157"/>
                      <a:pt x="21600" y="19424"/>
                    </a:cubicBezTo>
                    <a:cubicBezTo>
                      <a:pt x="21600" y="27519"/>
                      <a:pt x="17073" y="34934"/>
                      <a:pt x="9874" y="38635"/>
                    </a:cubicBezTo>
                  </a:path>
                  <a:path w="21600" h="38635" stroke="0" extrusionOk="0">
                    <a:moveTo>
                      <a:pt x="9448" y="-1"/>
                    </a:moveTo>
                    <a:cubicBezTo>
                      <a:pt x="16881" y="3615"/>
                      <a:pt x="21600" y="11157"/>
                      <a:pt x="21600" y="19424"/>
                    </a:cubicBezTo>
                    <a:cubicBezTo>
                      <a:pt x="21600" y="27519"/>
                      <a:pt x="17073" y="34934"/>
                      <a:pt x="9874" y="38635"/>
                    </a:cubicBezTo>
                    <a:lnTo>
                      <a:pt x="0" y="19424"/>
                    </a:lnTo>
                    <a:close/>
                  </a:path>
                </a:pathLst>
              </a:custGeom>
              <a:noFill/>
              <a:ln w="57150">
                <a:solidFill>
                  <a:schemeClr val="accent2"/>
                </a:solidFill>
                <a:round/>
                <a:headEnd/>
                <a:tailEnd/>
              </a:ln>
            </p:spPr>
            <p:txBody>
              <a:bodyPr wrap="none" anchor="ctr"/>
              <a:lstStyle/>
              <a:p>
                <a:endParaRPr lang="en-US"/>
              </a:p>
            </p:txBody>
          </p:sp>
        </p:grpSp>
      </p:grpSp>
      <p:sp>
        <p:nvSpPr>
          <p:cNvPr id="166982" name="Text Box 70"/>
          <p:cNvSpPr txBox="1">
            <a:spLocks noChangeArrowheads="1"/>
          </p:cNvSpPr>
          <p:nvPr/>
        </p:nvSpPr>
        <p:spPr bwMode="auto">
          <a:xfrm>
            <a:off x="4759325" y="1182688"/>
            <a:ext cx="2538413" cy="457200"/>
          </a:xfrm>
          <a:prstGeom prst="rect">
            <a:avLst/>
          </a:prstGeom>
          <a:noFill/>
          <a:ln w="9525">
            <a:noFill/>
            <a:miter lim="800000"/>
            <a:headEnd/>
            <a:tailEnd/>
          </a:ln>
        </p:spPr>
        <p:txBody>
          <a:bodyPr wrap="none">
            <a:spAutoFit/>
          </a:bodyPr>
          <a:lstStyle/>
          <a:p>
            <a:r>
              <a:rPr lang="en-US" sz="2400">
                <a:latin typeface="Arial" charset="0"/>
              </a:rPr>
              <a:t>3. Straight - Slant</a:t>
            </a:r>
          </a:p>
        </p:txBody>
      </p:sp>
      <p:grpSp>
        <p:nvGrpSpPr>
          <p:cNvPr id="22" name="Group 142"/>
          <p:cNvGrpSpPr>
            <a:grpSpLocks/>
          </p:cNvGrpSpPr>
          <p:nvPr/>
        </p:nvGrpSpPr>
        <p:grpSpPr bwMode="auto">
          <a:xfrm>
            <a:off x="6102350" y="5300663"/>
            <a:ext cx="898525" cy="914400"/>
            <a:chOff x="3850" y="3339"/>
            <a:chExt cx="566" cy="576"/>
          </a:xfrm>
        </p:grpSpPr>
        <p:sp>
          <p:nvSpPr>
            <p:cNvPr id="135201" name="Freeform 92"/>
            <p:cNvSpPr>
              <a:spLocks/>
            </p:cNvSpPr>
            <p:nvPr/>
          </p:nvSpPr>
          <p:spPr bwMode="auto">
            <a:xfrm>
              <a:off x="3852" y="3339"/>
              <a:ext cx="564" cy="576"/>
            </a:xfrm>
            <a:custGeom>
              <a:avLst/>
              <a:gdLst>
                <a:gd name="T0" fmla="*/ 564 w 564"/>
                <a:gd name="T1" fmla="*/ 0 h 576"/>
                <a:gd name="T2" fmla="*/ 159 w 564"/>
                <a:gd name="T3" fmla="*/ 0 h 576"/>
                <a:gd name="T4" fmla="*/ 78 w 564"/>
                <a:gd name="T5" fmla="*/ 69 h 576"/>
                <a:gd name="T6" fmla="*/ 21 w 564"/>
                <a:gd name="T7" fmla="*/ 159 h 576"/>
                <a:gd name="T8" fmla="*/ 0 w 564"/>
                <a:gd name="T9" fmla="*/ 276 h 576"/>
                <a:gd name="T10" fmla="*/ 9 w 564"/>
                <a:gd name="T11" fmla="*/ 372 h 576"/>
                <a:gd name="T12" fmla="*/ 75 w 564"/>
                <a:gd name="T13" fmla="*/ 504 h 576"/>
                <a:gd name="T14" fmla="*/ 165 w 564"/>
                <a:gd name="T15" fmla="*/ 576 h 576"/>
                <a:gd name="T16" fmla="*/ 564 w 564"/>
                <a:gd name="T17" fmla="*/ 576 h 576"/>
                <a:gd name="T18" fmla="*/ 564 w 564"/>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576"/>
                <a:gd name="T32" fmla="*/ 564 w 5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576">
                  <a:moveTo>
                    <a:pt x="564" y="0"/>
                  </a:moveTo>
                  <a:lnTo>
                    <a:pt x="159" y="0"/>
                  </a:lnTo>
                  <a:lnTo>
                    <a:pt x="78" y="69"/>
                  </a:lnTo>
                  <a:lnTo>
                    <a:pt x="21" y="159"/>
                  </a:lnTo>
                  <a:lnTo>
                    <a:pt x="0" y="276"/>
                  </a:lnTo>
                  <a:lnTo>
                    <a:pt x="9" y="372"/>
                  </a:lnTo>
                  <a:lnTo>
                    <a:pt x="75" y="504"/>
                  </a:lnTo>
                  <a:lnTo>
                    <a:pt x="165" y="576"/>
                  </a:lnTo>
                  <a:lnTo>
                    <a:pt x="564" y="576"/>
                  </a:lnTo>
                  <a:lnTo>
                    <a:pt x="56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5202" name="Arc 93"/>
            <p:cNvSpPr>
              <a:spLocks/>
            </p:cNvSpPr>
            <p:nvPr/>
          </p:nvSpPr>
          <p:spPr bwMode="auto">
            <a:xfrm flipH="1">
              <a:off x="3850" y="3346"/>
              <a:ext cx="296" cy="563"/>
            </a:xfrm>
            <a:custGeom>
              <a:avLst/>
              <a:gdLst>
                <a:gd name="T0" fmla="*/ 0 w 21600"/>
                <a:gd name="T1" fmla="*/ 0 h 38635"/>
                <a:gd name="T2" fmla="*/ 0 w 21600"/>
                <a:gd name="T3" fmla="*/ 0 h 38635"/>
                <a:gd name="T4" fmla="*/ 0 w 21600"/>
                <a:gd name="T5" fmla="*/ 0 h 38635"/>
                <a:gd name="T6" fmla="*/ 0 60000 65536"/>
                <a:gd name="T7" fmla="*/ 0 60000 65536"/>
                <a:gd name="T8" fmla="*/ 0 60000 65536"/>
                <a:gd name="T9" fmla="*/ 0 w 21600"/>
                <a:gd name="T10" fmla="*/ 0 h 38635"/>
                <a:gd name="T11" fmla="*/ 21600 w 21600"/>
                <a:gd name="T12" fmla="*/ 38635 h 38635"/>
              </a:gdLst>
              <a:ahLst/>
              <a:cxnLst>
                <a:cxn ang="T6">
                  <a:pos x="T0" y="T1"/>
                </a:cxn>
                <a:cxn ang="T7">
                  <a:pos x="T2" y="T3"/>
                </a:cxn>
                <a:cxn ang="T8">
                  <a:pos x="T4" y="T5"/>
                </a:cxn>
              </a:cxnLst>
              <a:rect l="T9" t="T10" r="T11" b="T12"/>
              <a:pathLst>
                <a:path w="21600" h="38635" fill="none" extrusionOk="0">
                  <a:moveTo>
                    <a:pt x="9448" y="-1"/>
                  </a:moveTo>
                  <a:cubicBezTo>
                    <a:pt x="16881" y="3615"/>
                    <a:pt x="21600" y="11157"/>
                    <a:pt x="21600" y="19424"/>
                  </a:cubicBezTo>
                  <a:cubicBezTo>
                    <a:pt x="21600" y="27519"/>
                    <a:pt x="17073" y="34934"/>
                    <a:pt x="9874" y="38635"/>
                  </a:cubicBezTo>
                </a:path>
                <a:path w="21600" h="38635" stroke="0" extrusionOk="0">
                  <a:moveTo>
                    <a:pt x="9448" y="-1"/>
                  </a:moveTo>
                  <a:cubicBezTo>
                    <a:pt x="16881" y="3615"/>
                    <a:pt x="21600" y="11157"/>
                    <a:pt x="21600" y="19424"/>
                  </a:cubicBezTo>
                  <a:cubicBezTo>
                    <a:pt x="21600" y="27519"/>
                    <a:pt x="17073" y="34934"/>
                    <a:pt x="9874" y="38635"/>
                  </a:cubicBezTo>
                  <a:lnTo>
                    <a:pt x="0" y="19424"/>
                  </a:lnTo>
                  <a:close/>
                </a:path>
              </a:pathLst>
            </a:custGeom>
            <a:noFill/>
            <a:ln w="57150">
              <a:solidFill>
                <a:schemeClr val="accent2"/>
              </a:solidFill>
              <a:round/>
              <a:headEnd/>
              <a:tailEnd/>
            </a:ln>
          </p:spPr>
          <p:txBody>
            <a:bodyPr wrap="none" anchor="ctr"/>
            <a:lstStyle/>
            <a:p>
              <a:endParaRPr lang="en-US"/>
            </a:p>
          </p:txBody>
        </p:sp>
      </p:grpSp>
      <p:grpSp>
        <p:nvGrpSpPr>
          <p:cNvPr id="23" name="Group 94"/>
          <p:cNvGrpSpPr>
            <a:grpSpLocks/>
          </p:cNvGrpSpPr>
          <p:nvPr/>
        </p:nvGrpSpPr>
        <p:grpSpPr bwMode="auto">
          <a:xfrm flipH="1">
            <a:off x="4883150" y="5300663"/>
            <a:ext cx="898525" cy="914400"/>
            <a:chOff x="1396" y="2193"/>
            <a:chExt cx="566" cy="576"/>
          </a:xfrm>
        </p:grpSpPr>
        <p:sp>
          <p:nvSpPr>
            <p:cNvPr id="135199" name="Freeform 95"/>
            <p:cNvSpPr>
              <a:spLocks/>
            </p:cNvSpPr>
            <p:nvPr/>
          </p:nvSpPr>
          <p:spPr bwMode="auto">
            <a:xfrm>
              <a:off x="1398" y="2193"/>
              <a:ext cx="564" cy="576"/>
            </a:xfrm>
            <a:custGeom>
              <a:avLst/>
              <a:gdLst>
                <a:gd name="T0" fmla="*/ 564 w 564"/>
                <a:gd name="T1" fmla="*/ 0 h 576"/>
                <a:gd name="T2" fmla="*/ 159 w 564"/>
                <a:gd name="T3" fmla="*/ 0 h 576"/>
                <a:gd name="T4" fmla="*/ 78 w 564"/>
                <a:gd name="T5" fmla="*/ 69 h 576"/>
                <a:gd name="T6" fmla="*/ 21 w 564"/>
                <a:gd name="T7" fmla="*/ 159 h 576"/>
                <a:gd name="T8" fmla="*/ 0 w 564"/>
                <a:gd name="T9" fmla="*/ 276 h 576"/>
                <a:gd name="T10" fmla="*/ 9 w 564"/>
                <a:gd name="T11" fmla="*/ 372 h 576"/>
                <a:gd name="T12" fmla="*/ 75 w 564"/>
                <a:gd name="T13" fmla="*/ 504 h 576"/>
                <a:gd name="T14" fmla="*/ 165 w 564"/>
                <a:gd name="T15" fmla="*/ 576 h 576"/>
                <a:gd name="T16" fmla="*/ 564 w 564"/>
                <a:gd name="T17" fmla="*/ 576 h 576"/>
                <a:gd name="T18" fmla="*/ 564 w 564"/>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576"/>
                <a:gd name="T32" fmla="*/ 564 w 5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576">
                  <a:moveTo>
                    <a:pt x="564" y="0"/>
                  </a:moveTo>
                  <a:lnTo>
                    <a:pt x="159" y="0"/>
                  </a:lnTo>
                  <a:lnTo>
                    <a:pt x="78" y="69"/>
                  </a:lnTo>
                  <a:lnTo>
                    <a:pt x="21" y="159"/>
                  </a:lnTo>
                  <a:lnTo>
                    <a:pt x="0" y="276"/>
                  </a:lnTo>
                  <a:lnTo>
                    <a:pt x="9" y="372"/>
                  </a:lnTo>
                  <a:lnTo>
                    <a:pt x="75" y="504"/>
                  </a:lnTo>
                  <a:lnTo>
                    <a:pt x="165" y="576"/>
                  </a:lnTo>
                  <a:lnTo>
                    <a:pt x="564" y="576"/>
                  </a:lnTo>
                  <a:lnTo>
                    <a:pt x="56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5200" name="Arc 96"/>
            <p:cNvSpPr>
              <a:spLocks/>
            </p:cNvSpPr>
            <p:nvPr/>
          </p:nvSpPr>
          <p:spPr bwMode="auto">
            <a:xfrm flipH="1">
              <a:off x="1396" y="2200"/>
              <a:ext cx="296" cy="563"/>
            </a:xfrm>
            <a:custGeom>
              <a:avLst/>
              <a:gdLst>
                <a:gd name="T0" fmla="*/ 0 w 21600"/>
                <a:gd name="T1" fmla="*/ 0 h 38635"/>
                <a:gd name="T2" fmla="*/ 0 w 21600"/>
                <a:gd name="T3" fmla="*/ 0 h 38635"/>
                <a:gd name="T4" fmla="*/ 0 w 21600"/>
                <a:gd name="T5" fmla="*/ 0 h 38635"/>
                <a:gd name="T6" fmla="*/ 0 60000 65536"/>
                <a:gd name="T7" fmla="*/ 0 60000 65536"/>
                <a:gd name="T8" fmla="*/ 0 60000 65536"/>
                <a:gd name="T9" fmla="*/ 0 w 21600"/>
                <a:gd name="T10" fmla="*/ 0 h 38635"/>
                <a:gd name="T11" fmla="*/ 21600 w 21600"/>
                <a:gd name="T12" fmla="*/ 38635 h 38635"/>
              </a:gdLst>
              <a:ahLst/>
              <a:cxnLst>
                <a:cxn ang="T6">
                  <a:pos x="T0" y="T1"/>
                </a:cxn>
                <a:cxn ang="T7">
                  <a:pos x="T2" y="T3"/>
                </a:cxn>
                <a:cxn ang="T8">
                  <a:pos x="T4" y="T5"/>
                </a:cxn>
              </a:cxnLst>
              <a:rect l="T9" t="T10" r="T11" b="T12"/>
              <a:pathLst>
                <a:path w="21600" h="38635" fill="none" extrusionOk="0">
                  <a:moveTo>
                    <a:pt x="9448" y="-1"/>
                  </a:moveTo>
                  <a:cubicBezTo>
                    <a:pt x="16881" y="3615"/>
                    <a:pt x="21600" y="11157"/>
                    <a:pt x="21600" y="19424"/>
                  </a:cubicBezTo>
                  <a:cubicBezTo>
                    <a:pt x="21600" y="27519"/>
                    <a:pt x="17073" y="34934"/>
                    <a:pt x="9874" y="38635"/>
                  </a:cubicBezTo>
                </a:path>
                <a:path w="21600" h="38635" stroke="0" extrusionOk="0">
                  <a:moveTo>
                    <a:pt x="9448" y="-1"/>
                  </a:moveTo>
                  <a:cubicBezTo>
                    <a:pt x="16881" y="3615"/>
                    <a:pt x="21600" y="11157"/>
                    <a:pt x="21600" y="19424"/>
                  </a:cubicBezTo>
                  <a:cubicBezTo>
                    <a:pt x="21600" y="27519"/>
                    <a:pt x="17073" y="34934"/>
                    <a:pt x="9874" y="38635"/>
                  </a:cubicBezTo>
                  <a:lnTo>
                    <a:pt x="0" y="19424"/>
                  </a:lnTo>
                  <a:close/>
                </a:path>
              </a:pathLst>
            </a:custGeom>
            <a:noFill/>
            <a:ln w="57150">
              <a:solidFill>
                <a:schemeClr val="accent2"/>
              </a:solidFill>
              <a:round/>
              <a:headEnd/>
              <a:tailEnd/>
            </a:ln>
          </p:spPr>
          <p:txBody>
            <a:bodyPr wrap="none" anchor="ctr"/>
            <a:lstStyle/>
            <a:p>
              <a:endParaRPr lang="en-US"/>
            </a:p>
          </p:txBody>
        </p:sp>
      </p:grpSp>
      <p:sp>
        <p:nvSpPr>
          <p:cNvPr id="167009" name="Text Box 97"/>
          <p:cNvSpPr txBox="1">
            <a:spLocks noChangeArrowheads="1"/>
          </p:cNvSpPr>
          <p:nvPr/>
        </p:nvSpPr>
        <p:spPr bwMode="auto">
          <a:xfrm>
            <a:off x="4759325" y="4598988"/>
            <a:ext cx="2420938" cy="457200"/>
          </a:xfrm>
          <a:prstGeom prst="rect">
            <a:avLst/>
          </a:prstGeom>
          <a:noFill/>
          <a:ln w="9525">
            <a:noFill/>
            <a:miter lim="800000"/>
            <a:headEnd/>
            <a:tailEnd/>
          </a:ln>
        </p:spPr>
        <p:txBody>
          <a:bodyPr wrap="none">
            <a:spAutoFit/>
          </a:bodyPr>
          <a:lstStyle/>
          <a:p>
            <a:r>
              <a:rPr lang="en-US" sz="2400">
                <a:latin typeface="Arial" charset="0"/>
              </a:rPr>
              <a:t>4. Curve - Curve</a:t>
            </a:r>
          </a:p>
        </p:txBody>
      </p:sp>
      <p:grpSp>
        <p:nvGrpSpPr>
          <p:cNvPr id="24" name="Group 61"/>
          <p:cNvGrpSpPr>
            <a:grpSpLocks/>
          </p:cNvGrpSpPr>
          <p:nvPr/>
        </p:nvGrpSpPr>
        <p:grpSpPr bwMode="auto">
          <a:xfrm>
            <a:off x="1700213" y="5319713"/>
            <a:ext cx="898525" cy="914400"/>
            <a:chOff x="3570" y="1153"/>
            <a:chExt cx="566" cy="576"/>
          </a:xfrm>
        </p:grpSpPr>
        <p:sp>
          <p:nvSpPr>
            <p:cNvPr id="135197" name="Freeform 46"/>
            <p:cNvSpPr>
              <a:spLocks/>
            </p:cNvSpPr>
            <p:nvPr/>
          </p:nvSpPr>
          <p:spPr bwMode="auto">
            <a:xfrm>
              <a:off x="3572" y="1153"/>
              <a:ext cx="564" cy="576"/>
            </a:xfrm>
            <a:custGeom>
              <a:avLst/>
              <a:gdLst>
                <a:gd name="T0" fmla="*/ 564 w 564"/>
                <a:gd name="T1" fmla="*/ 0 h 576"/>
                <a:gd name="T2" fmla="*/ 159 w 564"/>
                <a:gd name="T3" fmla="*/ 0 h 576"/>
                <a:gd name="T4" fmla="*/ 78 w 564"/>
                <a:gd name="T5" fmla="*/ 69 h 576"/>
                <a:gd name="T6" fmla="*/ 21 w 564"/>
                <a:gd name="T7" fmla="*/ 159 h 576"/>
                <a:gd name="T8" fmla="*/ 0 w 564"/>
                <a:gd name="T9" fmla="*/ 276 h 576"/>
                <a:gd name="T10" fmla="*/ 9 w 564"/>
                <a:gd name="T11" fmla="*/ 372 h 576"/>
                <a:gd name="T12" fmla="*/ 75 w 564"/>
                <a:gd name="T13" fmla="*/ 504 h 576"/>
                <a:gd name="T14" fmla="*/ 165 w 564"/>
                <a:gd name="T15" fmla="*/ 576 h 576"/>
                <a:gd name="T16" fmla="*/ 564 w 564"/>
                <a:gd name="T17" fmla="*/ 576 h 576"/>
                <a:gd name="T18" fmla="*/ 564 w 564"/>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576"/>
                <a:gd name="T32" fmla="*/ 564 w 5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576">
                  <a:moveTo>
                    <a:pt x="564" y="0"/>
                  </a:moveTo>
                  <a:lnTo>
                    <a:pt x="159" y="0"/>
                  </a:lnTo>
                  <a:lnTo>
                    <a:pt x="78" y="69"/>
                  </a:lnTo>
                  <a:lnTo>
                    <a:pt x="21" y="159"/>
                  </a:lnTo>
                  <a:lnTo>
                    <a:pt x="0" y="276"/>
                  </a:lnTo>
                  <a:lnTo>
                    <a:pt x="9" y="372"/>
                  </a:lnTo>
                  <a:lnTo>
                    <a:pt x="75" y="504"/>
                  </a:lnTo>
                  <a:lnTo>
                    <a:pt x="165" y="576"/>
                  </a:lnTo>
                  <a:lnTo>
                    <a:pt x="564" y="576"/>
                  </a:lnTo>
                  <a:lnTo>
                    <a:pt x="56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5198" name="Arc 49"/>
            <p:cNvSpPr>
              <a:spLocks/>
            </p:cNvSpPr>
            <p:nvPr/>
          </p:nvSpPr>
          <p:spPr bwMode="auto">
            <a:xfrm flipH="1">
              <a:off x="3570" y="1160"/>
              <a:ext cx="296" cy="563"/>
            </a:xfrm>
            <a:custGeom>
              <a:avLst/>
              <a:gdLst>
                <a:gd name="T0" fmla="*/ 0 w 21600"/>
                <a:gd name="T1" fmla="*/ 0 h 38635"/>
                <a:gd name="T2" fmla="*/ 0 w 21600"/>
                <a:gd name="T3" fmla="*/ 0 h 38635"/>
                <a:gd name="T4" fmla="*/ 0 w 21600"/>
                <a:gd name="T5" fmla="*/ 0 h 38635"/>
                <a:gd name="T6" fmla="*/ 0 60000 65536"/>
                <a:gd name="T7" fmla="*/ 0 60000 65536"/>
                <a:gd name="T8" fmla="*/ 0 60000 65536"/>
                <a:gd name="T9" fmla="*/ 0 w 21600"/>
                <a:gd name="T10" fmla="*/ 0 h 38635"/>
                <a:gd name="T11" fmla="*/ 21600 w 21600"/>
                <a:gd name="T12" fmla="*/ 38635 h 38635"/>
              </a:gdLst>
              <a:ahLst/>
              <a:cxnLst>
                <a:cxn ang="T6">
                  <a:pos x="T0" y="T1"/>
                </a:cxn>
                <a:cxn ang="T7">
                  <a:pos x="T2" y="T3"/>
                </a:cxn>
                <a:cxn ang="T8">
                  <a:pos x="T4" y="T5"/>
                </a:cxn>
              </a:cxnLst>
              <a:rect l="T9" t="T10" r="T11" b="T12"/>
              <a:pathLst>
                <a:path w="21600" h="38635" fill="none" extrusionOk="0">
                  <a:moveTo>
                    <a:pt x="9448" y="-1"/>
                  </a:moveTo>
                  <a:cubicBezTo>
                    <a:pt x="16881" y="3615"/>
                    <a:pt x="21600" y="11157"/>
                    <a:pt x="21600" y="19424"/>
                  </a:cubicBezTo>
                  <a:cubicBezTo>
                    <a:pt x="21600" y="27519"/>
                    <a:pt x="17073" y="34934"/>
                    <a:pt x="9874" y="38635"/>
                  </a:cubicBezTo>
                </a:path>
                <a:path w="21600" h="38635" stroke="0" extrusionOk="0">
                  <a:moveTo>
                    <a:pt x="9448" y="-1"/>
                  </a:moveTo>
                  <a:cubicBezTo>
                    <a:pt x="16881" y="3615"/>
                    <a:pt x="21600" y="11157"/>
                    <a:pt x="21600" y="19424"/>
                  </a:cubicBezTo>
                  <a:cubicBezTo>
                    <a:pt x="21600" y="27519"/>
                    <a:pt x="17073" y="34934"/>
                    <a:pt x="9874" y="38635"/>
                  </a:cubicBezTo>
                  <a:lnTo>
                    <a:pt x="0" y="19424"/>
                  </a:lnTo>
                  <a:close/>
                </a:path>
              </a:pathLst>
            </a:custGeom>
            <a:noFill/>
            <a:ln w="57150">
              <a:solidFill>
                <a:schemeClr val="accent2"/>
              </a:solidFill>
              <a:round/>
              <a:headEnd/>
              <a:tailEnd/>
            </a:ln>
          </p:spPr>
          <p:txBody>
            <a:bodyPr wrap="none" anchor="ctr"/>
            <a:lstStyle/>
            <a:p>
              <a:endParaRPr lang="en-US"/>
            </a:p>
          </p:txBody>
        </p:sp>
      </p:grpSp>
      <p:sp>
        <p:nvSpPr>
          <p:cNvPr id="167012" name="Freeform 100"/>
          <p:cNvSpPr>
            <a:spLocks/>
          </p:cNvSpPr>
          <p:nvPr/>
        </p:nvSpPr>
        <p:spPr bwMode="auto">
          <a:xfrm>
            <a:off x="1681163" y="5314950"/>
            <a:ext cx="190500" cy="254000"/>
          </a:xfrm>
          <a:custGeom>
            <a:avLst/>
            <a:gdLst>
              <a:gd name="T0" fmla="*/ 0 w 120"/>
              <a:gd name="T1" fmla="*/ 2147483647 h 152"/>
              <a:gd name="T2" fmla="*/ 0 w 120"/>
              <a:gd name="T3" fmla="*/ 0 h 152"/>
              <a:gd name="T4" fmla="*/ 2147483647 w 120"/>
              <a:gd name="T5" fmla="*/ 0 h 152"/>
              <a:gd name="T6" fmla="*/ 0 w 120"/>
              <a:gd name="T7" fmla="*/ 2147483647 h 152"/>
              <a:gd name="T8" fmla="*/ 0 60000 65536"/>
              <a:gd name="T9" fmla="*/ 0 60000 65536"/>
              <a:gd name="T10" fmla="*/ 0 60000 65536"/>
              <a:gd name="T11" fmla="*/ 0 60000 65536"/>
              <a:gd name="T12" fmla="*/ 0 w 120"/>
              <a:gd name="T13" fmla="*/ 0 h 152"/>
              <a:gd name="T14" fmla="*/ 120 w 120"/>
              <a:gd name="T15" fmla="*/ 152 h 152"/>
            </a:gdLst>
            <a:ahLst/>
            <a:cxnLst>
              <a:cxn ang="T8">
                <a:pos x="T0" y="T1"/>
              </a:cxn>
              <a:cxn ang="T9">
                <a:pos x="T2" y="T3"/>
              </a:cxn>
              <a:cxn ang="T10">
                <a:pos x="T4" y="T5"/>
              </a:cxn>
              <a:cxn ang="T11">
                <a:pos x="T6" y="T7"/>
              </a:cxn>
            </a:cxnLst>
            <a:rect l="T12" t="T13" r="T14" b="T15"/>
            <a:pathLst>
              <a:path w="120" h="152">
                <a:moveTo>
                  <a:pt x="0" y="152"/>
                </a:moveTo>
                <a:lnTo>
                  <a:pt x="0" y="0"/>
                </a:lnTo>
                <a:lnTo>
                  <a:pt x="120" y="0"/>
                </a:lnTo>
                <a:lnTo>
                  <a:pt x="0" y="152"/>
                </a:lnTo>
                <a:close/>
              </a:path>
            </a:pathLst>
          </a:custGeom>
          <a:solidFill>
            <a:srgbClr val="009900"/>
          </a:solidFill>
          <a:ln w="9525">
            <a:noFill/>
            <a:round/>
            <a:headEnd/>
            <a:tailEnd/>
          </a:ln>
        </p:spPr>
        <p:txBody>
          <a:bodyPr/>
          <a:lstStyle/>
          <a:p>
            <a:endParaRPr lang="en-US"/>
          </a:p>
        </p:txBody>
      </p:sp>
      <p:sp>
        <p:nvSpPr>
          <p:cNvPr id="167013" name="Freeform 101"/>
          <p:cNvSpPr>
            <a:spLocks/>
          </p:cNvSpPr>
          <p:nvPr/>
        </p:nvSpPr>
        <p:spPr bwMode="auto">
          <a:xfrm flipV="1">
            <a:off x="1682750" y="5981700"/>
            <a:ext cx="190500" cy="254000"/>
          </a:xfrm>
          <a:custGeom>
            <a:avLst/>
            <a:gdLst>
              <a:gd name="T0" fmla="*/ 0 w 120"/>
              <a:gd name="T1" fmla="*/ 2147483647 h 152"/>
              <a:gd name="T2" fmla="*/ 0 w 120"/>
              <a:gd name="T3" fmla="*/ 0 h 152"/>
              <a:gd name="T4" fmla="*/ 2147483647 w 120"/>
              <a:gd name="T5" fmla="*/ 0 h 152"/>
              <a:gd name="T6" fmla="*/ 0 w 120"/>
              <a:gd name="T7" fmla="*/ 2147483647 h 152"/>
              <a:gd name="T8" fmla="*/ 0 60000 65536"/>
              <a:gd name="T9" fmla="*/ 0 60000 65536"/>
              <a:gd name="T10" fmla="*/ 0 60000 65536"/>
              <a:gd name="T11" fmla="*/ 0 60000 65536"/>
              <a:gd name="T12" fmla="*/ 0 w 120"/>
              <a:gd name="T13" fmla="*/ 0 h 152"/>
              <a:gd name="T14" fmla="*/ 120 w 120"/>
              <a:gd name="T15" fmla="*/ 152 h 152"/>
            </a:gdLst>
            <a:ahLst/>
            <a:cxnLst>
              <a:cxn ang="T8">
                <a:pos x="T0" y="T1"/>
              </a:cxn>
              <a:cxn ang="T9">
                <a:pos x="T2" y="T3"/>
              </a:cxn>
              <a:cxn ang="T10">
                <a:pos x="T4" y="T5"/>
              </a:cxn>
              <a:cxn ang="T11">
                <a:pos x="T6" y="T7"/>
              </a:cxn>
            </a:cxnLst>
            <a:rect l="T12" t="T13" r="T14" b="T15"/>
            <a:pathLst>
              <a:path w="120" h="152">
                <a:moveTo>
                  <a:pt x="0" y="152"/>
                </a:moveTo>
                <a:lnTo>
                  <a:pt x="0" y="0"/>
                </a:lnTo>
                <a:lnTo>
                  <a:pt x="120" y="0"/>
                </a:lnTo>
                <a:lnTo>
                  <a:pt x="0" y="152"/>
                </a:lnTo>
                <a:close/>
              </a:path>
            </a:pathLst>
          </a:custGeom>
          <a:solidFill>
            <a:srgbClr val="009900"/>
          </a:solidFill>
          <a:ln w="9525">
            <a:noFill/>
            <a:round/>
            <a:headEnd/>
            <a:tailEnd/>
          </a:ln>
        </p:spPr>
        <p:txBody>
          <a:bodyPr/>
          <a:lstStyle/>
          <a:p>
            <a:endParaRPr lang="en-US"/>
          </a:p>
        </p:txBody>
      </p:sp>
      <p:sp>
        <p:nvSpPr>
          <p:cNvPr id="167022" name="Freeform 110"/>
          <p:cNvSpPr>
            <a:spLocks/>
          </p:cNvSpPr>
          <p:nvPr/>
        </p:nvSpPr>
        <p:spPr bwMode="auto">
          <a:xfrm>
            <a:off x="6051550" y="2038350"/>
            <a:ext cx="298450" cy="812800"/>
          </a:xfrm>
          <a:custGeom>
            <a:avLst/>
            <a:gdLst>
              <a:gd name="T0" fmla="*/ 0 w 188"/>
              <a:gd name="T1" fmla="*/ 0 h 512"/>
              <a:gd name="T2" fmla="*/ 0 w 188"/>
              <a:gd name="T3" fmla="*/ 2147483647 h 512"/>
              <a:gd name="T4" fmla="*/ 2147483647 w 188"/>
              <a:gd name="T5" fmla="*/ 2147483647 h 512"/>
              <a:gd name="T6" fmla="*/ 0 w 188"/>
              <a:gd name="T7" fmla="*/ 0 h 512"/>
              <a:gd name="T8" fmla="*/ 0 60000 65536"/>
              <a:gd name="T9" fmla="*/ 0 60000 65536"/>
              <a:gd name="T10" fmla="*/ 0 60000 65536"/>
              <a:gd name="T11" fmla="*/ 0 60000 65536"/>
              <a:gd name="T12" fmla="*/ 0 w 188"/>
              <a:gd name="T13" fmla="*/ 0 h 512"/>
              <a:gd name="T14" fmla="*/ 188 w 188"/>
              <a:gd name="T15" fmla="*/ 512 h 512"/>
            </a:gdLst>
            <a:ahLst/>
            <a:cxnLst>
              <a:cxn ang="T8">
                <a:pos x="T0" y="T1"/>
              </a:cxn>
              <a:cxn ang="T9">
                <a:pos x="T2" y="T3"/>
              </a:cxn>
              <a:cxn ang="T10">
                <a:pos x="T4" y="T5"/>
              </a:cxn>
              <a:cxn ang="T11">
                <a:pos x="T6" y="T7"/>
              </a:cxn>
            </a:cxnLst>
            <a:rect l="T12" t="T13" r="T14" b="T15"/>
            <a:pathLst>
              <a:path w="188" h="512">
                <a:moveTo>
                  <a:pt x="0" y="0"/>
                </a:moveTo>
                <a:lnTo>
                  <a:pt x="0" y="512"/>
                </a:lnTo>
                <a:lnTo>
                  <a:pt x="188" y="512"/>
                </a:lnTo>
                <a:lnTo>
                  <a:pt x="0" y="0"/>
                </a:lnTo>
                <a:close/>
              </a:path>
            </a:pathLst>
          </a:custGeom>
          <a:solidFill>
            <a:srgbClr val="009900"/>
          </a:solidFill>
          <a:ln w="9525">
            <a:noFill/>
            <a:round/>
            <a:headEnd/>
            <a:tailEnd/>
          </a:ln>
        </p:spPr>
        <p:txBody>
          <a:bodyPr/>
          <a:lstStyle/>
          <a:p>
            <a:endParaRPr lang="en-US"/>
          </a:p>
        </p:txBody>
      </p:sp>
      <p:sp>
        <p:nvSpPr>
          <p:cNvPr id="167026" name="Freeform 114"/>
          <p:cNvSpPr>
            <a:spLocks/>
          </p:cNvSpPr>
          <p:nvPr/>
        </p:nvSpPr>
        <p:spPr bwMode="auto">
          <a:xfrm>
            <a:off x="6086475" y="5302250"/>
            <a:ext cx="190500" cy="254000"/>
          </a:xfrm>
          <a:custGeom>
            <a:avLst/>
            <a:gdLst>
              <a:gd name="T0" fmla="*/ 0 w 120"/>
              <a:gd name="T1" fmla="*/ 2147483647 h 152"/>
              <a:gd name="T2" fmla="*/ 0 w 120"/>
              <a:gd name="T3" fmla="*/ 0 h 152"/>
              <a:gd name="T4" fmla="*/ 2147483647 w 120"/>
              <a:gd name="T5" fmla="*/ 0 h 152"/>
              <a:gd name="T6" fmla="*/ 0 w 120"/>
              <a:gd name="T7" fmla="*/ 2147483647 h 152"/>
              <a:gd name="T8" fmla="*/ 0 60000 65536"/>
              <a:gd name="T9" fmla="*/ 0 60000 65536"/>
              <a:gd name="T10" fmla="*/ 0 60000 65536"/>
              <a:gd name="T11" fmla="*/ 0 60000 65536"/>
              <a:gd name="T12" fmla="*/ 0 w 120"/>
              <a:gd name="T13" fmla="*/ 0 h 152"/>
              <a:gd name="T14" fmla="*/ 120 w 120"/>
              <a:gd name="T15" fmla="*/ 152 h 152"/>
            </a:gdLst>
            <a:ahLst/>
            <a:cxnLst>
              <a:cxn ang="T8">
                <a:pos x="T0" y="T1"/>
              </a:cxn>
              <a:cxn ang="T9">
                <a:pos x="T2" y="T3"/>
              </a:cxn>
              <a:cxn ang="T10">
                <a:pos x="T4" y="T5"/>
              </a:cxn>
              <a:cxn ang="T11">
                <a:pos x="T6" y="T7"/>
              </a:cxn>
            </a:cxnLst>
            <a:rect l="T12" t="T13" r="T14" b="T15"/>
            <a:pathLst>
              <a:path w="120" h="152">
                <a:moveTo>
                  <a:pt x="0" y="152"/>
                </a:moveTo>
                <a:lnTo>
                  <a:pt x="0" y="0"/>
                </a:lnTo>
                <a:lnTo>
                  <a:pt x="120" y="0"/>
                </a:lnTo>
                <a:lnTo>
                  <a:pt x="0" y="152"/>
                </a:lnTo>
                <a:close/>
              </a:path>
            </a:pathLst>
          </a:custGeom>
          <a:solidFill>
            <a:srgbClr val="009900"/>
          </a:solidFill>
          <a:ln w="9525">
            <a:noFill/>
            <a:round/>
            <a:headEnd/>
            <a:tailEnd/>
          </a:ln>
        </p:spPr>
        <p:txBody>
          <a:bodyPr/>
          <a:lstStyle/>
          <a:p>
            <a:endParaRPr lang="en-US"/>
          </a:p>
        </p:txBody>
      </p:sp>
      <p:sp>
        <p:nvSpPr>
          <p:cNvPr id="167027" name="Freeform 115"/>
          <p:cNvSpPr>
            <a:spLocks/>
          </p:cNvSpPr>
          <p:nvPr/>
        </p:nvSpPr>
        <p:spPr bwMode="auto">
          <a:xfrm flipV="1">
            <a:off x="6092825" y="5969000"/>
            <a:ext cx="190500" cy="254000"/>
          </a:xfrm>
          <a:custGeom>
            <a:avLst/>
            <a:gdLst>
              <a:gd name="T0" fmla="*/ 0 w 120"/>
              <a:gd name="T1" fmla="*/ 2147483647 h 152"/>
              <a:gd name="T2" fmla="*/ 0 w 120"/>
              <a:gd name="T3" fmla="*/ 0 h 152"/>
              <a:gd name="T4" fmla="*/ 2147483647 w 120"/>
              <a:gd name="T5" fmla="*/ 0 h 152"/>
              <a:gd name="T6" fmla="*/ 0 w 120"/>
              <a:gd name="T7" fmla="*/ 2147483647 h 152"/>
              <a:gd name="T8" fmla="*/ 0 60000 65536"/>
              <a:gd name="T9" fmla="*/ 0 60000 65536"/>
              <a:gd name="T10" fmla="*/ 0 60000 65536"/>
              <a:gd name="T11" fmla="*/ 0 60000 65536"/>
              <a:gd name="T12" fmla="*/ 0 w 120"/>
              <a:gd name="T13" fmla="*/ 0 h 152"/>
              <a:gd name="T14" fmla="*/ 120 w 120"/>
              <a:gd name="T15" fmla="*/ 152 h 152"/>
            </a:gdLst>
            <a:ahLst/>
            <a:cxnLst>
              <a:cxn ang="T8">
                <a:pos x="T0" y="T1"/>
              </a:cxn>
              <a:cxn ang="T9">
                <a:pos x="T2" y="T3"/>
              </a:cxn>
              <a:cxn ang="T10">
                <a:pos x="T4" y="T5"/>
              </a:cxn>
              <a:cxn ang="T11">
                <a:pos x="T6" y="T7"/>
              </a:cxn>
            </a:cxnLst>
            <a:rect l="T12" t="T13" r="T14" b="T15"/>
            <a:pathLst>
              <a:path w="120" h="152">
                <a:moveTo>
                  <a:pt x="0" y="152"/>
                </a:moveTo>
                <a:lnTo>
                  <a:pt x="0" y="0"/>
                </a:lnTo>
                <a:lnTo>
                  <a:pt x="120" y="0"/>
                </a:lnTo>
                <a:lnTo>
                  <a:pt x="0" y="152"/>
                </a:lnTo>
                <a:close/>
              </a:path>
            </a:pathLst>
          </a:custGeom>
          <a:solidFill>
            <a:srgbClr val="009900"/>
          </a:solidFill>
          <a:ln w="9525">
            <a:noFill/>
            <a:round/>
            <a:headEnd/>
            <a:tailEnd/>
          </a:ln>
        </p:spPr>
        <p:txBody>
          <a:bodyPr/>
          <a:lstStyle/>
          <a:p>
            <a:endParaRPr lang="en-US"/>
          </a:p>
        </p:txBody>
      </p:sp>
      <p:sp>
        <p:nvSpPr>
          <p:cNvPr id="167028" name="Freeform 116"/>
          <p:cNvSpPr>
            <a:spLocks/>
          </p:cNvSpPr>
          <p:nvPr/>
        </p:nvSpPr>
        <p:spPr bwMode="auto">
          <a:xfrm flipH="1">
            <a:off x="5616575" y="5302250"/>
            <a:ext cx="190500" cy="254000"/>
          </a:xfrm>
          <a:custGeom>
            <a:avLst/>
            <a:gdLst>
              <a:gd name="T0" fmla="*/ 0 w 120"/>
              <a:gd name="T1" fmla="*/ 2147483647 h 152"/>
              <a:gd name="T2" fmla="*/ 0 w 120"/>
              <a:gd name="T3" fmla="*/ 0 h 152"/>
              <a:gd name="T4" fmla="*/ 2147483647 w 120"/>
              <a:gd name="T5" fmla="*/ 0 h 152"/>
              <a:gd name="T6" fmla="*/ 0 w 120"/>
              <a:gd name="T7" fmla="*/ 2147483647 h 152"/>
              <a:gd name="T8" fmla="*/ 0 60000 65536"/>
              <a:gd name="T9" fmla="*/ 0 60000 65536"/>
              <a:gd name="T10" fmla="*/ 0 60000 65536"/>
              <a:gd name="T11" fmla="*/ 0 60000 65536"/>
              <a:gd name="T12" fmla="*/ 0 w 120"/>
              <a:gd name="T13" fmla="*/ 0 h 152"/>
              <a:gd name="T14" fmla="*/ 120 w 120"/>
              <a:gd name="T15" fmla="*/ 152 h 152"/>
            </a:gdLst>
            <a:ahLst/>
            <a:cxnLst>
              <a:cxn ang="T8">
                <a:pos x="T0" y="T1"/>
              </a:cxn>
              <a:cxn ang="T9">
                <a:pos x="T2" y="T3"/>
              </a:cxn>
              <a:cxn ang="T10">
                <a:pos x="T4" y="T5"/>
              </a:cxn>
              <a:cxn ang="T11">
                <a:pos x="T6" y="T7"/>
              </a:cxn>
            </a:cxnLst>
            <a:rect l="T12" t="T13" r="T14" b="T15"/>
            <a:pathLst>
              <a:path w="120" h="152">
                <a:moveTo>
                  <a:pt x="0" y="152"/>
                </a:moveTo>
                <a:lnTo>
                  <a:pt x="0" y="0"/>
                </a:lnTo>
                <a:lnTo>
                  <a:pt x="120" y="0"/>
                </a:lnTo>
                <a:lnTo>
                  <a:pt x="0" y="152"/>
                </a:lnTo>
                <a:close/>
              </a:path>
            </a:pathLst>
          </a:custGeom>
          <a:solidFill>
            <a:srgbClr val="009900"/>
          </a:solidFill>
          <a:ln w="9525">
            <a:noFill/>
            <a:round/>
            <a:headEnd/>
            <a:tailEnd/>
          </a:ln>
        </p:spPr>
        <p:txBody>
          <a:bodyPr/>
          <a:lstStyle/>
          <a:p>
            <a:endParaRPr lang="en-US"/>
          </a:p>
        </p:txBody>
      </p:sp>
      <p:sp>
        <p:nvSpPr>
          <p:cNvPr id="167029" name="Freeform 117"/>
          <p:cNvSpPr>
            <a:spLocks/>
          </p:cNvSpPr>
          <p:nvPr/>
        </p:nvSpPr>
        <p:spPr bwMode="auto">
          <a:xfrm flipH="1" flipV="1">
            <a:off x="5610225" y="5969000"/>
            <a:ext cx="190500" cy="254000"/>
          </a:xfrm>
          <a:custGeom>
            <a:avLst/>
            <a:gdLst>
              <a:gd name="T0" fmla="*/ 0 w 120"/>
              <a:gd name="T1" fmla="*/ 2147483647 h 152"/>
              <a:gd name="T2" fmla="*/ 0 w 120"/>
              <a:gd name="T3" fmla="*/ 0 h 152"/>
              <a:gd name="T4" fmla="*/ 2147483647 w 120"/>
              <a:gd name="T5" fmla="*/ 0 h 152"/>
              <a:gd name="T6" fmla="*/ 0 w 120"/>
              <a:gd name="T7" fmla="*/ 2147483647 h 152"/>
              <a:gd name="T8" fmla="*/ 0 60000 65536"/>
              <a:gd name="T9" fmla="*/ 0 60000 65536"/>
              <a:gd name="T10" fmla="*/ 0 60000 65536"/>
              <a:gd name="T11" fmla="*/ 0 60000 65536"/>
              <a:gd name="T12" fmla="*/ 0 w 120"/>
              <a:gd name="T13" fmla="*/ 0 h 152"/>
              <a:gd name="T14" fmla="*/ 120 w 120"/>
              <a:gd name="T15" fmla="*/ 152 h 152"/>
            </a:gdLst>
            <a:ahLst/>
            <a:cxnLst>
              <a:cxn ang="T8">
                <a:pos x="T0" y="T1"/>
              </a:cxn>
              <a:cxn ang="T9">
                <a:pos x="T2" y="T3"/>
              </a:cxn>
              <a:cxn ang="T10">
                <a:pos x="T4" y="T5"/>
              </a:cxn>
              <a:cxn ang="T11">
                <a:pos x="T6" y="T7"/>
              </a:cxn>
            </a:cxnLst>
            <a:rect l="T12" t="T13" r="T14" b="T15"/>
            <a:pathLst>
              <a:path w="120" h="152">
                <a:moveTo>
                  <a:pt x="0" y="152"/>
                </a:moveTo>
                <a:lnTo>
                  <a:pt x="0" y="0"/>
                </a:lnTo>
                <a:lnTo>
                  <a:pt x="120" y="0"/>
                </a:lnTo>
                <a:lnTo>
                  <a:pt x="0" y="152"/>
                </a:lnTo>
                <a:close/>
              </a:path>
            </a:pathLst>
          </a:custGeom>
          <a:solidFill>
            <a:srgbClr val="009900"/>
          </a:solidFill>
          <a:ln w="9525">
            <a:noFill/>
            <a:round/>
            <a:headEnd/>
            <a:tailEnd/>
          </a:ln>
        </p:spPr>
        <p:txBody>
          <a:bodyPr/>
          <a:lstStyle/>
          <a:p>
            <a:endParaRPr lang="en-US"/>
          </a:p>
        </p:txBody>
      </p:sp>
      <p:sp>
        <p:nvSpPr>
          <p:cNvPr id="135196" name="Rectangle 121"/>
          <p:cNvSpPr>
            <a:spLocks noChangeArrowheads="1"/>
          </p:cNvSpPr>
          <p:nvPr/>
        </p:nvSpPr>
        <p:spPr bwMode="auto">
          <a:xfrm>
            <a:off x="1925638" y="173038"/>
            <a:ext cx="5689600"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rPr>
              <a:t>Space between Letters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6957"/>
                                        </p:tgtEl>
                                        <p:attrNameLst>
                                          <p:attrName>style.visibility</p:attrName>
                                        </p:attrNameLst>
                                      </p:cBhvr>
                                      <p:to>
                                        <p:strVal val="visible"/>
                                      </p:to>
                                    </p:set>
                                    <p:animEffect transition="in" filter="dissolve">
                                      <p:cBhvr>
                                        <p:cTn id="7" dur="500"/>
                                        <p:tgtEl>
                                          <p:spTgt spid="16695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6968"/>
                                        </p:tgtEl>
                                        <p:attrNameLst>
                                          <p:attrName>style.visibility</p:attrName>
                                        </p:attrNameLst>
                                      </p:cBhvr>
                                      <p:to>
                                        <p:strVal val="visible"/>
                                      </p:to>
                                    </p:set>
                                    <p:animEffect transition="in" filter="dissolve">
                                      <p:cBhvr>
                                        <p:cTn id="20" dur="500"/>
                                        <p:tgtEl>
                                          <p:spTgt spid="166968"/>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1000"/>
                                        <p:tgtEl>
                                          <p:spTgt spid="4"/>
                                        </p:tgtEl>
                                      </p:cBhvr>
                                    </p:animEffect>
                                  </p:childTnLst>
                                </p:cTn>
                              </p:par>
                            </p:childTnLst>
                          </p:cTn>
                        </p:par>
                        <p:par>
                          <p:cTn id="29" fill="hold">
                            <p:stCondLst>
                              <p:cond delay="2000"/>
                            </p:stCondLst>
                            <p:childTnLst>
                              <p:par>
                                <p:cTn id="30" presetID="9"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7012"/>
                                        </p:tgtEl>
                                        <p:attrNameLst>
                                          <p:attrName>style.visibility</p:attrName>
                                        </p:attrNameLst>
                                      </p:cBhvr>
                                      <p:to>
                                        <p:strVal val="visible"/>
                                      </p:to>
                                    </p:set>
                                    <p:animEffect transition="in" filter="dissolve">
                                      <p:cBhvr>
                                        <p:cTn id="37" dur="500"/>
                                        <p:tgtEl>
                                          <p:spTgt spid="16701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7013"/>
                                        </p:tgtEl>
                                        <p:attrNameLst>
                                          <p:attrName>style.visibility</p:attrName>
                                        </p:attrNameLst>
                                      </p:cBhvr>
                                      <p:to>
                                        <p:strVal val="visible"/>
                                      </p:to>
                                    </p:set>
                                    <p:animEffect transition="in" filter="dissolve">
                                      <p:cBhvr>
                                        <p:cTn id="40" dur="500"/>
                                        <p:tgtEl>
                                          <p:spTgt spid="167013"/>
                                        </p:tgtEl>
                                      </p:cBhvr>
                                    </p:animEffect>
                                  </p:childTnLst>
                                </p:cTn>
                              </p:par>
                            </p:childTnLst>
                          </p:cTn>
                        </p:par>
                        <p:par>
                          <p:cTn id="41" fill="hold">
                            <p:stCondLst>
                              <p:cond delay="500"/>
                            </p:stCondLst>
                            <p:childTnLst>
                              <p:par>
                                <p:cTn id="42" presetID="27" presetClass="emph" presetSubtype="0" repeatCount="3000" fill="hold" grpId="1" nodeType="afterEffect">
                                  <p:stCondLst>
                                    <p:cond delay="0"/>
                                  </p:stCondLst>
                                  <p:childTnLst>
                                    <p:animClr clrSpc="rgb" dir="cw">
                                      <p:cBhvr override="childStyle">
                                        <p:cTn id="43" dur="250" autoRev="1" fill="hold"/>
                                        <p:tgtEl>
                                          <p:spTgt spid="167013"/>
                                        </p:tgtEl>
                                        <p:attrNameLst>
                                          <p:attrName>style.color</p:attrName>
                                        </p:attrNameLst>
                                      </p:cBhvr>
                                      <p:to>
                                        <a:schemeClr val="bg1"/>
                                      </p:to>
                                    </p:animClr>
                                    <p:animClr clrSpc="rgb" dir="cw">
                                      <p:cBhvr>
                                        <p:cTn id="44" dur="250" autoRev="1" fill="hold"/>
                                        <p:tgtEl>
                                          <p:spTgt spid="167013"/>
                                        </p:tgtEl>
                                        <p:attrNameLst>
                                          <p:attrName>fillcolor</p:attrName>
                                        </p:attrNameLst>
                                      </p:cBhvr>
                                      <p:to>
                                        <a:schemeClr val="bg1"/>
                                      </p:to>
                                    </p:animClr>
                                    <p:set>
                                      <p:cBhvr>
                                        <p:cTn id="45" dur="250" autoRev="1" fill="hold"/>
                                        <p:tgtEl>
                                          <p:spTgt spid="167013"/>
                                        </p:tgtEl>
                                        <p:attrNameLst>
                                          <p:attrName>fill.type</p:attrName>
                                        </p:attrNameLst>
                                      </p:cBhvr>
                                      <p:to>
                                        <p:strVal val="solid"/>
                                      </p:to>
                                    </p:set>
                                    <p:set>
                                      <p:cBhvr>
                                        <p:cTn id="46" dur="250" autoRev="1" fill="hold"/>
                                        <p:tgtEl>
                                          <p:spTgt spid="167013"/>
                                        </p:tgtEl>
                                        <p:attrNameLst>
                                          <p:attrName>fill.on</p:attrName>
                                        </p:attrNameLst>
                                      </p:cBhvr>
                                      <p:to>
                                        <p:strVal val="true"/>
                                      </p:to>
                                    </p:set>
                                  </p:childTnLst>
                                </p:cTn>
                              </p:par>
                              <p:par>
                                <p:cTn id="47" presetID="27" presetClass="emph" presetSubtype="0" repeatCount="3000" fill="hold" grpId="1" nodeType="withEffect">
                                  <p:stCondLst>
                                    <p:cond delay="0"/>
                                  </p:stCondLst>
                                  <p:childTnLst>
                                    <p:animClr clrSpc="rgb" dir="cw">
                                      <p:cBhvr override="childStyle">
                                        <p:cTn id="48" dur="250" autoRev="1" fill="hold"/>
                                        <p:tgtEl>
                                          <p:spTgt spid="167012"/>
                                        </p:tgtEl>
                                        <p:attrNameLst>
                                          <p:attrName>style.color</p:attrName>
                                        </p:attrNameLst>
                                      </p:cBhvr>
                                      <p:to>
                                        <a:schemeClr val="bg1"/>
                                      </p:to>
                                    </p:animClr>
                                    <p:animClr clrSpc="rgb" dir="cw">
                                      <p:cBhvr>
                                        <p:cTn id="49" dur="250" autoRev="1" fill="hold"/>
                                        <p:tgtEl>
                                          <p:spTgt spid="167012"/>
                                        </p:tgtEl>
                                        <p:attrNameLst>
                                          <p:attrName>fillcolor</p:attrName>
                                        </p:attrNameLst>
                                      </p:cBhvr>
                                      <p:to>
                                        <a:schemeClr val="bg1"/>
                                      </p:to>
                                    </p:animClr>
                                    <p:set>
                                      <p:cBhvr>
                                        <p:cTn id="50" dur="250" autoRev="1" fill="hold"/>
                                        <p:tgtEl>
                                          <p:spTgt spid="167012"/>
                                        </p:tgtEl>
                                        <p:attrNameLst>
                                          <p:attrName>fill.type</p:attrName>
                                        </p:attrNameLst>
                                      </p:cBhvr>
                                      <p:to>
                                        <p:strVal val="solid"/>
                                      </p:to>
                                    </p:set>
                                    <p:set>
                                      <p:cBhvr>
                                        <p:cTn id="51" dur="250" autoRev="1" fill="hold"/>
                                        <p:tgtEl>
                                          <p:spTgt spid="167012"/>
                                        </p:tgtEl>
                                        <p:attrNameLst>
                                          <p:attrName>fill.on</p:attrName>
                                        </p:attrNameLst>
                                      </p:cBhvr>
                                      <p:to>
                                        <p:strVal val="true"/>
                                      </p:to>
                                    </p:set>
                                  </p:childTnLst>
                                </p:cTn>
                              </p:par>
                            </p:childTnLst>
                          </p:cTn>
                        </p:par>
                        <p:par>
                          <p:cTn id="52" fill="hold">
                            <p:stCondLst>
                              <p:cond delay="2000"/>
                            </p:stCondLst>
                            <p:childTnLst>
                              <p:par>
                                <p:cTn id="53" presetID="9" presetClass="exit" presetSubtype="0" fill="hold" grpId="2" nodeType="afterEffect">
                                  <p:stCondLst>
                                    <p:cond delay="0"/>
                                  </p:stCondLst>
                                  <p:childTnLst>
                                    <p:animEffect transition="out" filter="dissolve">
                                      <p:cBhvr>
                                        <p:cTn id="54" dur="1000"/>
                                        <p:tgtEl>
                                          <p:spTgt spid="167012"/>
                                        </p:tgtEl>
                                      </p:cBhvr>
                                    </p:animEffect>
                                    <p:set>
                                      <p:cBhvr>
                                        <p:cTn id="55" dur="1" fill="hold">
                                          <p:stCondLst>
                                            <p:cond delay="999"/>
                                          </p:stCondLst>
                                        </p:cTn>
                                        <p:tgtEl>
                                          <p:spTgt spid="167012"/>
                                        </p:tgtEl>
                                        <p:attrNameLst>
                                          <p:attrName>style.visibility</p:attrName>
                                        </p:attrNameLst>
                                      </p:cBhvr>
                                      <p:to>
                                        <p:strVal val="hidden"/>
                                      </p:to>
                                    </p:set>
                                  </p:childTnLst>
                                </p:cTn>
                              </p:par>
                              <p:par>
                                <p:cTn id="56" presetID="9" presetClass="exit" presetSubtype="0" fill="hold" grpId="2" nodeType="withEffect">
                                  <p:stCondLst>
                                    <p:cond delay="0"/>
                                  </p:stCondLst>
                                  <p:childTnLst>
                                    <p:animEffect transition="out" filter="dissolve">
                                      <p:cBhvr>
                                        <p:cTn id="57" dur="1000"/>
                                        <p:tgtEl>
                                          <p:spTgt spid="167013"/>
                                        </p:tgtEl>
                                      </p:cBhvr>
                                    </p:animEffect>
                                    <p:set>
                                      <p:cBhvr>
                                        <p:cTn id="58" dur="1" fill="hold">
                                          <p:stCondLst>
                                            <p:cond delay="999"/>
                                          </p:stCondLst>
                                        </p:cTn>
                                        <p:tgtEl>
                                          <p:spTgt spid="167013"/>
                                        </p:tgtEl>
                                        <p:attrNameLst>
                                          <p:attrName>style.visibility</p:attrName>
                                        </p:attrNameLst>
                                      </p:cBhvr>
                                      <p:to>
                                        <p:strVal val="hidden"/>
                                      </p:to>
                                    </p:set>
                                  </p:childTnLst>
                                </p:cTn>
                              </p:par>
                            </p:childTnLst>
                          </p:cTn>
                        </p:par>
                        <p:par>
                          <p:cTn id="59" fill="hold">
                            <p:stCondLst>
                              <p:cond delay="3000"/>
                            </p:stCondLst>
                            <p:childTnLst>
                              <p:par>
                                <p:cTn id="60" presetID="35" presetClass="path" presetSubtype="0" fill="hold" nodeType="afterEffect">
                                  <p:stCondLst>
                                    <p:cond delay="0"/>
                                  </p:stCondLst>
                                  <p:childTnLst>
                                    <p:animMotion origin="layout" path="M 4.72222E-6 -2.22222E-6 L -0.0099 -2.22222E-6 " pathEditMode="relative" rAng="0" ptsTypes="AA">
                                      <p:cBhvr>
                                        <p:cTn id="61" dur="1000" fill="hold"/>
                                        <p:tgtEl>
                                          <p:spTgt spid="24"/>
                                        </p:tgtEl>
                                        <p:attrNameLst>
                                          <p:attrName>ppt_x</p:attrName>
                                          <p:attrName>ppt_y</p:attrName>
                                        </p:attrNameLst>
                                      </p:cBhvr>
                                      <p:rCtr x="-5" y="0"/>
                                    </p:animMotion>
                                  </p:childTnLst>
                                </p:cTn>
                              </p:par>
                            </p:childTnLst>
                          </p:cTn>
                        </p:par>
                        <p:par>
                          <p:cTn id="62" fill="hold">
                            <p:stCondLst>
                              <p:cond delay="4000"/>
                            </p:stCondLst>
                            <p:childTnLst>
                              <p:par>
                                <p:cTn id="63" presetID="9" presetClass="exit" presetSubtype="0" fill="hold" nodeType="afterEffect">
                                  <p:stCondLst>
                                    <p:cond delay="0"/>
                                  </p:stCondLst>
                                  <p:childTnLst>
                                    <p:animEffect transition="out" filter="dissolve">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dissolv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66982"/>
                                        </p:tgtEl>
                                        <p:attrNameLst>
                                          <p:attrName>style.visibility</p:attrName>
                                        </p:attrNameLst>
                                      </p:cBhvr>
                                      <p:to>
                                        <p:strVal val="visible"/>
                                      </p:to>
                                    </p:set>
                                    <p:animEffect transition="in" filter="dissolve">
                                      <p:cBhvr>
                                        <p:cTn id="75" dur="500"/>
                                        <p:tgtEl>
                                          <p:spTgt spid="166982"/>
                                        </p:tgtEl>
                                      </p:cBhvr>
                                    </p:animEffect>
                                  </p:childTnLst>
                                </p:cTn>
                              </p:par>
                            </p:childTnLst>
                          </p:cTn>
                        </p:par>
                        <p:par>
                          <p:cTn id="76" fill="hold">
                            <p:stCondLst>
                              <p:cond delay="500"/>
                            </p:stCondLst>
                            <p:childTnLst>
                              <p:par>
                                <p:cTn id="77" presetID="9" presetClass="entr" presetSubtype="0"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dissolve">
                                      <p:cBhvr>
                                        <p:cTn id="79" dur="500"/>
                                        <p:tgtEl>
                                          <p:spTgt spid="8"/>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up)">
                                      <p:cBhvr>
                                        <p:cTn id="83" dur="1000"/>
                                        <p:tgtEl>
                                          <p:spTgt spid="3"/>
                                        </p:tgtEl>
                                      </p:cBhvr>
                                    </p:animEffect>
                                  </p:childTnLst>
                                </p:cTn>
                              </p:par>
                            </p:childTnLst>
                          </p:cTn>
                        </p:par>
                        <p:par>
                          <p:cTn id="84" fill="hold">
                            <p:stCondLst>
                              <p:cond delay="2000"/>
                            </p:stCondLst>
                            <p:childTnLst>
                              <p:par>
                                <p:cTn id="85" presetID="9" presetClass="entr" presetSubtype="0"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dissolve">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67022"/>
                                        </p:tgtEl>
                                        <p:attrNameLst>
                                          <p:attrName>style.visibility</p:attrName>
                                        </p:attrNameLst>
                                      </p:cBhvr>
                                      <p:to>
                                        <p:strVal val="visible"/>
                                      </p:to>
                                    </p:set>
                                    <p:animEffect transition="in" filter="dissolve">
                                      <p:cBhvr>
                                        <p:cTn id="92" dur="500"/>
                                        <p:tgtEl>
                                          <p:spTgt spid="167022"/>
                                        </p:tgtEl>
                                      </p:cBhvr>
                                    </p:animEffect>
                                  </p:childTnLst>
                                </p:cTn>
                              </p:par>
                            </p:childTnLst>
                          </p:cTn>
                        </p:par>
                        <p:par>
                          <p:cTn id="93" fill="hold">
                            <p:stCondLst>
                              <p:cond delay="500"/>
                            </p:stCondLst>
                            <p:childTnLst>
                              <p:par>
                                <p:cTn id="94" presetID="27" presetClass="emph" presetSubtype="0" repeatCount="3000" fill="hold" grpId="1" nodeType="afterEffect">
                                  <p:stCondLst>
                                    <p:cond delay="0"/>
                                  </p:stCondLst>
                                  <p:childTnLst>
                                    <p:animClr clrSpc="rgb" dir="cw">
                                      <p:cBhvr override="childStyle">
                                        <p:cTn id="95" dur="250" autoRev="1" fill="hold"/>
                                        <p:tgtEl>
                                          <p:spTgt spid="167022"/>
                                        </p:tgtEl>
                                        <p:attrNameLst>
                                          <p:attrName>style.color</p:attrName>
                                        </p:attrNameLst>
                                      </p:cBhvr>
                                      <p:to>
                                        <a:schemeClr val="bg1"/>
                                      </p:to>
                                    </p:animClr>
                                    <p:animClr clrSpc="rgb" dir="cw">
                                      <p:cBhvr>
                                        <p:cTn id="96" dur="250" autoRev="1" fill="hold"/>
                                        <p:tgtEl>
                                          <p:spTgt spid="167022"/>
                                        </p:tgtEl>
                                        <p:attrNameLst>
                                          <p:attrName>fillcolor</p:attrName>
                                        </p:attrNameLst>
                                      </p:cBhvr>
                                      <p:to>
                                        <a:schemeClr val="bg1"/>
                                      </p:to>
                                    </p:animClr>
                                    <p:set>
                                      <p:cBhvr>
                                        <p:cTn id="97" dur="250" autoRev="1" fill="hold"/>
                                        <p:tgtEl>
                                          <p:spTgt spid="167022"/>
                                        </p:tgtEl>
                                        <p:attrNameLst>
                                          <p:attrName>fill.type</p:attrName>
                                        </p:attrNameLst>
                                      </p:cBhvr>
                                      <p:to>
                                        <p:strVal val="solid"/>
                                      </p:to>
                                    </p:set>
                                    <p:set>
                                      <p:cBhvr>
                                        <p:cTn id="98" dur="250" autoRev="1" fill="hold"/>
                                        <p:tgtEl>
                                          <p:spTgt spid="167022"/>
                                        </p:tgtEl>
                                        <p:attrNameLst>
                                          <p:attrName>fill.on</p:attrName>
                                        </p:attrNameLst>
                                      </p:cBhvr>
                                      <p:to>
                                        <p:strVal val="true"/>
                                      </p:to>
                                    </p:set>
                                  </p:childTnLst>
                                </p:cTn>
                              </p:par>
                            </p:childTnLst>
                          </p:cTn>
                        </p:par>
                        <p:par>
                          <p:cTn id="99" fill="hold">
                            <p:stCondLst>
                              <p:cond delay="2000"/>
                            </p:stCondLst>
                            <p:childTnLst>
                              <p:par>
                                <p:cTn id="100" presetID="9" presetClass="exit" presetSubtype="0" fill="hold" grpId="2" nodeType="afterEffect">
                                  <p:stCondLst>
                                    <p:cond delay="0"/>
                                  </p:stCondLst>
                                  <p:childTnLst>
                                    <p:animEffect transition="out" filter="dissolve">
                                      <p:cBhvr>
                                        <p:cTn id="101" dur="1000"/>
                                        <p:tgtEl>
                                          <p:spTgt spid="167022"/>
                                        </p:tgtEl>
                                      </p:cBhvr>
                                    </p:animEffect>
                                    <p:set>
                                      <p:cBhvr>
                                        <p:cTn id="102" dur="1" fill="hold">
                                          <p:stCondLst>
                                            <p:cond delay="999"/>
                                          </p:stCondLst>
                                        </p:cTn>
                                        <p:tgtEl>
                                          <p:spTgt spid="167022"/>
                                        </p:tgtEl>
                                        <p:attrNameLst>
                                          <p:attrName>style.visibility</p:attrName>
                                        </p:attrNameLst>
                                      </p:cBhvr>
                                      <p:to>
                                        <p:strVal val="hidden"/>
                                      </p:to>
                                    </p:set>
                                  </p:childTnLst>
                                </p:cTn>
                              </p:par>
                            </p:childTnLst>
                          </p:cTn>
                        </p:par>
                        <p:par>
                          <p:cTn id="103" fill="hold">
                            <p:stCondLst>
                              <p:cond delay="3000"/>
                            </p:stCondLst>
                            <p:childTnLst>
                              <p:par>
                                <p:cTn id="104" presetID="35" presetClass="path" presetSubtype="0" fill="hold" nodeType="afterEffect">
                                  <p:stCondLst>
                                    <p:cond delay="0"/>
                                  </p:stCondLst>
                                  <p:childTnLst>
                                    <p:animMotion origin="layout" path="M -8.33333E-7 -3.33333E-6 L -0.01979 -3.33333E-6 " pathEditMode="relative" rAng="0" ptsTypes="AA">
                                      <p:cBhvr>
                                        <p:cTn id="105" dur="1000" fill="hold"/>
                                        <p:tgtEl>
                                          <p:spTgt spid="7"/>
                                        </p:tgtEl>
                                        <p:attrNameLst>
                                          <p:attrName>ppt_x</p:attrName>
                                          <p:attrName>ppt_y</p:attrName>
                                        </p:attrNameLst>
                                      </p:cBhvr>
                                      <p:rCtr x="-10" y="0"/>
                                    </p:animMotion>
                                  </p:childTnLst>
                                </p:cTn>
                              </p:par>
                            </p:childTnLst>
                          </p:cTn>
                        </p:par>
                        <p:par>
                          <p:cTn id="106" fill="hold">
                            <p:stCondLst>
                              <p:cond delay="4000"/>
                            </p:stCondLst>
                            <p:childTnLst>
                              <p:par>
                                <p:cTn id="107" presetID="9" presetClass="exit" presetSubtype="0" fill="hold" nodeType="afterEffect">
                                  <p:stCondLst>
                                    <p:cond delay="0"/>
                                  </p:stCondLst>
                                  <p:childTnLst>
                                    <p:animEffect transition="out" filter="dissolve">
                                      <p:cBhvr>
                                        <p:cTn id="108" dur="500"/>
                                        <p:tgtEl>
                                          <p:spTgt spid="3"/>
                                        </p:tgtEl>
                                      </p:cBhvr>
                                    </p:animEffect>
                                    <p:set>
                                      <p:cBhvr>
                                        <p:cTn id="109" dur="1" fill="hold">
                                          <p:stCondLst>
                                            <p:cond delay="499"/>
                                          </p:stCondLst>
                                        </p:cTn>
                                        <p:tgtEl>
                                          <p:spTgt spid="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dissolve">
                                      <p:cBhvr>
                                        <p:cTn id="114" dur="500"/>
                                        <p:tgtEl>
                                          <p:spTgt spid="15"/>
                                        </p:tgtEl>
                                      </p:cBhvr>
                                    </p:animEffect>
                                  </p:childTnLst>
                                </p:cTn>
                              </p:par>
                            </p:childTnLst>
                          </p:cTn>
                        </p:par>
                        <p:par>
                          <p:cTn id="115" fill="hold">
                            <p:stCondLst>
                              <p:cond delay="500"/>
                            </p:stCondLst>
                            <p:childTnLst>
                              <p:par>
                                <p:cTn id="116" presetID="9" presetClass="entr" presetSubtype="0" fill="hold" nodeType="after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dissolve">
                                      <p:cBhvr>
                                        <p:cTn id="118" dur="500"/>
                                        <p:tgtEl>
                                          <p:spTgt spid="12"/>
                                        </p:tgtEl>
                                      </p:cBhvr>
                                    </p:animEffect>
                                  </p:childTnLst>
                                </p:cTn>
                              </p:par>
                            </p:childTnLst>
                          </p:cTn>
                        </p:par>
                        <p:par>
                          <p:cTn id="119" fill="hold">
                            <p:stCondLst>
                              <p:cond delay="1000"/>
                            </p:stCondLst>
                            <p:childTnLst>
                              <p:par>
                                <p:cTn id="120" presetID="9" presetClass="entr" presetSubtype="0" fill="hold"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dissolve">
                                      <p:cBhvr>
                                        <p:cTn id="122" dur="500"/>
                                        <p:tgtEl>
                                          <p:spTgt spid="9"/>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167009"/>
                                        </p:tgtEl>
                                        <p:attrNameLst>
                                          <p:attrName>style.visibility</p:attrName>
                                        </p:attrNameLst>
                                      </p:cBhvr>
                                      <p:to>
                                        <p:strVal val="visible"/>
                                      </p:to>
                                    </p:set>
                                    <p:animEffect transition="in" filter="dissolve">
                                      <p:cBhvr>
                                        <p:cTn id="127" dur="500"/>
                                        <p:tgtEl>
                                          <p:spTgt spid="167009"/>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nodeType="click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dissolve">
                                      <p:cBhvr>
                                        <p:cTn id="132" dur="500"/>
                                        <p:tgtEl>
                                          <p:spTgt spid="23"/>
                                        </p:tgtEl>
                                      </p:cBhvr>
                                    </p:animEffect>
                                  </p:childTnLst>
                                </p:cTn>
                              </p:par>
                            </p:childTnLst>
                          </p:cTn>
                        </p:par>
                        <p:par>
                          <p:cTn id="133" fill="hold">
                            <p:stCondLst>
                              <p:cond delay="500"/>
                            </p:stCondLst>
                            <p:childTnLst>
                              <p:par>
                                <p:cTn id="134" presetID="22" presetClass="entr" presetSubtype="1" fill="hold" nodeType="afterEffect">
                                  <p:stCondLst>
                                    <p:cond delay="0"/>
                                  </p:stCondLst>
                                  <p:childTnLst>
                                    <p:set>
                                      <p:cBhvr>
                                        <p:cTn id="135" dur="1" fill="hold">
                                          <p:stCondLst>
                                            <p:cond delay="0"/>
                                          </p:stCondLst>
                                        </p:cTn>
                                        <p:tgtEl>
                                          <p:spTgt spid="2"/>
                                        </p:tgtEl>
                                        <p:attrNameLst>
                                          <p:attrName>style.visibility</p:attrName>
                                        </p:attrNameLst>
                                      </p:cBhvr>
                                      <p:to>
                                        <p:strVal val="visible"/>
                                      </p:to>
                                    </p:set>
                                    <p:animEffect transition="in" filter="wipe(up)">
                                      <p:cBhvr>
                                        <p:cTn id="136" dur="1000"/>
                                        <p:tgtEl>
                                          <p:spTgt spid="2"/>
                                        </p:tgtEl>
                                      </p:cBhvr>
                                    </p:animEffect>
                                  </p:childTnLst>
                                </p:cTn>
                              </p:par>
                            </p:childTnLst>
                          </p:cTn>
                        </p:par>
                        <p:par>
                          <p:cTn id="137" fill="hold">
                            <p:stCondLst>
                              <p:cond delay="1500"/>
                            </p:stCondLst>
                            <p:childTnLst>
                              <p:par>
                                <p:cTn id="138" presetID="9" presetClass="entr" presetSubtype="0" fill="hold" nodeType="after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dissolve">
                                      <p:cBhvr>
                                        <p:cTn id="140" dur="500"/>
                                        <p:tgtEl>
                                          <p:spTgt spid="22"/>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167028"/>
                                        </p:tgtEl>
                                        <p:attrNameLst>
                                          <p:attrName>style.visibility</p:attrName>
                                        </p:attrNameLst>
                                      </p:cBhvr>
                                      <p:to>
                                        <p:strVal val="visible"/>
                                      </p:to>
                                    </p:set>
                                    <p:animEffect transition="in" filter="dissolve">
                                      <p:cBhvr>
                                        <p:cTn id="145" dur="500"/>
                                        <p:tgtEl>
                                          <p:spTgt spid="167028"/>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167029"/>
                                        </p:tgtEl>
                                        <p:attrNameLst>
                                          <p:attrName>style.visibility</p:attrName>
                                        </p:attrNameLst>
                                      </p:cBhvr>
                                      <p:to>
                                        <p:strVal val="visible"/>
                                      </p:to>
                                    </p:set>
                                    <p:animEffect transition="in" filter="dissolve">
                                      <p:cBhvr>
                                        <p:cTn id="148" dur="500"/>
                                        <p:tgtEl>
                                          <p:spTgt spid="167029"/>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167027"/>
                                        </p:tgtEl>
                                        <p:attrNameLst>
                                          <p:attrName>style.visibility</p:attrName>
                                        </p:attrNameLst>
                                      </p:cBhvr>
                                      <p:to>
                                        <p:strVal val="visible"/>
                                      </p:to>
                                    </p:set>
                                    <p:animEffect transition="in" filter="dissolve">
                                      <p:cBhvr>
                                        <p:cTn id="151" dur="500"/>
                                        <p:tgtEl>
                                          <p:spTgt spid="167027"/>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167026"/>
                                        </p:tgtEl>
                                        <p:attrNameLst>
                                          <p:attrName>style.visibility</p:attrName>
                                        </p:attrNameLst>
                                      </p:cBhvr>
                                      <p:to>
                                        <p:strVal val="visible"/>
                                      </p:to>
                                    </p:set>
                                    <p:animEffect transition="in" filter="dissolve">
                                      <p:cBhvr>
                                        <p:cTn id="154" dur="500"/>
                                        <p:tgtEl>
                                          <p:spTgt spid="167026"/>
                                        </p:tgtEl>
                                      </p:cBhvr>
                                    </p:animEffect>
                                  </p:childTnLst>
                                </p:cTn>
                              </p:par>
                            </p:childTnLst>
                          </p:cTn>
                        </p:par>
                        <p:par>
                          <p:cTn id="155" fill="hold">
                            <p:stCondLst>
                              <p:cond delay="500"/>
                            </p:stCondLst>
                            <p:childTnLst>
                              <p:par>
                                <p:cTn id="156" presetID="27" presetClass="emph" presetSubtype="0" repeatCount="3000" fill="hold" grpId="1" nodeType="afterEffect">
                                  <p:stCondLst>
                                    <p:cond delay="0"/>
                                  </p:stCondLst>
                                  <p:childTnLst>
                                    <p:animClr clrSpc="rgb" dir="cw">
                                      <p:cBhvr override="childStyle">
                                        <p:cTn id="157" dur="250" autoRev="1" fill="hold"/>
                                        <p:tgtEl>
                                          <p:spTgt spid="167028"/>
                                        </p:tgtEl>
                                        <p:attrNameLst>
                                          <p:attrName>style.color</p:attrName>
                                        </p:attrNameLst>
                                      </p:cBhvr>
                                      <p:to>
                                        <a:schemeClr val="bg1"/>
                                      </p:to>
                                    </p:animClr>
                                    <p:animClr clrSpc="rgb" dir="cw">
                                      <p:cBhvr>
                                        <p:cTn id="158" dur="250" autoRev="1" fill="hold"/>
                                        <p:tgtEl>
                                          <p:spTgt spid="167028"/>
                                        </p:tgtEl>
                                        <p:attrNameLst>
                                          <p:attrName>fillcolor</p:attrName>
                                        </p:attrNameLst>
                                      </p:cBhvr>
                                      <p:to>
                                        <a:schemeClr val="bg1"/>
                                      </p:to>
                                    </p:animClr>
                                    <p:set>
                                      <p:cBhvr>
                                        <p:cTn id="159" dur="250" autoRev="1" fill="hold"/>
                                        <p:tgtEl>
                                          <p:spTgt spid="167028"/>
                                        </p:tgtEl>
                                        <p:attrNameLst>
                                          <p:attrName>fill.type</p:attrName>
                                        </p:attrNameLst>
                                      </p:cBhvr>
                                      <p:to>
                                        <p:strVal val="solid"/>
                                      </p:to>
                                    </p:set>
                                    <p:set>
                                      <p:cBhvr>
                                        <p:cTn id="160" dur="250" autoRev="1" fill="hold"/>
                                        <p:tgtEl>
                                          <p:spTgt spid="167028"/>
                                        </p:tgtEl>
                                        <p:attrNameLst>
                                          <p:attrName>fill.on</p:attrName>
                                        </p:attrNameLst>
                                      </p:cBhvr>
                                      <p:to>
                                        <p:strVal val="true"/>
                                      </p:to>
                                    </p:set>
                                  </p:childTnLst>
                                </p:cTn>
                              </p:par>
                              <p:par>
                                <p:cTn id="161" presetID="27" presetClass="emph" presetSubtype="0" repeatCount="3000" fill="hold" grpId="1" nodeType="withEffect">
                                  <p:stCondLst>
                                    <p:cond delay="0"/>
                                  </p:stCondLst>
                                  <p:childTnLst>
                                    <p:animClr clrSpc="rgb" dir="cw">
                                      <p:cBhvr override="childStyle">
                                        <p:cTn id="162" dur="250" autoRev="1" fill="hold"/>
                                        <p:tgtEl>
                                          <p:spTgt spid="167026"/>
                                        </p:tgtEl>
                                        <p:attrNameLst>
                                          <p:attrName>style.color</p:attrName>
                                        </p:attrNameLst>
                                      </p:cBhvr>
                                      <p:to>
                                        <a:schemeClr val="bg1"/>
                                      </p:to>
                                    </p:animClr>
                                    <p:animClr clrSpc="rgb" dir="cw">
                                      <p:cBhvr>
                                        <p:cTn id="163" dur="250" autoRev="1" fill="hold"/>
                                        <p:tgtEl>
                                          <p:spTgt spid="167026"/>
                                        </p:tgtEl>
                                        <p:attrNameLst>
                                          <p:attrName>fillcolor</p:attrName>
                                        </p:attrNameLst>
                                      </p:cBhvr>
                                      <p:to>
                                        <a:schemeClr val="bg1"/>
                                      </p:to>
                                    </p:animClr>
                                    <p:set>
                                      <p:cBhvr>
                                        <p:cTn id="164" dur="250" autoRev="1" fill="hold"/>
                                        <p:tgtEl>
                                          <p:spTgt spid="167026"/>
                                        </p:tgtEl>
                                        <p:attrNameLst>
                                          <p:attrName>fill.type</p:attrName>
                                        </p:attrNameLst>
                                      </p:cBhvr>
                                      <p:to>
                                        <p:strVal val="solid"/>
                                      </p:to>
                                    </p:set>
                                    <p:set>
                                      <p:cBhvr>
                                        <p:cTn id="165" dur="250" autoRev="1" fill="hold"/>
                                        <p:tgtEl>
                                          <p:spTgt spid="167026"/>
                                        </p:tgtEl>
                                        <p:attrNameLst>
                                          <p:attrName>fill.on</p:attrName>
                                        </p:attrNameLst>
                                      </p:cBhvr>
                                      <p:to>
                                        <p:strVal val="true"/>
                                      </p:to>
                                    </p:set>
                                  </p:childTnLst>
                                </p:cTn>
                              </p:par>
                              <p:par>
                                <p:cTn id="166" presetID="27" presetClass="emph" presetSubtype="0" repeatCount="3000" fill="hold" grpId="1" nodeType="withEffect">
                                  <p:stCondLst>
                                    <p:cond delay="0"/>
                                  </p:stCondLst>
                                  <p:childTnLst>
                                    <p:animClr clrSpc="rgb" dir="cw">
                                      <p:cBhvr override="childStyle">
                                        <p:cTn id="167" dur="250" autoRev="1" fill="hold"/>
                                        <p:tgtEl>
                                          <p:spTgt spid="167029"/>
                                        </p:tgtEl>
                                        <p:attrNameLst>
                                          <p:attrName>style.color</p:attrName>
                                        </p:attrNameLst>
                                      </p:cBhvr>
                                      <p:to>
                                        <a:schemeClr val="bg1"/>
                                      </p:to>
                                    </p:animClr>
                                    <p:animClr clrSpc="rgb" dir="cw">
                                      <p:cBhvr>
                                        <p:cTn id="168" dur="250" autoRev="1" fill="hold"/>
                                        <p:tgtEl>
                                          <p:spTgt spid="167029"/>
                                        </p:tgtEl>
                                        <p:attrNameLst>
                                          <p:attrName>fillcolor</p:attrName>
                                        </p:attrNameLst>
                                      </p:cBhvr>
                                      <p:to>
                                        <a:schemeClr val="bg1"/>
                                      </p:to>
                                    </p:animClr>
                                    <p:set>
                                      <p:cBhvr>
                                        <p:cTn id="169" dur="250" autoRev="1" fill="hold"/>
                                        <p:tgtEl>
                                          <p:spTgt spid="167029"/>
                                        </p:tgtEl>
                                        <p:attrNameLst>
                                          <p:attrName>fill.type</p:attrName>
                                        </p:attrNameLst>
                                      </p:cBhvr>
                                      <p:to>
                                        <p:strVal val="solid"/>
                                      </p:to>
                                    </p:set>
                                    <p:set>
                                      <p:cBhvr>
                                        <p:cTn id="170" dur="250" autoRev="1" fill="hold"/>
                                        <p:tgtEl>
                                          <p:spTgt spid="167029"/>
                                        </p:tgtEl>
                                        <p:attrNameLst>
                                          <p:attrName>fill.on</p:attrName>
                                        </p:attrNameLst>
                                      </p:cBhvr>
                                      <p:to>
                                        <p:strVal val="true"/>
                                      </p:to>
                                    </p:set>
                                  </p:childTnLst>
                                </p:cTn>
                              </p:par>
                              <p:par>
                                <p:cTn id="171" presetID="27" presetClass="emph" presetSubtype="0" repeatCount="3000" fill="hold" grpId="1" nodeType="withEffect">
                                  <p:stCondLst>
                                    <p:cond delay="0"/>
                                  </p:stCondLst>
                                  <p:childTnLst>
                                    <p:animClr clrSpc="rgb" dir="cw">
                                      <p:cBhvr override="childStyle">
                                        <p:cTn id="172" dur="250" autoRev="1" fill="hold"/>
                                        <p:tgtEl>
                                          <p:spTgt spid="167027"/>
                                        </p:tgtEl>
                                        <p:attrNameLst>
                                          <p:attrName>style.color</p:attrName>
                                        </p:attrNameLst>
                                      </p:cBhvr>
                                      <p:to>
                                        <a:schemeClr val="bg1"/>
                                      </p:to>
                                    </p:animClr>
                                    <p:animClr clrSpc="rgb" dir="cw">
                                      <p:cBhvr>
                                        <p:cTn id="173" dur="250" autoRev="1" fill="hold"/>
                                        <p:tgtEl>
                                          <p:spTgt spid="167027"/>
                                        </p:tgtEl>
                                        <p:attrNameLst>
                                          <p:attrName>fillcolor</p:attrName>
                                        </p:attrNameLst>
                                      </p:cBhvr>
                                      <p:to>
                                        <a:schemeClr val="bg1"/>
                                      </p:to>
                                    </p:animClr>
                                    <p:set>
                                      <p:cBhvr>
                                        <p:cTn id="174" dur="250" autoRev="1" fill="hold"/>
                                        <p:tgtEl>
                                          <p:spTgt spid="167027"/>
                                        </p:tgtEl>
                                        <p:attrNameLst>
                                          <p:attrName>fill.type</p:attrName>
                                        </p:attrNameLst>
                                      </p:cBhvr>
                                      <p:to>
                                        <p:strVal val="solid"/>
                                      </p:to>
                                    </p:set>
                                    <p:set>
                                      <p:cBhvr>
                                        <p:cTn id="175" dur="250" autoRev="1" fill="hold"/>
                                        <p:tgtEl>
                                          <p:spTgt spid="167027"/>
                                        </p:tgtEl>
                                        <p:attrNameLst>
                                          <p:attrName>fill.on</p:attrName>
                                        </p:attrNameLst>
                                      </p:cBhvr>
                                      <p:to>
                                        <p:strVal val="true"/>
                                      </p:to>
                                    </p:set>
                                  </p:childTnLst>
                                </p:cTn>
                              </p:par>
                            </p:childTnLst>
                          </p:cTn>
                        </p:par>
                        <p:par>
                          <p:cTn id="176" fill="hold">
                            <p:stCondLst>
                              <p:cond delay="2000"/>
                            </p:stCondLst>
                            <p:childTnLst>
                              <p:par>
                                <p:cTn id="177" presetID="9" presetClass="exit" presetSubtype="0" fill="hold" grpId="2" nodeType="afterEffect">
                                  <p:stCondLst>
                                    <p:cond delay="0"/>
                                  </p:stCondLst>
                                  <p:childTnLst>
                                    <p:animEffect transition="out" filter="dissolve">
                                      <p:cBhvr>
                                        <p:cTn id="178" dur="1000"/>
                                        <p:tgtEl>
                                          <p:spTgt spid="167028"/>
                                        </p:tgtEl>
                                      </p:cBhvr>
                                    </p:animEffect>
                                    <p:set>
                                      <p:cBhvr>
                                        <p:cTn id="179" dur="1" fill="hold">
                                          <p:stCondLst>
                                            <p:cond delay="999"/>
                                          </p:stCondLst>
                                        </p:cTn>
                                        <p:tgtEl>
                                          <p:spTgt spid="167028"/>
                                        </p:tgtEl>
                                        <p:attrNameLst>
                                          <p:attrName>style.visibility</p:attrName>
                                        </p:attrNameLst>
                                      </p:cBhvr>
                                      <p:to>
                                        <p:strVal val="hidden"/>
                                      </p:to>
                                    </p:set>
                                  </p:childTnLst>
                                </p:cTn>
                              </p:par>
                              <p:par>
                                <p:cTn id="180" presetID="9" presetClass="exit" presetSubtype="0" fill="hold" grpId="2" nodeType="withEffect">
                                  <p:stCondLst>
                                    <p:cond delay="0"/>
                                  </p:stCondLst>
                                  <p:childTnLst>
                                    <p:animEffect transition="out" filter="dissolve">
                                      <p:cBhvr>
                                        <p:cTn id="181" dur="1000"/>
                                        <p:tgtEl>
                                          <p:spTgt spid="167026"/>
                                        </p:tgtEl>
                                      </p:cBhvr>
                                    </p:animEffect>
                                    <p:set>
                                      <p:cBhvr>
                                        <p:cTn id="182" dur="1" fill="hold">
                                          <p:stCondLst>
                                            <p:cond delay="999"/>
                                          </p:stCondLst>
                                        </p:cTn>
                                        <p:tgtEl>
                                          <p:spTgt spid="167026"/>
                                        </p:tgtEl>
                                        <p:attrNameLst>
                                          <p:attrName>style.visibility</p:attrName>
                                        </p:attrNameLst>
                                      </p:cBhvr>
                                      <p:to>
                                        <p:strVal val="hidden"/>
                                      </p:to>
                                    </p:set>
                                  </p:childTnLst>
                                </p:cTn>
                              </p:par>
                              <p:par>
                                <p:cTn id="183" presetID="9" presetClass="exit" presetSubtype="0" fill="hold" grpId="2" nodeType="withEffect">
                                  <p:stCondLst>
                                    <p:cond delay="0"/>
                                  </p:stCondLst>
                                  <p:childTnLst>
                                    <p:animEffect transition="out" filter="dissolve">
                                      <p:cBhvr>
                                        <p:cTn id="184" dur="1000"/>
                                        <p:tgtEl>
                                          <p:spTgt spid="167029"/>
                                        </p:tgtEl>
                                      </p:cBhvr>
                                    </p:animEffect>
                                    <p:set>
                                      <p:cBhvr>
                                        <p:cTn id="185" dur="1" fill="hold">
                                          <p:stCondLst>
                                            <p:cond delay="999"/>
                                          </p:stCondLst>
                                        </p:cTn>
                                        <p:tgtEl>
                                          <p:spTgt spid="167029"/>
                                        </p:tgtEl>
                                        <p:attrNameLst>
                                          <p:attrName>style.visibility</p:attrName>
                                        </p:attrNameLst>
                                      </p:cBhvr>
                                      <p:to>
                                        <p:strVal val="hidden"/>
                                      </p:to>
                                    </p:set>
                                  </p:childTnLst>
                                </p:cTn>
                              </p:par>
                              <p:par>
                                <p:cTn id="186" presetID="9" presetClass="exit" presetSubtype="0" fill="hold" grpId="2" nodeType="withEffect">
                                  <p:stCondLst>
                                    <p:cond delay="0"/>
                                  </p:stCondLst>
                                  <p:childTnLst>
                                    <p:animEffect transition="out" filter="dissolve">
                                      <p:cBhvr>
                                        <p:cTn id="187" dur="1000"/>
                                        <p:tgtEl>
                                          <p:spTgt spid="167027"/>
                                        </p:tgtEl>
                                      </p:cBhvr>
                                    </p:animEffect>
                                    <p:set>
                                      <p:cBhvr>
                                        <p:cTn id="188" dur="1" fill="hold">
                                          <p:stCondLst>
                                            <p:cond delay="999"/>
                                          </p:stCondLst>
                                        </p:cTn>
                                        <p:tgtEl>
                                          <p:spTgt spid="167027"/>
                                        </p:tgtEl>
                                        <p:attrNameLst>
                                          <p:attrName>style.visibility</p:attrName>
                                        </p:attrNameLst>
                                      </p:cBhvr>
                                      <p:to>
                                        <p:strVal val="hidden"/>
                                      </p:to>
                                    </p:set>
                                  </p:childTnLst>
                                </p:cTn>
                              </p:par>
                            </p:childTnLst>
                          </p:cTn>
                        </p:par>
                        <p:par>
                          <p:cTn id="189" fill="hold">
                            <p:stCondLst>
                              <p:cond delay="3000"/>
                            </p:stCondLst>
                            <p:childTnLst>
                              <p:par>
                                <p:cTn id="190" presetID="63" presetClass="path" presetSubtype="0" fill="hold" nodeType="afterEffect">
                                  <p:stCondLst>
                                    <p:cond delay="0"/>
                                  </p:stCondLst>
                                  <p:childTnLst>
                                    <p:animMotion origin="layout" path="M -3.88889E-6 -3.33333E-6 L 0.0099 -3.33333E-6 " pathEditMode="relative" rAng="0" ptsTypes="AA">
                                      <p:cBhvr>
                                        <p:cTn id="191" dur="1000" fill="hold"/>
                                        <p:tgtEl>
                                          <p:spTgt spid="23"/>
                                        </p:tgtEl>
                                        <p:attrNameLst>
                                          <p:attrName>ppt_x</p:attrName>
                                          <p:attrName>ppt_y</p:attrName>
                                        </p:attrNameLst>
                                      </p:cBhvr>
                                      <p:rCtr x="5" y="0"/>
                                    </p:animMotion>
                                  </p:childTnLst>
                                </p:cTn>
                              </p:par>
                              <p:par>
                                <p:cTn id="192" presetID="35" presetClass="path" presetSubtype="0" fill="hold" nodeType="withEffect">
                                  <p:stCondLst>
                                    <p:cond delay="0"/>
                                  </p:stCondLst>
                                  <p:childTnLst>
                                    <p:animMotion origin="layout" path="M 2.77778E-7 -3.33333E-6 L -0.01042 -3.33333E-6 " pathEditMode="relative" rAng="0" ptsTypes="AA">
                                      <p:cBhvr>
                                        <p:cTn id="193" dur="1000" fill="hold"/>
                                        <p:tgtEl>
                                          <p:spTgt spid="22"/>
                                        </p:tgtEl>
                                        <p:attrNameLst>
                                          <p:attrName>ppt_x</p:attrName>
                                          <p:attrName>ppt_y</p:attrName>
                                        </p:attrNameLst>
                                      </p:cBhvr>
                                      <p:rCtr x="-5" y="0"/>
                                    </p:animMotion>
                                  </p:childTnLst>
                                </p:cTn>
                              </p:par>
                            </p:childTnLst>
                          </p:cTn>
                        </p:par>
                        <p:par>
                          <p:cTn id="194" fill="hold">
                            <p:stCondLst>
                              <p:cond delay="4000"/>
                            </p:stCondLst>
                            <p:childTnLst>
                              <p:par>
                                <p:cTn id="195" presetID="9" presetClass="exit" presetSubtype="0" fill="hold" nodeType="afterEffect">
                                  <p:stCondLst>
                                    <p:cond delay="0"/>
                                  </p:stCondLst>
                                  <p:childTnLst>
                                    <p:animEffect transition="out" filter="dissolve">
                                      <p:cBhvr>
                                        <p:cTn id="196" dur="500"/>
                                        <p:tgtEl>
                                          <p:spTgt spid="2"/>
                                        </p:tgtEl>
                                      </p:cBhvr>
                                    </p:animEffect>
                                    <p:set>
                                      <p:cBhvr>
                                        <p:cTn id="19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57" grpId="0"/>
      <p:bldP spid="166968" grpId="0"/>
      <p:bldP spid="166982" grpId="0"/>
      <p:bldP spid="167009" grpId="0"/>
      <p:bldP spid="167012" grpId="0" animBg="1"/>
      <p:bldP spid="167012" grpId="1" animBg="1"/>
      <p:bldP spid="167012" grpId="2" animBg="1"/>
      <p:bldP spid="167013" grpId="0" animBg="1"/>
      <p:bldP spid="167013" grpId="1" animBg="1"/>
      <p:bldP spid="167013" grpId="2" animBg="1"/>
      <p:bldP spid="167022" grpId="0" animBg="1"/>
      <p:bldP spid="167022" grpId="1" animBg="1"/>
      <p:bldP spid="167022" grpId="2" animBg="1"/>
      <p:bldP spid="167026" grpId="0" animBg="1"/>
      <p:bldP spid="167026" grpId="1" animBg="1"/>
      <p:bldP spid="167026" grpId="2" animBg="1"/>
      <p:bldP spid="167027" grpId="0" animBg="1"/>
      <p:bldP spid="167027" grpId="1" animBg="1"/>
      <p:bldP spid="167027" grpId="2" animBg="1"/>
      <p:bldP spid="167028" grpId="0" animBg="1"/>
      <p:bldP spid="167028" grpId="1" animBg="1"/>
      <p:bldP spid="167028" grpId="2" animBg="1"/>
      <p:bldP spid="167029" grpId="0" animBg="1"/>
      <p:bldP spid="167029" grpId="1" animBg="1"/>
      <p:bldP spid="167029" grpId="2"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0"/>
          <p:cNvGrpSpPr>
            <a:grpSpLocks/>
          </p:cNvGrpSpPr>
          <p:nvPr/>
        </p:nvGrpSpPr>
        <p:grpSpPr bwMode="auto">
          <a:xfrm>
            <a:off x="1349375" y="1377950"/>
            <a:ext cx="317500" cy="1295400"/>
            <a:chOff x="2276" y="2076"/>
            <a:chExt cx="200" cy="504"/>
          </a:xfrm>
        </p:grpSpPr>
        <p:sp>
          <p:nvSpPr>
            <p:cNvPr id="136289" name="Line 101"/>
            <p:cNvSpPr>
              <a:spLocks noChangeShapeType="1"/>
            </p:cNvSpPr>
            <p:nvPr/>
          </p:nvSpPr>
          <p:spPr bwMode="auto">
            <a:xfrm>
              <a:off x="2276" y="2076"/>
              <a:ext cx="0" cy="504"/>
            </a:xfrm>
            <a:prstGeom prst="line">
              <a:avLst/>
            </a:prstGeom>
            <a:noFill/>
            <a:ln w="9525">
              <a:solidFill>
                <a:schemeClr val="tx1"/>
              </a:solidFill>
              <a:round/>
              <a:headEnd/>
              <a:tailEnd/>
            </a:ln>
          </p:spPr>
          <p:txBody>
            <a:bodyPr/>
            <a:lstStyle/>
            <a:p>
              <a:endParaRPr lang="en-US"/>
            </a:p>
          </p:txBody>
        </p:sp>
        <p:sp>
          <p:nvSpPr>
            <p:cNvPr id="136290" name="Line 102"/>
            <p:cNvSpPr>
              <a:spLocks noChangeShapeType="1"/>
            </p:cNvSpPr>
            <p:nvPr/>
          </p:nvSpPr>
          <p:spPr bwMode="auto">
            <a:xfrm>
              <a:off x="2476" y="2076"/>
              <a:ext cx="0" cy="504"/>
            </a:xfrm>
            <a:prstGeom prst="line">
              <a:avLst/>
            </a:prstGeom>
            <a:noFill/>
            <a:ln w="9525">
              <a:solidFill>
                <a:schemeClr val="tx1"/>
              </a:solidFill>
              <a:round/>
              <a:headEnd/>
              <a:tailEnd/>
            </a:ln>
          </p:spPr>
          <p:txBody>
            <a:bodyPr/>
            <a:lstStyle/>
            <a:p>
              <a:endParaRPr lang="en-US"/>
            </a:p>
          </p:txBody>
        </p:sp>
      </p:grpSp>
      <p:grpSp>
        <p:nvGrpSpPr>
          <p:cNvPr id="3" name="Group 108"/>
          <p:cNvGrpSpPr>
            <a:grpSpLocks/>
          </p:cNvGrpSpPr>
          <p:nvPr/>
        </p:nvGrpSpPr>
        <p:grpSpPr bwMode="auto">
          <a:xfrm>
            <a:off x="5845175" y="1476375"/>
            <a:ext cx="317500" cy="1295400"/>
            <a:chOff x="2276" y="2076"/>
            <a:chExt cx="200" cy="504"/>
          </a:xfrm>
        </p:grpSpPr>
        <p:sp>
          <p:nvSpPr>
            <p:cNvPr id="136287" name="Line 109"/>
            <p:cNvSpPr>
              <a:spLocks noChangeShapeType="1"/>
            </p:cNvSpPr>
            <p:nvPr/>
          </p:nvSpPr>
          <p:spPr bwMode="auto">
            <a:xfrm>
              <a:off x="2276" y="2076"/>
              <a:ext cx="0" cy="504"/>
            </a:xfrm>
            <a:prstGeom prst="line">
              <a:avLst/>
            </a:prstGeom>
            <a:noFill/>
            <a:ln w="9525">
              <a:solidFill>
                <a:schemeClr val="tx1"/>
              </a:solidFill>
              <a:round/>
              <a:headEnd/>
              <a:tailEnd/>
            </a:ln>
          </p:spPr>
          <p:txBody>
            <a:bodyPr/>
            <a:lstStyle/>
            <a:p>
              <a:endParaRPr lang="en-US"/>
            </a:p>
          </p:txBody>
        </p:sp>
        <p:sp>
          <p:nvSpPr>
            <p:cNvPr id="136288" name="Line 110"/>
            <p:cNvSpPr>
              <a:spLocks noChangeShapeType="1"/>
            </p:cNvSpPr>
            <p:nvPr/>
          </p:nvSpPr>
          <p:spPr bwMode="auto">
            <a:xfrm>
              <a:off x="2476" y="2076"/>
              <a:ext cx="0" cy="504"/>
            </a:xfrm>
            <a:prstGeom prst="line">
              <a:avLst/>
            </a:prstGeom>
            <a:noFill/>
            <a:ln w="9525">
              <a:solidFill>
                <a:schemeClr val="tx1"/>
              </a:solidFill>
              <a:round/>
              <a:headEnd/>
              <a:tailEnd/>
            </a:ln>
          </p:spPr>
          <p:txBody>
            <a:bodyPr/>
            <a:lstStyle/>
            <a:p>
              <a:endParaRPr lang="en-US"/>
            </a:p>
          </p:txBody>
        </p:sp>
      </p:grpSp>
      <p:grpSp>
        <p:nvGrpSpPr>
          <p:cNvPr id="4" name="Group 78"/>
          <p:cNvGrpSpPr>
            <a:grpSpLocks/>
          </p:cNvGrpSpPr>
          <p:nvPr/>
        </p:nvGrpSpPr>
        <p:grpSpPr bwMode="auto">
          <a:xfrm>
            <a:off x="1673225" y="1576388"/>
            <a:ext cx="908050" cy="914400"/>
            <a:chOff x="894" y="1265"/>
            <a:chExt cx="572" cy="576"/>
          </a:xfrm>
        </p:grpSpPr>
        <p:sp>
          <p:nvSpPr>
            <p:cNvPr id="136285" name="Freeform 16"/>
            <p:cNvSpPr>
              <a:spLocks/>
            </p:cNvSpPr>
            <p:nvPr/>
          </p:nvSpPr>
          <p:spPr bwMode="auto">
            <a:xfrm>
              <a:off x="896" y="1268"/>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86" name="Line 17"/>
            <p:cNvSpPr>
              <a:spLocks noChangeShapeType="1"/>
            </p:cNvSpPr>
            <p:nvPr/>
          </p:nvSpPr>
          <p:spPr bwMode="auto">
            <a:xfrm>
              <a:off x="894" y="1265"/>
              <a:ext cx="210" cy="576"/>
            </a:xfrm>
            <a:prstGeom prst="line">
              <a:avLst/>
            </a:prstGeom>
            <a:noFill/>
            <a:ln w="57150">
              <a:solidFill>
                <a:schemeClr val="accent2"/>
              </a:solidFill>
              <a:round/>
              <a:headEnd/>
              <a:tailEnd/>
            </a:ln>
          </p:spPr>
          <p:txBody>
            <a:bodyPr/>
            <a:lstStyle/>
            <a:p>
              <a:endParaRPr lang="en-US"/>
            </a:p>
          </p:txBody>
        </p:sp>
      </p:grpSp>
      <p:grpSp>
        <p:nvGrpSpPr>
          <p:cNvPr id="5" name="Group 26"/>
          <p:cNvGrpSpPr>
            <a:grpSpLocks/>
          </p:cNvGrpSpPr>
          <p:nvPr/>
        </p:nvGrpSpPr>
        <p:grpSpPr bwMode="auto">
          <a:xfrm flipH="1">
            <a:off x="438150" y="1582738"/>
            <a:ext cx="898525" cy="914400"/>
            <a:chOff x="1396" y="2193"/>
            <a:chExt cx="566" cy="576"/>
          </a:xfrm>
        </p:grpSpPr>
        <p:sp>
          <p:nvSpPr>
            <p:cNvPr id="136283" name="Freeform 27"/>
            <p:cNvSpPr>
              <a:spLocks/>
            </p:cNvSpPr>
            <p:nvPr/>
          </p:nvSpPr>
          <p:spPr bwMode="auto">
            <a:xfrm>
              <a:off x="1398" y="2193"/>
              <a:ext cx="564" cy="576"/>
            </a:xfrm>
            <a:custGeom>
              <a:avLst/>
              <a:gdLst>
                <a:gd name="T0" fmla="*/ 564 w 564"/>
                <a:gd name="T1" fmla="*/ 0 h 576"/>
                <a:gd name="T2" fmla="*/ 159 w 564"/>
                <a:gd name="T3" fmla="*/ 0 h 576"/>
                <a:gd name="T4" fmla="*/ 78 w 564"/>
                <a:gd name="T5" fmla="*/ 69 h 576"/>
                <a:gd name="T6" fmla="*/ 21 w 564"/>
                <a:gd name="T7" fmla="*/ 159 h 576"/>
                <a:gd name="T8" fmla="*/ 0 w 564"/>
                <a:gd name="T9" fmla="*/ 276 h 576"/>
                <a:gd name="T10" fmla="*/ 9 w 564"/>
                <a:gd name="T11" fmla="*/ 372 h 576"/>
                <a:gd name="T12" fmla="*/ 75 w 564"/>
                <a:gd name="T13" fmla="*/ 504 h 576"/>
                <a:gd name="T14" fmla="*/ 165 w 564"/>
                <a:gd name="T15" fmla="*/ 576 h 576"/>
                <a:gd name="T16" fmla="*/ 564 w 564"/>
                <a:gd name="T17" fmla="*/ 576 h 576"/>
                <a:gd name="T18" fmla="*/ 564 w 564"/>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576"/>
                <a:gd name="T32" fmla="*/ 564 w 5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576">
                  <a:moveTo>
                    <a:pt x="564" y="0"/>
                  </a:moveTo>
                  <a:lnTo>
                    <a:pt x="159" y="0"/>
                  </a:lnTo>
                  <a:lnTo>
                    <a:pt x="78" y="69"/>
                  </a:lnTo>
                  <a:lnTo>
                    <a:pt x="21" y="159"/>
                  </a:lnTo>
                  <a:lnTo>
                    <a:pt x="0" y="276"/>
                  </a:lnTo>
                  <a:lnTo>
                    <a:pt x="9" y="372"/>
                  </a:lnTo>
                  <a:lnTo>
                    <a:pt x="75" y="504"/>
                  </a:lnTo>
                  <a:lnTo>
                    <a:pt x="165" y="576"/>
                  </a:lnTo>
                  <a:lnTo>
                    <a:pt x="564" y="576"/>
                  </a:lnTo>
                  <a:lnTo>
                    <a:pt x="56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84" name="Arc 28"/>
            <p:cNvSpPr>
              <a:spLocks/>
            </p:cNvSpPr>
            <p:nvPr/>
          </p:nvSpPr>
          <p:spPr bwMode="auto">
            <a:xfrm flipH="1">
              <a:off x="1396" y="2200"/>
              <a:ext cx="296" cy="563"/>
            </a:xfrm>
            <a:custGeom>
              <a:avLst/>
              <a:gdLst>
                <a:gd name="T0" fmla="*/ 0 w 21600"/>
                <a:gd name="T1" fmla="*/ 0 h 38635"/>
                <a:gd name="T2" fmla="*/ 0 w 21600"/>
                <a:gd name="T3" fmla="*/ 0 h 38635"/>
                <a:gd name="T4" fmla="*/ 0 w 21600"/>
                <a:gd name="T5" fmla="*/ 0 h 38635"/>
                <a:gd name="T6" fmla="*/ 0 60000 65536"/>
                <a:gd name="T7" fmla="*/ 0 60000 65536"/>
                <a:gd name="T8" fmla="*/ 0 60000 65536"/>
                <a:gd name="T9" fmla="*/ 0 w 21600"/>
                <a:gd name="T10" fmla="*/ 0 h 38635"/>
                <a:gd name="T11" fmla="*/ 21600 w 21600"/>
                <a:gd name="T12" fmla="*/ 38635 h 38635"/>
              </a:gdLst>
              <a:ahLst/>
              <a:cxnLst>
                <a:cxn ang="T6">
                  <a:pos x="T0" y="T1"/>
                </a:cxn>
                <a:cxn ang="T7">
                  <a:pos x="T2" y="T3"/>
                </a:cxn>
                <a:cxn ang="T8">
                  <a:pos x="T4" y="T5"/>
                </a:cxn>
              </a:cxnLst>
              <a:rect l="T9" t="T10" r="T11" b="T12"/>
              <a:pathLst>
                <a:path w="21600" h="38635" fill="none" extrusionOk="0">
                  <a:moveTo>
                    <a:pt x="9448" y="-1"/>
                  </a:moveTo>
                  <a:cubicBezTo>
                    <a:pt x="16881" y="3615"/>
                    <a:pt x="21600" y="11157"/>
                    <a:pt x="21600" y="19424"/>
                  </a:cubicBezTo>
                  <a:cubicBezTo>
                    <a:pt x="21600" y="27519"/>
                    <a:pt x="17073" y="34934"/>
                    <a:pt x="9874" y="38635"/>
                  </a:cubicBezTo>
                </a:path>
                <a:path w="21600" h="38635" stroke="0" extrusionOk="0">
                  <a:moveTo>
                    <a:pt x="9448" y="-1"/>
                  </a:moveTo>
                  <a:cubicBezTo>
                    <a:pt x="16881" y="3615"/>
                    <a:pt x="21600" y="11157"/>
                    <a:pt x="21600" y="19424"/>
                  </a:cubicBezTo>
                  <a:cubicBezTo>
                    <a:pt x="21600" y="27519"/>
                    <a:pt x="17073" y="34934"/>
                    <a:pt x="9874" y="38635"/>
                  </a:cubicBezTo>
                  <a:lnTo>
                    <a:pt x="0" y="19424"/>
                  </a:lnTo>
                  <a:close/>
                </a:path>
              </a:pathLst>
            </a:custGeom>
            <a:noFill/>
            <a:ln w="57150">
              <a:solidFill>
                <a:schemeClr val="accent2"/>
              </a:solidFill>
              <a:round/>
              <a:headEnd/>
              <a:tailEnd/>
            </a:ln>
          </p:spPr>
          <p:txBody>
            <a:bodyPr wrap="none" anchor="ctr"/>
            <a:lstStyle/>
            <a:p>
              <a:endParaRPr lang="en-US"/>
            </a:p>
          </p:txBody>
        </p:sp>
      </p:grpSp>
      <p:grpSp>
        <p:nvGrpSpPr>
          <p:cNvPr id="6" name="Group 51"/>
          <p:cNvGrpSpPr>
            <a:grpSpLocks/>
          </p:cNvGrpSpPr>
          <p:nvPr/>
        </p:nvGrpSpPr>
        <p:grpSpPr bwMode="auto">
          <a:xfrm>
            <a:off x="876300" y="4445000"/>
            <a:ext cx="914400" cy="917575"/>
            <a:chOff x="880" y="3200"/>
            <a:chExt cx="576" cy="578"/>
          </a:xfrm>
        </p:grpSpPr>
        <p:sp>
          <p:nvSpPr>
            <p:cNvPr id="165936" name="Rectangle 48"/>
            <p:cNvSpPr>
              <a:spLocks noChangeArrowheads="1"/>
            </p:cNvSpPr>
            <p:nvPr/>
          </p:nvSpPr>
          <p:spPr bwMode="auto">
            <a:xfrm>
              <a:off x="880" y="3202"/>
              <a:ext cx="576" cy="576"/>
            </a:xfrm>
            <a:prstGeom prst="rect">
              <a:avLst/>
            </a:prstGeom>
            <a:gradFill rotWithShape="1">
              <a:gsLst>
                <a:gs pos="0">
                  <a:srgbClr val="FFCC66">
                    <a:alpha val="20000"/>
                  </a:srgbClr>
                </a:gs>
                <a:gs pos="50000">
                  <a:srgbClr val="FF9900"/>
                </a:gs>
                <a:gs pos="100000">
                  <a:srgbClr val="FFCC66">
                    <a:alpha val="20000"/>
                  </a:srgbClr>
                </a:gs>
              </a:gsLst>
              <a:lin ang="0" scaled="1"/>
            </a:gradFill>
            <a:ln w="9525">
              <a:noFill/>
              <a:miter lim="800000"/>
              <a:headEnd/>
              <a:tailEnd/>
            </a:ln>
            <a:effectLst/>
          </p:spPr>
          <p:txBody>
            <a:bodyPr wrap="none" anchor="ctr"/>
            <a:lstStyle/>
            <a:p>
              <a:pPr>
                <a:defRPr/>
              </a:pPr>
              <a:endParaRPr lang="en-US"/>
            </a:p>
          </p:txBody>
        </p:sp>
        <p:sp>
          <p:nvSpPr>
            <p:cNvPr id="136281" name="Line 49"/>
            <p:cNvSpPr>
              <a:spLocks noChangeShapeType="1"/>
            </p:cNvSpPr>
            <p:nvPr/>
          </p:nvSpPr>
          <p:spPr bwMode="auto">
            <a:xfrm>
              <a:off x="1164" y="3201"/>
              <a:ext cx="0" cy="576"/>
            </a:xfrm>
            <a:prstGeom prst="line">
              <a:avLst/>
            </a:prstGeom>
            <a:noFill/>
            <a:ln w="57150">
              <a:solidFill>
                <a:schemeClr val="accent2"/>
              </a:solidFill>
              <a:round/>
              <a:headEnd/>
              <a:tailEnd/>
            </a:ln>
          </p:spPr>
          <p:txBody>
            <a:bodyPr/>
            <a:lstStyle/>
            <a:p>
              <a:endParaRPr lang="en-US"/>
            </a:p>
          </p:txBody>
        </p:sp>
        <p:sp>
          <p:nvSpPr>
            <p:cNvPr id="136282" name="Line 50"/>
            <p:cNvSpPr>
              <a:spLocks noChangeShapeType="1"/>
            </p:cNvSpPr>
            <p:nvPr/>
          </p:nvSpPr>
          <p:spPr bwMode="auto">
            <a:xfrm>
              <a:off x="880" y="3200"/>
              <a:ext cx="576" cy="0"/>
            </a:xfrm>
            <a:prstGeom prst="line">
              <a:avLst/>
            </a:prstGeom>
            <a:noFill/>
            <a:ln w="57150">
              <a:solidFill>
                <a:schemeClr val="accent2"/>
              </a:solidFill>
              <a:round/>
              <a:headEnd/>
              <a:tailEnd/>
            </a:ln>
          </p:spPr>
          <p:txBody>
            <a:bodyPr/>
            <a:lstStyle/>
            <a:p>
              <a:endParaRPr lang="en-US"/>
            </a:p>
          </p:txBody>
        </p:sp>
      </p:grpSp>
      <p:grpSp>
        <p:nvGrpSpPr>
          <p:cNvPr id="7" name="Group 62"/>
          <p:cNvGrpSpPr>
            <a:grpSpLocks/>
          </p:cNvGrpSpPr>
          <p:nvPr/>
        </p:nvGrpSpPr>
        <p:grpSpPr bwMode="auto">
          <a:xfrm flipH="1">
            <a:off x="4930775" y="1662113"/>
            <a:ext cx="904875" cy="914400"/>
            <a:chOff x="2634" y="1635"/>
            <a:chExt cx="570" cy="576"/>
          </a:xfrm>
        </p:grpSpPr>
        <p:sp>
          <p:nvSpPr>
            <p:cNvPr id="136276" name="Freeform 63"/>
            <p:cNvSpPr>
              <a:spLocks/>
            </p:cNvSpPr>
            <p:nvPr/>
          </p:nvSpPr>
          <p:spPr bwMode="auto">
            <a:xfrm>
              <a:off x="2634" y="1638"/>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77" name="Line 64"/>
            <p:cNvSpPr>
              <a:spLocks noChangeShapeType="1"/>
            </p:cNvSpPr>
            <p:nvPr/>
          </p:nvSpPr>
          <p:spPr bwMode="auto">
            <a:xfrm>
              <a:off x="2640" y="1635"/>
              <a:ext cx="210" cy="576"/>
            </a:xfrm>
            <a:prstGeom prst="line">
              <a:avLst/>
            </a:prstGeom>
            <a:noFill/>
            <a:ln w="57150">
              <a:solidFill>
                <a:schemeClr val="accent2"/>
              </a:solidFill>
              <a:round/>
              <a:headEnd/>
              <a:tailEnd/>
            </a:ln>
          </p:spPr>
          <p:txBody>
            <a:bodyPr/>
            <a:lstStyle/>
            <a:p>
              <a:endParaRPr lang="en-US"/>
            </a:p>
          </p:txBody>
        </p:sp>
      </p:grpSp>
      <p:grpSp>
        <p:nvGrpSpPr>
          <p:cNvPr id="8" name="Group 65"/>
          <p:cNvGrpSpPr>
            <a:grpSpLocks/>
          </p:cNvGrpSpPr>
          <p:nvPr/>
        </p:nvGrpSpPr>
        <p:grpSpPr bwMode="auto">
          <a:xfrm>
            <a:off x="6153150" y="1668463"/>
            <a:ext cx="904875" cy="914400"/>
            <a:chOff x="3672" y="3323"/>
            <a:chExt cx="570" cy="576"/>
          </a:xfrm>
        </p:grpSpPr>
        <p:sp>
          <p:nvSpPr>
            <p:cNvPr id="136274" name="Freeform 66"/>
            <p:cNvSpPr>
              <a:spLocks/>
            </p:cNvSpPr>
            <p:nvPr/>
          </p:nvSpPr>
          <p:spPr bwMode="auto">
            <a:xfrm>
              <a:off x="3672" y="3326"/>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75" name="Line 67"/>
            <p:cNvSpPr>
              <a:spLocks noChangeShapeType="1"/>
            </p:cNvSpPr>
            <p:nvPr/>
          </p:nvSpPr>
          <p:spPr bwMode="auto">
            <a:xfrm>
              <a:off x="3678" y="3323"/>
              <a:ext cx="210" cy="576"/>
            </a:xfrm>
            <a:prstGeom prst="line">
              <a:avLst/>
            </a:prstGeom>
            <a:noFill/>
            <a:ln w="57150">
              <a:solidFill>
                <a:schemeClr val="accent2"/>
              </a:solidFill>
              <a:round/>
              <a:headEnd/>
              <a:tailEnd/>
            </a:ln>
          </p:spPr>
          <p:txBody>
            <a:bodyPr/>
            <a:lstStyle/>
            <a:p>
              <a:endParaRPr lang="en-US"/>
            </a:p>
          </p:txBody>
        </p:sp>
      </p:grpSp>
      <p:sp>
        <p:nvSpPr>
          <p:cNvPr id="165956" name="Text Box 68"/>
          <p:cNvSpPr txBox="1">
            <a:spLocks noChangeArrowheads="1"/>
          </p:cNvSpPr>
          <p:nvPr/>
        </p:nvSpPr>
        <p:spPr bwMode="auto">
          <a:xfrm>
            <a:off x="4784725" y="979488"/>
            <a:ext cx="2182813" cy="457200"/>
          </a:xfrm>
          <a:prstGeom prst="rect">
            <a:avLst/>
          </a:prstGeom>
          <a:noFill/>
          <a:ln w="9525">
            <a:noFill/>
            <a:miter lim="800000"/>
            <a:headEnd/>
            <a:tailEnd/>
          </a:ln>
        </p:spPr>
        <p:txBody>
          <a:bodyPr wrap="none">
            <a:spAutoFit/>
          </a:bodyPr>
          <a:lstStyle/>
          <a:p>
            <a:r>
              <a:rPr lang="en-US" sz="2400">
                <a:latin typeface="Arial" charset="0"/>
              </a:rPr>
              <a:t>6. Slant - Slant</a:t>
            </a:r>
          </a:p>
        </p:txBody>
      </p:sp>
      <p:grpSp>
        <p:nvGrpSpPr>
          <p:cNvPr id="9" name="Group 69"/>
          <p:cNvGrpSpPr>
            <a:grpSpLocks/>
          </p:cNvGrpSpPr>
          <p:nvPr/>
        </p:nvGrpSpPr>
        <p:grpSpPr bwMode="auto">
          <a:xfrm flipV="1">
            <a:off x="6969125" y="1662113"/>
            <a:ext cx="1879600" cy="920750"/>
            <a:chOff x="3106" y="3335"/>
            <a:chExt cx="1184" cy="580"/>
          </a:xfrm>
        </p:grpSpPr>
        <p:grpSp>
          <p:nvGrpSpPr>
            <p:cNvPr id="136268" name="Group 70"/>
            <p:cNvGrpSpPr>
              <a:grpSpLocks/>
            </p:cNvGrpSpPr>
            <p:nvPr/>
          </p:nvGrpSpPr>
          <p:grpSpPr bwMode="auto">
            <a:xfrm flipH="1">
              <a:off x="3106" y="3335"/>
              <a:ext cx="570" cy="576"/>
              <a:chOff x="2634" y="1635"/>
              <a:chExt cx="570" cy="576"/>
            </a:xfrm>
          </p:grpSpPr>
          <p:sp>
            <p:nvSpPr>
              <p:cNvPr id="136272" name="Freeform 71"/>
              <p:cNvSpPr>
                <a:spLocks/>
              </p:cNvSpPr>
              <p:nvPr/>
            </p:nvSpPr>
            <p:spPr bwMode="auto">
              <a:xfrm>
                <a:off x="2634" y="1638"/>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73" name="Line 72"/>
              <p:cNvSpPr>
                <a:spLocks noChangeShapeType="1"/>
              </p:cNvSpPr>
              <p:nvPr/>
            </p:nvSpPr>
            <p:spPr bwMode="auto">
              <a:xfrm>
                <a:off x="2640" y="1635"/>
                <a:ext cx="210" cy="576"/>
              </a:xfrm>
              <a:prstGeom prst="line">
                <a:avLst/>
              </a:prstGeom>
              <a:noFill/>
              <a:ln w="57150">
                <a:solidFill>
                  <a:schemeClr val="accent2"/>
                </a:solidFill>
                <a:round/>
                <a:headEnd/>
                <a:tailEnd/>
              </a:ln>
            </p:spPr>
            <p:txBody>
              <a:bodyPr/>
              <a:lstStyle/>
              <a:p>
                <a:endParaRPr lang="en-US"/>
              </a:p>
            </p:txBody>
          </p:sp>
        </p:grpSp>
        <p:grpSp>
          <p:nvGrpSpPr>
            <p:cNvPr id="136269" name="Group 73"/>
            <p:cNvGrpSpPr>
              <a:grpSpLocks/>
            </p:cNvGrpSpPr>
            <p:nvPr/>
          </p:nvGrpSpPr>
          <p:grpSpPr bwMode="auto">
            <a:xfrm>
              <a:off x="3720" y="3339"/>
              <a:ext cx="570" cy="576"/>
              <a:chOff x="3672" y="3323"/>
              <a:chExt cx="570" cy="576"/>
            </a:xfrm>
          </p:grpSpPr>
          <p:sp>
            <p:nvSpPr>
              <p:cNvPr id="136270" name="Freeform 74"/>
              <p:cNvSpPr>
                <a:spLocks/>
              </p:cNvSpPr>
              <p:nvPr/>
            </p:nvSpPr>
            <p:spPr bwMode="auto">
              <a:xfrm>
                <a:off x="3672" y="3326"/>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71" name="Line 75"/>
              <p:cNvSpPr>
                <a:spLocks noChangeShapeType="1"/>
              </p:cNvSpPr>
              <p:nvPr/>
            </p:nvSpPr>
            <p:spPr bwMode="auto">
              <a:xfrm>
                <a:off x="3678" y="3323"/>
                <a:ext cx="210" cy="576"/>
              </a:xfrm>
              <a:prstGeom prst="line">
                <a:avLst/>
              </a:prstGeom>
              <a:noFill/>
              <a:ln w="57150">
                <a:solidFill>
                  <a:schemeClr val="accent2"/>
                </a:solidFill>
                <a:round/>
                <a:headEnd/>
                <a:tailEnd/>
              </a:ln>
            </p:spPr>
            <p:txBody>
              <a:bodyPr/>
              <a:lstStyle/>
              <a:p>
                <a:endParaRPr lang="en-US"/>
              </a:p>
            </p:txBody>
          </p:sp>
        </p:grpSp>
      </p:grpSp>
      <p:sp>
        <p:nvSpPr>
          <p:cNvPr id="165964" name="Text Box 76"/>
          <p:cNvSpPr txBox="1">
            <a:spLocks noChangeArrowheads="1"/>
          </p:cNvSpPr>
          <p:nvPr/>
        </p:nvSpPr>
        <p:spPr bwMode="auto">
          <a:xfrm>
            <a:off x="301625" y="979488"/>
            <a:ext cx="2301875" cy="457200"/>
          </a:xfrm>
          <a:prstGeom prst="rect">
            <a:avLst/>
          </a:prstGeom>
          <a:noFill/>
          <a:ln w="9525">
            <a:noFill/>
            <a:miter lim="800000"/>
            <a:headEnd/>
            <a:tailEnd/>
          </a:ln>
        </p:spPr>
        <p:txBody>
          <a:bodyPr wrap="none">
            <a:spAutoFit/>
          </a:bodyPr>
          <a:lstStyle/>
          <a:p>
            <a:r>
              <a:rPr lang="en-US" sz="2400">
                <a:latin typeface="Arial" charset="0"/>
              </a:rPr>
              <a:t>5. Curve - Slant</a:t>
            </a:r>
          </a:p>
        </p:txBody>
      </p:sp>
      <p:grpSp>
        <p:nvGrpSpPr>
          <p:cNvPr id="12" name="Group 85"/>
          <p:cNvGrpSpPr>
            <a:grpSpLocks/>
          </p:cNvGrpSpPr>
          <p:nvPr/>
        </p:nvGrpSpPr>
        <p:grpSpPr bwMode="auto">
          <a:xfrm flipH="1">
            <a:off x="2546350" y="2782888"/>
            <a:ext cx="1927225" cy="933450"/>
            <a:chOff x="372" y="1361"/>
            <a:chExt cx="1214" cy="588"/>
          </a:xfrm>
        </p:grpSpPr>
        <p:grpSp>
          <p:nvGrpSpPr>
            <p:cNvPr id="136262" name="Group 79"/>
            <p:cNvGrpSpPr>
              <a:grpSpLocks/>
            </p:cNvGrpSpPr>
            <p:nvPr/>
          </p:nvGrpSpPr>
          <p:grpSpPr bwMode="auto">
            <a:xfrm>
              <a:off x="1014" y="1361"/>
              <a:ext cx="572" cy="576"/>
              <a:chOff x="894" y="1265"/>
              <a:chExt cx="572" cy="576"/>
            </a:xfrm>
          </p:grpSpPr>
          <p:sp>
            <p:nvSpPr>
              <p:cNvPr id="136266" name="Freeform 80"/>
              <p:cNvSpPr>
                <a:spLocks/>
              </p:cNvSpPr>
              <p:nvPr/>
            </p:nvSpPr>
            <p:spPr bwMode="auto">
              <a:xfrm>
                <a:off x="896" y="1268"/>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67" name="Line 81"/>
              <p:cNvSpPr>
                <a:spLocks noChangeShapeType="1"/>
              </p:cNvSpPr>
              <p:nvPr/>
            </p:nvSpPr>
            <p:spPr bwMode="auto">
              <a:xfrm>
                <a:off x="894" y="1265"/>
                <a:ext cx="210" cy="576"/>
              </a:xfrm>
              <a:prstGeom prst="line">
                <a:avLst/>
              </a:prstGeom>
              <a:noFill/>
              <a:ln w="57150">
                <a:solidFill>
                  <a:schemeClr val="accent2"/>
                </a:solidFill>
                <a:round/>
                <a:headEnd/>
                <a:tailEnd/>
              </a:ln>
            </p:spPr>
            <p:txBody>
              <a:bodyPr/>
              <a:lstStyle/>
              <a:p>
                <a:endParaRPr lang="en-US"/>
              </a:p>
            </p:txBody>
          </p:sp>
        </p:grpSp>
        <p:grpSp>
          <p:nvGrpSpPr>
            <p:cNvPr id="136263" name="Group 82"/>
            <p:cNvGrpSpPr>
              <a:grpSpLocks/>
            </p:cNvGrpSpPr>
            <p:nvPr/>
          </p:nvGrpSpPr>
          <p:grpSpPr bwMode="auto">
            <a:xfrm flipH="1">
              <a:off x="372" y="1373"/>
              <a:ext cx="566" cy="576"/>
              <a:chOff x="1396" y="2193"/>
              <a:chExt cx="566" cy="576"/>
            </a:xfrm>
          </p:grpSpPr>
          <p:sp>
            <p:nvSpPr>
              <p:cNvPr id="136264" name="Freeform 83"/>
              <p:cNvSpPr>
                <a:spLocks/>
              </p:cNvSpPr>
              <p:nvPr/>
            </p:nvSpPr>
            <p:spPr bwMode="auto">
              <a:xfrm>
                <a:off x="1398" y="2193"/>
                <a:ext cx="564" cy="576"/>
              </a:xfrm>
              <a:custGeom>
                <a:avLst/>
                <a:gdLst>
                  <a:gd name="T0" fmla="*/ 564 w 564"/>
                  <a:gd name="T1" fmla="*/ 0 h 576"/>
                  <a:gd name="T2" fmla="*/ 159 w 564"/>
                  <a:gd name="T3" fmla="*/ 0 h 576"/>
                  <a:gd name="T4" fmla="*/ 78 w 564"/>
                  <a:gd name="T5" fmla="*/ 69 h 576"/>
                  <a:gd name="T6" fmla="*/ 21 w 564"/>
                  <a:gd name="T7" fmla="*/ 159 h 576"/>
                  <a:gd name="T8" fmla="*/ 0 w 564"/>
                  <a:gd name="T9" fmla="*/ 276 h 576"/>
                  <a:gd name="T10" fmla="*/ 9 w 564"/>
                  <a:gd name="T11" fmla="*/ 372 h 576"/>
                  <a:gd name="T12" fmla="*/ 75 w 564"/>
                  <a:gd name="T13" fmla="*/ 504 h 576"/>
                  <a:gd name="T14" fmla="*/ 165 w 564"/>
                  <a:gd name="T15" fmla="*/ 576 h 576"/>
                  <a:gd name="T16" fmla="*/ 564 w 564"/>
                  <a:gd name="T17" fmla="*/ 576 h 576"/>
                  <a:gd name="T18" fmla="*/ 564 w 564"/>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576"/>
                  <a:gd name="T32" fmla="*/ 564 w 5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576">
                    <a:moveTo>
                      <a:pt x="564" y="0"/>
                    </a:moveTo>
                    <a:lnTo>
                      <a:pt x="159" y="0"/>
                    </a:lnTo>
                    <a:lnTo>
                      <a:pt x="78" y="69"/>
                    </a:lnTo>
                    <a:lnTo>
                      <a:pt x="21" y="159"/>
                    </a:lnTo>
                    <a:lnTo>
                      <a:pt x="0" y="276"/>
                    </a:lnTo>
                    <a:lnTo>
                      <a:pt x="9" y="372"/>
                    </a:lnTo>
                    <a:lnTo>
                      <a:pt x="75" y="504"/>
                    </a:lnTo>
                    <a:lnTo>
                      <a:pt x="165" y="576"/>
                    </a:lnTo>
                    <a:lnTo>
                      <a:pt x="564" y="576"/>
                    </a:lnTo>
                    <a:lnTo>
                      <a:pt x="56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65" name="Arc 84"/>
              <p:cNvSpPr>
                <a:spLocks/>
              </p:cNvSpPr>
              <p:nvPr/>
            </p:nvSpPr>
            <p:spPr bwMode="auto">
              <a:xfrm flipH="1">
                <a:off x="1396" y="2200"/>
                <a:ext cx="296" cy="563"/>
              </a:xfrm>
              <a:custGeom>
                <a:avLst/>
                <a:gdLst>
                  <a:gd name="T0" fmla="*/ 0 w 21600"/>
                  <a:gd name="T1" fmla="*/ 0 h 38635"/>
                  <a:gd name="T2" fmla="*/ 0 w 21600"/>
                  <a:gd name="T3" fmla="*/ 0 h 38635"/>
                  <a:gd name="T4" fmla="*/ 0 w 21600"/>
                  <a:gd name="T5" fmla="*/ 0 h 38635"/>
                  <a:gd name="T6" fmla="*/ 0 60000 65536"/>
                  <a:gd name="T7" fmla="*/ 0 60000 65536"/>
                  <a:gd name="T8" fmla="*/ 0 60000 65536"/>
                  <a:gd name="T9" fmla="*/ 0 w 21600"/>
                  <a:gd name="T10" fmla="*/ 0 h 38635"/>
                  <a:gd name="T11" fmla="*/ 21600 w 21600"/>
                  <a:gd name="T12" fmla="*/ 38635 h 38635"/>
                </a:gdLst>
                <a:ahLst/>
                <a:cxnLst>
                  <a:cxn ang="T6">
                    <a:pos x="T0" y="T1"/>
                  </a:cxn>
                  <a:cxn ang="T7">
                    <a:pos x="T2" y="T3"/>
                  </a:cxn>
                  <a:cxn ang="T8">
                    <a:pos x="T4" y="T5"/>
                  </a:cxn>
                </a:cxnLst>
                <a:rect l="T9" t="T10" r="T11" b="T12"/>
                <a:pathLst>
                  <a:path w="21600" h="38635" fill="none" extrusionOk="0">
                    <a:moveTo>
                      <a:pt x="9448" y="-1"/>
                    </a:moveTo>
                    <a:cubicBezTo>
                      <a:pt x="16881" y="3615"/>
                      <a:pt x="21600" y="11157"/>
                      <a:pt x="21600" y="19424"/>
                    </a:cubicBezTo>
                    <a:cubicBezTo>
                      <a:pt x="21600" y="27519"/>
                      <a:pt x="17073" y="34934"/>
                      <a:pt x="9874" y="38635"/>
                    </a:cubicBezTo>
                  </a:path>
                  <a:path w="21600" h="38635" stroke="0" extrusionOk="0">
                    <a:moveTo>
                      <a:pt x="9448" y="-1"/>
                    </a:moveTo>
                    <a:cubicBezTo>
                      <a:pt x="16881" y="3615"/>
                      <a:pt x="21600" y="11157"/>
                      <a:pt x="21600" y="19424"/>
                    </a:cubicBezTo>
                    <a:cubicBezTo>
                      <a:pt x="21600" y="27519"/>
                      <a:pt x="17073" y="34934"/>
                      <a:pt x="9874" y="38635"/>
                    </a:cubicBezTo>
                    <a:lnTo>
                      <a:pt x="0" y="19424"/>
                    </a:lnTo>
                    <a:close/>
                  </a:path>
                </a:pathLst>
              </a:custGeom>
              <a:noFill/>
              <a:ln w="57150">
                <a:solidFill>
                  <a:schemeClr val="accent2"/>
                </a:solidFill>
                <a:round/>
                <a:headEnd/>
                <a:tailEnd/>
              </a:ln>
            </p:spPr>
            <p:txBody>
              <a:bodyPr wrap="none" anchor="ctr"/>
              <a:lstStyle/>
              <a:p>
                <a:endParaRPr lang="en-US"/>
              </a:p>
            </p:txBody>
          </p:sp>
        </p:grpSp>
      </p:grpSp>
      <p:grpSp>
        <p:nvGrpSpPr>
          <p:cNvPr id="15" name="Group 86"/>
          <p:cNvGrpSpPr>
            <a:grpSpLocks/>
          </p:cNvGrpSpPr>
          <p:nvPr/>
        </p:nvGrpSpPr>
        <p:grpSpPr bwMode="auto">
          <a:xfrm flipH="1" flipV="1">
            <a:off x="2559050" y="1576388"/>
            <a:ext cx="1927225" cy="933450"/>
            <a:chOff x="372" y="1361"/>
            <a:chExt cx="1214" cy="588"/>
          </a:xfrm>
        </p:grpSpPr>
        <p:grpSp>
          <p:nvGrpSpPr>
            <p:cNvPr id="136256" name="Group 87"/>
            <p:cNvGrpSpPr>
              <a:grpSpLocks/>
            </p:cNvGrpSpPr>
            <p:nvPr/>
          </p:nvGrpSpPr>
          <p:grpSpPr bwMode="auto">
            <a:xfrm>
              <a:off x="1014" y="1361"/>
              <a:ext cx="572" cy="576"/>
              <a:chOff x="894" y="1265"/>
              <a:chExt cx="572" cy="576"/>
            </a:xfrm>
          </p:grpSpPr>
          <p:sp>
            <p:nvSpPr>
              <p:cNvPr id="136260" name="Freeform 88"/>
              <p:cNvSpPr>
                <a:spLocks/>
              </p:cNvSpPr>
              <p:nvPr/>
            </p:nvSpPr>
            <p:spPr bwMode="auto">
              <a:xfrm>
                <a:off x="896" y="1268"/>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61" name="Line 89"/>
              <p:cNvSpPr>
                <a:spLocks noChangeShapeType="1"/>
              </p:cNvSpPr>
              <p:nvPr/>
            </p:nvSpPr>
            <p:spPr bwMode="auto">
              <a:xfrm>
                <a:off x="894" y="1265"/>
                <a:ext cx="210" cy="576"/>
              </a:xfrm>
              <a:prstGeom prst="line">
                <a:avLst/>
              </a:prstGeom>
              <a:noFill/>
              <a:ln w="57150">
                <a:solidFill>
                  <a:schemeClr val="accent2"/>
                </a:solidFill>
                <a:round/>
                <a:headEnd/>
                <a:tailEnd/>
              </a:ln>
            </p:spPr>
            <p:txBody>
              <a:bodyPr/>
              <a:lstStyle/>
              <a:p>
                <a:endParaRPr lang="en-US"/>
              </a:p>
            </p:txBody>
          </p:sp>
        </p:grpSp>
        <p:grpSp>
          <p:nvGrpSpPr>
            <p:cNvPr id="136257" name="Group 90"/>
            <p:cNvGrpSpPr>
              <a:grpSpLocks/>
            </p:cNvGrpSpPr>
            <p:nvPr/>
          </p:nvGrpSpPr>
          <p:grpSpPr bwMode="auto">
            <a:xfrm flipH="1">
              <a:off x="372" y="1373"/>
              <a:ext cx="566" cy="576"/>
              <a:chOff x="1396" y="2193"/>
              <a:chExt cx="566" cy="576"/>
            </a:xfrm>
          </p:grpSpPr>
          <p:sp>
            <p:nvSpPr>
              <p:cNvPr id="136258" name="Freeform 91"/>
              <p:cNvSpPr>
                <a:spLocks/>
              </p:cNvSpPr>
              <p:nvPr/>
            </p:nvSpPr>
            <p:spPr bwMode="auto">
              <a:xfrm>
                <a:off x="1398" y="2193"/>
                <a:ext cx="564" cy="576"/>
              </a:xfrm>
              <a:custGeom>
                <a:avLst/>
                <a:gdLst>
                  <a:gd name="T0" fmla="*/ 564 w 564"/>
                  <a:gd name="T1" fmla="*/ 0 h 576"/>
                  <a:gd name="T2" fmla="*/ 159 w 564"/>
                  <a:gd name="T3" fmla="*/ 0 h 576"/>
                  <a:gd name="T4" fmla="*/ 78 w 564"/>
                  <a:gd name="T5" fmla="*/ 69 h 576"/>
                  <a:gd name="T6" fmla="*/ 21 w 564"/>
                  <a:gd name="T7" fmla="*/ 159 h 576"/>
                  <a:gd name="T8" fmla="*/ 0 w 564"/>
                  <a:gd name="T9" fmla="*/ 276 h 576"/>
                  <a:gd name="T10" fmla="*/ 9 w 564"/>
                  <a:gd name="T11" fmla="*/ 372 h 576"/>
                  <a:gd name="T12" fmla="*/ 75 w 564"/>
                  <a:gd name="T13" fmla="*/ 504 h 576"/>
                  <a:gd name="T14" fmla="*/ 165 w 564"/>
                  <a:gd name="T15" fmla="*/ 576 h 576"/>
                  <a:gd name="T16" fmla="*/ 564 w 564"/>
                  <a:gd name="T17" fmla="*/ 576 h 576"/>
                  <a:gd name="T18" fmla="*/ 564 w 564"/>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576"/>
                  <a:gd name="T32" fmla="*/ 564 w 5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576">
                    <a:moveTo>
                      <a:pt x="564" y="0"/>
                    </a:moveTo>
                    <a:lnTo>
                      <a:pt x="159" y="0"/>
                    </a:lnTo>
                    <a:lnTo>
                      <a:pt x="78" y="69"/>
                    </a:lnTo>
                    <a:lnTo>
                      <a:pt x="21" y="159"/>
                    </a:lnTo>
                    <a:lnTo>
                      <a:pt x="0" y="276"/>
                    </a:lnTo>
                    <a:lnTo>
                      <a:pt x="9" y="372"/>
                    </a:lnTo>
                    <a:lnTo>
                      <a:pt x="75" y="504"/>
                    </a:lnTo>
                    <a:lnTo>
                      <a:pt x="165" y="576"/>
                    </a:lnTo>
                    <a:lnTo>
                      <a:pt x="564" y="576"/>
                    </a:lnTo>
                    <a:lnTo>
                      <a:pt x="56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59" name="Arc 92"/>
              <p:cNvSpPr>
                <a:spLocks/>
              </p:cNvSpPr>
              <p:nvPr/>
            </p:nvSpPr>
            <p:spPr bwMode="auto">
              <a:xfrm flipH="1">
                <a:off x="1396" y="2200"/>
                <a:ext cx="296" cy="563"/>
              </a:xfrm>
              <a:custGeom>
                <a:avLst/>
                <a:gdLst>
                  <a:gd name="T0" fmla="*/ 0 w 21600"/>
                  <a:gd name="T1" fmla="*/ 0 h 38635"/>
                  <a:gd name="T2" fmla="*/ 0 w 21600"/>
                  <a:gd name="T3" fmla="*/ 0 h 38635"/>
                  <a:gd name="T4" fmla="*/ 0 w 21600"/>
                  <a:gd name="T5" fmla="*/ 0 h 38635"/>
                  <a:gd name="T6" fmla="*/ 0 60000 65536"/>
                  <a:gd name="T7" fmla="*/ 0 60000 65536"/>
                  <a:gd name="T8" fmla="*/ 0 60000 65536"/>
                  <a:gd name="T9" fmla="*/ 0 w 21600"/>
                  <a:gd name="T10" fmla="*/ 0 h 38635"/>
                  <a:gd name="T11" fmla="*/ 21600 w 21600"/>
                  <a:gd name="T12" fmla="*/ 38635 h 38635"/>
                </a:gdLst>
                <a:ahLst/>
                <a:cxnLst>
                  <a:cxn ang="T6">
                    <a:pos x="T0" y="T1"/>
                  </a:cxn>
                  <a:cxn ang="T7">
                    <a:pos x="T2" y="T3"/>
                  </a:cxn>
                  <a:cxn ang="T8">
                    <a:pos x="T4" y="T5"/>
                  </a:cxn>
                </a:cxnLst>
                <a:rect l="T9" t="T10" r="T11" b="T12"/>
                <a:pathLst>
                  <a:path w="21600" h="38635" fill="none" extrusionOk="0">
                    <a:moveTo>
                      <a:pt x="9448" y="-1"/>
                    </a:moveTo>
                    <a:cubicBezTo>
                      <a:pt x="16881" y="3615"/>
                      <a:pt x="21600" y="11157"/>
                      <a:pt x="21600" y="19424"/>
                    </a:cubicBezTo>
                    <a:cubicBezTo>
                      <a:pt x="21600" y="27519"/>
                      <a:pt x="17073" y="34934"/>
                      <a:pt x="9874" y="38635"/>
                    </a:cubicBezTo>
                  </a:path>
                  <a:path w="21600" h="38635" stroke="0" extrusionOk="0">
                    <a:moveTo>
                      <a:pt x="9448" y="-1"/>
                    </a:moveTo>
                    <a:cubicBezTo>
                      <a:pt x="16881" y="3615"/>
                      <a:pt x="21600" y="11157"/>
                      <a:pt x="21600" y="19424"/>
                    </a:cubicBezTo>
                    <a:cubicBezTo>
                      <a:pt x="21600" y="27519"/>
                      <a:pt x="17073" y="34934"/>
                      <a:pt x="9874" y="38635"/>
                    </a:cubicBezTo>
                    <a:lnTo>
                      <a:pt x="0" y="19424"/>
                    </a:lnTo>
                    <a:close/>
                  </a:path>
                </a:pathLst>
              </a:custGeom>
              <a:noFill/>
              <a:ln w="57150">
                <a:solidFill>
                  <a:schemeClr val="accent2"/>
                </a:solidFill>
                <a:round/>
                <a:headEnd/>
                <a:tailEnd/>
              </a:ln>
            </p:spPr>
            <p:txBody>
              <a:bodyPr wrap="none" anchor="ctr"/>
              <a:lstStyle/>
              <a:p>
                <a:endParaRPr lang="en-US"/>
              </a:p>
            </p:txBody>
          </p:sp>
        </p:grpSp>
      </p:grpSp>
      <p:grpSp>
        <p:nvGrpSpPr>
          <p:cNvPr id="18" name="Group 93"/>
          <p:cNvGrpSpPr>
            <a:grpSpLocks/>
          </p:cNvGrpSpPr>
          <p:nvPr/>
        </p:nvGrpSpPr>
        <p:grpSpPr bwMode="auto">
          <a:xfrm flipV="1">
            <a:off x="438150" y="2757488"/>
            <a:ext cx="1927225" cy="933450"/>
            <a:chOff x="372" y="1361"/>
            <a:chExt cx="1214" cy="588"/>
          </a:xfrm>
        </p:grpSpPr>
        <p:grpSp>
          <p:nvGrpSpPr>
            <p:cNvPr id="136250" name="Group 94"/>
            <p:cNvGrpSpPr>
              <a:grpSpLocks/>
            </p:cNvGrpSpPr>
            <p:nvPr/>
          </p:nvGrpSpPr>
          <p:grpSpPr bwMode="auto">
            <a:xfrm>
              <a:off x="1014" y="1361"/>
              <a:ext cx="572" cy="576"/>
              <a:chOff x="894" y="1265"/>
              <a:chExt cx="572" cy="576"/>
            </a:xfrm>
          </p:grpSpPr>
          <p:sp>
            <p:nvSpPr>
              <p:cNvPr id="136254" name="Freeform 95"/>
              <p:cNvSpPr>
                <a:spLocks/>
              </p:cNvSpPr>
              <p:nvPr/>
            </p:nvSpPr>
            <p:spPr bwMode="auto">
              <a:xfrm>
                <a:off x="896" y="1268"/>
                <a:ext cx="570" cy="570"/>
              </a:xfrm>
              <a:custGeom>
                <a:avLst/>
                <a:gdLst>
                  <a:gd name="T0" fmla="*/ 0 w 570"/>
                  <a:gd name="T1" fmla="*/ 0 h 570"/>
                  <a:gd name="T2" fmla="*/ 210 w 570"/>
                  <a:gd name="T3" fmla="*/ 570 h 570"/>
                  <a:gd name="T4" fmla="*/ 570 w 570"/>
                  <a:gd name="T5" fmla="*/ 570 h 570"/>
                  <a:gd name="T6" fmla="*/ 570 w 570"/>
                  <a:gd name="T7" fmla="*/ 0 h 570"/>
                  <a:gd name="T8" fmla="*/ 0 w 570"/>
                  <a:gd name="T9" fmla="*/ 0 h 570"/>
                  <a:gd name="T10" fmla="*/ 0 60000 65536"/>
                  <a:gd name="T11" fmla="*/ 0 60000 65536"/>
                  <a:gd name="T12" fmla="*/ 0 60000 65536"/>
                  <a:gd name="T13" fmla="*/ 0 60000 65536"/>
                  <a:gd name="T14" fmla="*/ 0 60000 65536"/>
                  <a:gd name="T15" fmla="*/ 0 w 570"/>
                  <a:gd name="T16" fmla="*/ 0 h 570"/>
                  <a:gd name="T17" fmla="*/ 570 w 570"/>
                  <a:gd name="T18" fmla="*/ 570 h 570"/>
                </a:gdLst>
                <a:ahLst/>
                <a:cxnLst>
                  <a:cxn ang="T10">
                    <a:pos x="T0" y="T1"/>
                  </a:cxn>
                  <a:cxn ang="T11">
                    <a:pos x="T2" y="T3"/>
                  </a:cxn>
                  <a:cxn ang="T12">
                    <a:pos x="T4" y="T5"/>
                  </a:cxn>
                  <a:cxn ang="T13">
                    <a:pos x="T6" y="T7"/>
                  </a:cxn>
                  <a:cxn ang="T14">
                    <a:pos x="T8" y="T9"/>
                  </a:cxn>
                </a:cxnLst>
                <a:rect l="T15" t="T16" r="T17" b="T18"/>
                <a:pathLst>
                  <a:path w="570" h="570">
                    <a:moveTo>
                      <a:pt x="0" y="0"/>
                    </a:moveTo>
                    <a:lnTo>
                      <a:pt x="210" y="570"/>
                    </a:lnTo>
                    <a:lnTo>
                      <a:pt x="570" y="570"/>
                    </a:lnTo>
                    <a:lnTo>
                      <a:pt x="570" y="0"/>
                    </a:lnTo>
                    <a:lnTo>
                      <a:pt x="0"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55" name="Line 96"/>
              <p:cNvSpPr>
                <a:spLocks noChangeShapeType="1"/>
              </p:cNvSpPr>
              <p:nvPr/>
            </p:nvSpPr>
            <p:spPr bwMode="auto">
              <a:xfrm>
                <a:off x="894" y="1265"/>
                <a:ext cx="210" cy="576"/>
              </a:xfrm>
              <a:prstGeom prst="line">
                <a:avLst/>
              </a:prstGeom>
              <a:noFill/>
              <a:ln w="57150">
                <a:solidFill>
                  <a:schemeClr val="accent2"/>
                </a:solidFill>
                <a:round/>
                <a:headEnd/>
                <a:tailEnd/>
              </a:ln>
            </p:spPr>
            <p:txBody>
              <a:bodyPr/>
              <a:lstStyle/>
              <a:p>
                <a:endParaRPr lang="en-US"/>
              </a:p>
            </p:txBody>
          </p:sp>
        </p:grpSp>
        <p:grpSp>
          <p:nvGrpSpPr>
            <p:cNvPr id="136251" name="Group 97"/>
            <p:cNvGrpSpPr>
              <a:grpSpLocks/>
            </p:cNvGrpSpPr>
            <p:nvPr/>
          </p:nvGrpSpPr>
          <p:grpSpPr bwMode="auto">
            <a:xfrm flipH="1">
              <a:off x="372" y="1373"/>
              <a:ext cx="566" cy="576"/>
              <a:chOff x="1396" y="2193"/>
              <a:chExt cx="566" cy="576"/>
            </a:xfrm>
          </p:grpSpPr>
          <p:sp>
            <p:nvSpPr>
              <p:cNvPr id="136252" name="Freeform 98"/>
              <p:cNvSpPr>
                <a:spLocks/>
              </p:cNvSpPr>
              <p:nvPr/>
            </p:nvSpPr>
            <p:spPr bwMode="auto">
              <a:xfrm>
                <a:off x="1398" y="2193"/>
                <a:ext cx="564" cy="576"/>
              </a:xfrm>
              <a:custGeom>
                <a:avLst/>
                <a:gdLst>
                  <a:gd name="T0" fmla="*/ 564 w 564"/>
                  <a:gd name="T1" fmla="*/ 0 h 576"/>
                  <a:gd name="T2" fmla="*/ 159 w 564"/>
                  <a:gd name="T3" fmla="*/ 0 h 576"/>
                  <a:gd name="T4" fmla="*/ 78 w 564"/>
                  <a:gd name="T5" fmla="*/ 69 h 576"/>
                  <a:gd name="T6" fmla="*/ 21 w 564"/>
                  <a:gd name="T7" fmla="*/ 159 h 576"/>
                  <a:gd name="T8" fmla="*/ 0 w 564"/>
                  <a:gd name="T9" fmla="*/ 276 h 576"/>
                  <a:gd name="T10" fmla="*/ 9 w 564"/>
                  <a:gd name="T11" fmla="*/ 372 h 576"/>
                  <a:gd name="T12" fmla="*/ 75 w 564"/>
                  <a:gd name="T13" fmla="*/ 504 h 576"/>
                  <a:gd name="T14" fmla="*/ 165 w 564"/>
                  <a:gd name="T15" fmla="*/ 576 h 576"/>
                  <a:gd name="T16" fmla="*/ 564 w 564"/>
                  <a:gd name="T17" fmla="*/ 576 h 576"/>
                  <a:gd name="T18" fmla="*/ 564 w 564"/>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4"/>
                  <a:gd name="T31" fmla="*/ 0 h 576"/>
                  <a:gd name="T32" fmla="*/ 564 w 5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4" h="576">
                    <a:moveTo>
                      <a:pt x="564" y="0"/>
                    </a:moveTo>
                    <a:lnTo>
                      <a:pt x="159" y="0"/>
                    </a:lnTo>
                    <a:lnTo>
                      <a:pt x="78" y="69"/>
                    </a:lnTo>
                    <a:lnTo>
                      <a:pt x="21" y="159"/>
                    </a:lnTo>
                    <a:lnTo>
                      <a:pt x="0" y="276"/>
                    </a:lnTo>
                    <a:lnTo>
                      <a:pt x="9" y="372"/>
                    </a:lnTo>
                    <a:lnTo>
                      <a:pt x="75" y="504"/>
                    </a:lnTo>
                    <a:lnTo>
                      <a:pt x="165" y="576"/>
                    </a:lnTo>
                    <a:lnTo>
                      <a:pt x="564" y="576"/>
                    </a:lnTo>
                    <a:lnTo>
                      <a:pt x="56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53" name="Arc 99"/>
              <p:cNvSpPr>
                <a:spLocks/>
              </p:cNvSpPr>
              <p:nvPr/>
            </p:nvSpPr>
            <p:spPr bwMode="auto">
              <a:xfrm flipH="1">
                <a:off x="1396" y="2200"/>
                <a:ext cx="296" cy="563"/>
              </a:xfrm>
              <a:custGeom>
                <a:avLst/>
                <a:gdLst>
                  <a:gd name="T0" fmla="*/ 0 w 21600"/>
                  <a:gd name="T1" fmla="*/ 0 h 38635"/>
                  <a:gd name="T2" fmla="*/ 0 w 21600"/>
                  <a:gd name="T3" fmla="*/ 0 h 38635"/>
                  <a:gd name="T4" fmla="*/ 0 w 21600"/>
                  <a:gd name="T5" fmla="*/ 0 h 38635"/>
                  <a:gd name="T6" fmla="*/ 0 60000 65536"/>
                  <a:gd name="T7" fmla="*/ 0 60000 65536"/>
                  <a:gd name="T8" fmla="*/ 0 60000 65536"/>
                  <a:gd name="T9" fmla="*/ 0 w 21600"/>
                  <a:gd name="T10" fmla="*/ 0 h 38635"/>
                  <a:gd name="T11" fmla="*/ 21600 w 21600"/>
                  <a:gd name="T12" fmla="*/ 38635 h 38635"/>
                </a:gdLst>
                <a:ahLst/>
                <a:cxnLst>
                  <a:cxn ang="T6">
                    <a:pos x="T0" y="T1"/>
                  </a:cxn>
                  <a:cxn ang="T7">
                    <a:pos x="T2" y="T3"/>
                  </a:cxn>
                  <a:cxn ang="T8">
                    <a:pos x="T4" y="T5"/>
                  </a:cxn>
                </a:cxnLst>
                <a:rect l="T9" t="T10" r="T11" b="T12"/>
                <a:pathLst>
                  <a:path w="21600" h="38635" fill="none" extrusionOk="0">
                    <a:moveTo>
                      <a:pt x="9448" y="-1"/>
                    </a:moveTo>
                    <a:cubicBezTo>
                      <a:pt x="16881" y="3615"/>
                      <a:pt x="21600" y="11157"/>
                      <a:pt x="21600" y="19424"/>
                    </a:cubicBezTo>
                    <a:cubicBezTo>
                      <a:pt x="21600" y="27519"/>
                      <a:pt x="17073" y="34934"/>
                      <a:pt x="9874" y="38635"/>
                    </a:cubicBezTo>
                  </a:path>
                  <a:path w="21600" h="38635" stroke="0" extrusionOk="0">
                    <a:moveTo>
                      <a:pt x="9448" y="-1"/>
                    </a:moveTo>
                    <a:cubicBezTo>
                      <a:pt x="16881" y="3615"/>
                      <a:pt x="21600" y="11157"/>
                      <a:pt x="21600" y="19424"/>
                    </a:cubicBezTo>
                    <a:cubicBezTo>
                      <a:pt x="21600" y="27519"/>
                      <a:pt x="17073" y="34934"/>
                      <a:pt x="9874" y="38635"/>
                    </a:cubicBezTo>
                    <a:lnTo>
                      <a:pt x="0" y="19424"/>
                    </a:lnTo>
                    <a:close/>
                  </a:path>
                </a:pathLst>
              </a:custGeom>
              <a:noFill/>
              <a:ln w="57150">
                <a:solidFill>
                  <a:schemeClr val="accent2"/>
                </a:solidFill>
                <a:round/>
                <a:headEnd/>
                <a:tailEnd/>
              </a:ln>
            </p:spPr>
            <p:txBody>
              <a:bodyPr wrap="none" anchor="ctr"/>
              <a:lstStyle/>
              <a:p>
                <a:endParaRPr lang="en-US"/>
              </a:p>
            </p:txBody>
          </p:sp>
        </p:grpSp>
      </p:grpSp>
      <p:sp>
        <p:nvSpPr>
          <p:cNvPr id="165991" name="Freeform 103"/>
          <p:cNvSpPr>
            <a:spLocks/>
          </p:cNvSpPr>
          <p:nvPr/>
        </p:nvSpPr>
        <p:spPr bwMode="auto">
          <a:xfrm>
            <a:off x="1657350" y="1673225"/>
            <a:ext cx="285750" cy="809625"/>
          </a:xfrm>
          <a:custGeom>
            <a:avLst/>
            <a:gdLst>
              <a:gd name="T0" fmla="*/ 2147483647 w 180"/>
              <a:gd name="T1" fmla="*/ 0 h 510"/>
              <a:gd name="T2" fmla="*/ 0 w 180"/>
              <a:gd name="T3" fmla="*/ 2147483647 h 510"/>
              <a:gd name="T4" fmla="*/ 2147483647 w 180"/>
              <a:gd name="T5" fmla="*/ 2147483647 h 510"/>
              <a:gd name="T6" fmla="*/ 2147483647 w 180"/>
              <a:gd name="T7" fmla="*/ 0 h 510"/>
              <a:gd name="T8" fmla="*/ 0 60000 65536"/>
              <a:gd name="T9" fmla="*/ 0 60000 65536"/>
              <a:gd name="T10" fmla="*/ 0 60000 65536"/>
              <a:gd name="T11" fmla="*/ 0 60000 65536"/>
              <a:gd name="T12" fmla="*/ 0 w 180"/>
              <a:gd name="T13" fmla="*/ 0 h 510"/>
              <a:gd name="T14" fmla="*/ 180 w 180"/>
              <a:gd name="T15" fmla="*/ 510 h 510"/>
            </a:gdLst>
            <a:ahLst/>
            <a:cxnLst>
              <a:cxn ang="T8">
                <a:pos x="T0" y="T1"/>
              </a:cxn>
              <a:cxn ang="T9">
                <a:pos x="T2" y="T3"/>
              </a:cxn>
              <a:cxn ang="T10">
                <a:pos x="T4" y="T5"/>
              </a:cxn>
              <a:cxn ang="T11">
                <a:pos x="T6" y="T7"/>
              </a:cxn>
            </a:cxnLst>
            <a:rect l="T12" t="T13" r="T14" b="T15"/>
            <a:pathLst>
              <a:path w="180" h="510">
                <a:moveTo>
                  <a:pt x="1" y="0"/>
                </a:moveTo>
                <a:lnTo>
                  <a:pt x="0" y="510"/>
                </a:lnTo>
                <a:lnTo>
                  <a:pt x="180" y="510"/>
                </a:lnTo>
                <a:lnTo>
                  <a:pt x="1" y="0"/>
                </a:lnTo>
                <a:close/>
              </a:path>
            </a:pathLst>
          </a:custGeom>
          <a:solidFill>
            <a:srgbClr val="009900"/>
          </a:solidFill>
          <a:ln w="9525">
            <a:noFill/>
            <a:round/>
            <a:headEnd/>
            <a:tailEnd/>
          </a:ln>
        </p:spPr>
        <p:txBody>
          <a:bodyPr/>
          <a:lstStyle/>
          <a:p>
            <a:endParaRPr lang="en-US"/>
          </a:p>
        </p:txBody>
      </p:sp>
      <p:sp>
        <p:nvSpPr>
          <p:cNvPr id="165993" name="Freeform 105"/>
          <p:cNvSpPr>
            <a:spLocks/>
          </p:cNvSpPr>
          <p:nvPr/>
        </p:nvSpPr>
        <p:spPr bwMode="auto">
          <a:xfrm flipH="1">
            <a:off x="1184275" y="1581150"/>
            <a:ext cx="190500" cy="254000"/>
          </a:xfrm>
          <a:custGeom>
            <a:avLst/>
            <a:gdLst>
              <a:gd name="T0" fmla="*/ 0 w 120"/>
              <a:gd name="T1" fmla="*/ 2147483647 h 152"/>
              <a:gd name="T2" fmla="*/ 0 w 120"/>
              <a:gd name="T3" fmla="*/ 0 h 152"/>
              <a:gd name="T4" fmla="*/ 2147483647 w 120"/>
              <a:gd name="T5" fmla="*/ 0 h 152"/>
              <a:gd name="T6" fmla="*/ 0 w 120"/>
              <a:gd name="T7" fmla="*/ 2147483647 h 152"/>
              <a:gd name="T8" fmla="*/ 0 60000 65536"/>
              <a:gd name="T9" fmla="*/ 0 60000 65536"/>
              <a:gd name="T10" fmla="*/ 0 60000 65536"/>
              <a:gd name="T11" fmla="*/ 0 60000 65536"/>
              <a:gd name="T12" fmla="*/ 0 w 120"/>
              <a:gd name="T13" fmla="*/ 0 h 152"/>
              <a:gd name="T14" fmla="*/ 120 w 120"/>
              <a:gd name="T15" fmla="*/ 152 h 152"/>
            </a:gdLst>
            <a:ahLst/>
            <a:cxnLst>
              <a:cxn ang="T8">
                <a:pos x="T0" y="T1"/>
              </a:cxn>
              <a:cxn ang="T9">
                <a:pos x="T2" y="T3"/>
              </a:cxn>
              <a:cxn ang="T10">
                <a:pos x="T4" y="T5"/>
              </a:cxn>
              <a:cxn ang="T11">
                <a:pos x="T6" y="T7"/>
              </a:cxn>
            </a:cxnLst>
            <a:rect l="T12" t="T13" r="T14" b="T15"/>
            <a:pathLst>
              <a:path w="120" h="152">
                <a:moveTo>
                  <a:pt x="0" y="152"/>
                </a:moveTo>
                <a:lnTo>
                  <a:pt x="0" y="0"/>
                </a:lnTo>
                <a:lnTo>
                  <a:pt x="120" y="0"/>
                </a:lnTo>
                <a:lnTo>
                  <a:pt x="0" y="152"/>
                </a:lnTo>
                <a:close/>
              </a:path>
            </a:pathLst>
          </a:custGeom>
          <a:solidFill>
            <a:srgbClr val="009900"/>
          </a:solidFill>
          <a:ln w="9525">
            <a:noFill/>
            <a:round/>
            <a:headEnd/>
            <a:tailEnd/>
          </a:ln>
        </p:spPr>
        <p:txBody>
          <a:bodyPr/>
          <a:lstStyle/>
          <a:p>
            <a:endParaRPr lang="en-US"/>
          </a:p>
        </p:txBody>
      </p:sp>
      <p:sp>
        <p:nvSpPr>
          <p:cNvPr id="165994" name="Freeform 106"/>
          <p:cNvSpPr>
            <a:spLocks/>
          </p:cNvSpPr>
          <p:nvPr/>
        </p:nvSpPr>
        <p:spPr bwMode="auto">
          <a:xfrm flipH="1" flipV="1">
            <a:off x="1190625" y="2235200"/>
            <a:ext cx="190500" cy="254000"/>
          </a:xfrm>
          <a:custGeom>
            <a:avLst/>
            <a:gdLst>
              <a:gd name="T0" fmla="*/ 0 w 120"/>
              <a:gd name="T1" fmla="*/ 2147483647 h 152"/>
              <a:gd name="T2" fmla="*/ 0 w 120"/>
              <a:gd name="T3" fmla="*/ 0 h 152"/>
              <a:gd name="T4" fmla="*/ 2147483647 w 120"/>
              <a:gd name="T5" fmla="*/ 0 h 152"/>
              <a:gd name="T6" fmla="*/ 0 w 120"/>
              <a:gd name="T7" fmla="*/ 2147483647 h 152"/>
              <a:gd name="T8" fmla="*/ 0 60000 65536"/>
              <a:gd name="T9" fmla="*/ 0 60000 65536"/>
              <a:gd name="T10" fmla="*/ 0 60000 65536"/>
              <a:gd name="T11" fmla="*/ 0 60000 65536"/>
              <a:gd name="T12" fmla="*/ 0 w 120"/>
              <a:gd name="T13" fmla="*/ 0 h 152"/>
              <a:gd name="T14" fmla="*/ 120 w 120"/>
              <a:gd name="T15" fmla="*/ 152 h 152"/>
            </a:gdLst>
            <a:ahLst/>
            <a:cxnLst>
              <a:cxn ang="T8">
                <a:pos x="T0" y="T1"/>
              </a:cxn>
              <a:cxn ang="T9">
                <a:pos x="T2" y="T3"/>
              </a:cxn>
              <a:cxn ang="T10">
                <a:pos x="T4" y="T5"/>
              </a:cxn>
              <a:cxn ang="T11">
                <a:pos x="T6" y="T7"/>
              </a:cxn>
            </a:cxnLst>
            <a:rect l="T12" t="T13" r="T14" b="T15"/>
            <a:pathLst>
              <a:path w="120" h="152">
                <a:moveTo>
                  <a:pt x="0" y="152"/>
                </a:moveTo>
                <a:lnTo>
                  <a:pt x="0" y="0"/>
                </a:lnTo>
                <a:lnTo>
                  <a:pt x="120" y="0"/>
                </a:lnTo>
                <a:lnTo>
                  <a:pt x="0" y="152"/>
                </a:lnTo>
                <a:close/>
              </a:path>
            </a:pathLst>
          </a:custGeom>
          <a:solidFill>
            <a:srgbClr val="009900"/>
          </a:solidFill>
          <a:ln w="9525">
            <a:noFill/>
            <a:round/>
            <a:headEnd/>
            <a:tailEnd/>
          </a:ln>
        </p:spPr>
        <p:txBody>
          <a:bodyPr/>
          <a:lstStyle/>
          <a:p>
            <a:endParaRPr lang="en-US"/>
          </a:p>
        </p:txBody>
      </p:sp>
      <p:sp>
        <p:nvSpPr>
          <p:cNvPr id="165999" name="Freeform 111"/>
          <p:cNvSpPr>
            <a:spLocks/>
          </p:cNvSpPr>
          <p:nvPr/>
        </p:nvSpPr>
        <p:spPr bwMode="auto">
          <a:xfrm>
            <a:off x="6146800" y="1776413"/>
            <a:ext cx="285750" cy="782637"/>
          </a:xfrm>
          <a:custGeom>
            <a:avLst/>
            <a:gdLst>
              <a:gd name="T0" fmla="*/ 2147483647 w 180"/>
              <a:gd name="T1" fmla="*/ 0 h 493"/>
              <a:gd name="T2" fmla="*/ 0 w 180"/>
              <a:gd name="T3" fmla="*/ 2147483647 h 493"/>
              <a:gd name="T4" fmla="*/ 2147483647 w 180"/>
              <a:gd name="T5" fmla="*/ 2147483647 h 493"/>
              <a:gd name="T6" fmla="*/ 2147483647 w 180"/>
              <a:gd name="T7" fmla="*/ 0 h 493"/>
              <a:gd name="T8" fmla="*/ 0 60000 65536"/>
              <a:gd name="T9" fmla="*/ 0 60000 65536"/>
              <a:gd name="T10" fmla="*/ 0 60000 65536"/>
              <a:gd name="T11" fmla="*/ 0 60000 65536"/>
              <a:gd name="T12" fmla="*/ 0 w 180"/>
              <a:gd name="T13" fmla="*/ 0 h 493"/>
              <a:gd name="T14" fmla="*/ 180 w 180"/>
              <a:gd name="T15" fmla="*/ 493 h 493"/>
            </a:gdLst>
            <a:ahLst/>
            <a:cxnLst>
              <a:cxn ang="T8">
                <a:pos x="T0" y="T1"/>
              </a:cxn>
              <a:cxn ang="T9">
                <a:pos x="T2" y="T3"/>
              </a:cxn>
              <a:cxn ang="T10">
                <a:pos x="T4" y="T5"/>
              </a:cxn>
              <a:cxn ang="T11">
                <a:pos x="T6" y="T7"/>
              </a:cxn>
            </a:cxnLst>
            <a:rect l="T12" t="T13" r="T14" b="T15"/>
            <a:pathLst>
              <a:path w="180" h="493">
                <a:moveTo>
                  <a:pt x="1" y="0"/>
                </a:moveTo>
                <a:lnTo>
                  <a:pt x="0" y="493"/>
                </a:lnTo>
                <a:lnTo>
                  <a:pt x="180" y="493"/>
                </a:lnTo>
                <a:lnTo>
                  <a:pt x="1" y="0"/>
                </a:lnTo>
                <a:close/>
              </a:path>
            </a:pathLst>
          </a:custGeom>
          <a:solidFill>
            <a:srgbClr val="009900"/>
          </a:solidFill>
          <a:ln w="9525">
            <a:noFill/>
            <a:round/>
            <a:headEnd/>
            <a:tailEnd/>
          </a:ln>
        </p:spPr>
        <p:txBody>
          <a:bodyPr/>
          <a:lstStyle/>
          <a:p>
            <a:endParaRPr lang="en-US"/>
          </a:p>
        </p:txBody>
      </p:sp>
      <p:sp>
        <p:nvSpPr>
          <p:cNvPr id="166000" name="Freeform 112"/>
          <p:cNvSpPr>
            <a:spLocks/>
          </p:cNvSpPr>
          <p:nvPr/>
        </p:nvSpPr>
        <p:spPr bwMode="auto">
          <a:xfrm>
            <a:off x="5556250" y="1771650"/>
            <a:ext cx="287338" cy="787400"/>
          </a:xfrm>
          <a:custGeom>
            <a:avLst/>
            <a:gdLst>
              <a:gd name="T0" fmla="*/ 2147483647 w 181"/>
              <a:gd name="T1" fmla="*/ 0 h 496"/>
              <a:gd name="T2" fmla="*/ 2147483647 w 181"/>
              <a:gd name="T3" fmla="*/ 2147483647 h 496"/>
              <a:gd name="T4" fmla="*/ 0 w 181"/>
              <a:gd name="T5" fmla="*/ 2147483647 h 496"/>
              <a:gd name="T6" fmla="*/ 2147483647 w 181"/>
              <a:gd name="T7" fmla="*/ 0 h 496"/>
              <a:gd name="T8" fmla="*/ 0 60000 65536"/>
              <a:gd name="T9" fmla="*/ 0 60000 65536"/>
              <a:gd name="T10" fmla="*/ 0 60000 65536"/>
              <a:gd name="T11" fmla="*/ 0 60000 65536"/>
              <a:gd name="T12" fmla="*/ 0 w 181"/>
              <a:gd name="T13" fmla="*/ 0 h 496"/>
              <a:gd name="T14" fmla="*/ 181 w 181"/>
              <a:gd name="T15" fmla="*/ 496 h 496"/>
            </a:gdLst>
            <a:ahLst/>
            <a:cxnLst>
              <a:cxn ang="T8">
                <a:pos x="T0" y="T1"/>
              </a:cxn>
              <a:cxn ang="T9">
                <a:pos x="T2" y="T3"/>
              </a:cxn>
              <a:cxn ang="T10">
                <a:pos x="T4" y="T5"/>
              </a:cxn>
              <a:cxn ang="T11">
                <a:pos x="T6" y="T7"/>
              </a:cxn>
            </a:cxnLst>
            <a:rect l="T12" t="T13" r="T14" b="T15"/>
            <a:pathLst>
              <a:path w="181" h="496">
                <a:moveTo>
                  <a:pt x="181" y="0"/>
                </a:moveTo>
                <a:lnTo>
                  <a:pt x="180" y="496"/>
                </a:lnTo>
                <a:lnTo>
                  <a:pt x="0" y="496"/>
                </a:lnTo>
                <a:lnTo>
                  <a:pt x="181" y="0"/>
                </a:lnTo>
                <a:close/>
              </a:path>
            </a:pathLst>
          </a:custGeom>
          <a:solidFill>
            <a:srgbClr val="009900"/>
          </a:solidFill>
          <a:ln w="9525">
            <a:noFill/>
            <a:round/>
            <a:headEnd/>
            <a:tailEnd/>
          </a:ln>
        </p:spPr>
        <p:txBody>
          <a:bodyPr/>
          <a:lstStyle/>
          <a:p>
            <a:endParaRPr lang="en-US"/>
          </a:p>
        </p:txBody>
      </p:sp>
      <p:sp>
        <p:nvSpPr>
          <p:cNvPr id="166003" name="Text Box 115"/>
          <p:cNvSpPr txBox="1">
            <a:spLocks noChangeArrowheads="1"/>
          </p:cNvSpPr>
          <p:nvPr/>
        </p:nvSpPr>
        <p:spPr bwMode="auto">
          <a:xfrm>
            <a:off x="377825" y="3836988"/>
            <a:ext cx="3333750" cy="457200"/>
          </a:xfrm>
          <a:prstGeom prst="rect">
            <a:avLst/>
          </a:prstGeom>
          <a:noFill/>
          <a:ln w="9525">
            <a:noFill/>
            <a:miter lim="800000"/>
            <a:headEnd/>
            <a:tailEnd/>
          </a:ln>
        </p:spPr>
        <p:txBody>
          <a:bodyPr wrap="none">
            <a:spAutoFit/>
          </a:bodyPr>
          <a:lstStyle/>
          <a:p>
            <a:r>
              <a:rPr lang="en-US" sz="2400">
                <a:latin typeface="Arial" charset="0"/>
              </a:rPr>
              <a:t>7. The letter “L” and “T”</a:t>
            </a:r>
          </a:p>
        </p:txBody>
      </p:sp>
      <p:grpSp>
        <p:nvGrpSpPr>
          <p:cNvPr id="21" name="Group 168"/>
          <p:cNvGrpSpPr>
            <a:grpSpLocks/>
          </p:cNvGrpSpPr>
          <p:nvPr/>
        </p:nvGrpSpPr>
        <p:grpSpPr bwMode="auto">
          <a:xfrm>
            <a:off x="876300" y="5665788"/>
            <a:ext cx="914400" cy="915987"/>
            <a:chOff x="552" y="3569"/>
            <a:chExt cx="576" cy="577"/>
          </a:xfrm>
        </p:grpSpPr>
        <p:sp>
          <p:nvSpPr>
            <p:cNvPr id="136247" name="Rectangle 118"/>
            <p:cNvSpPr>
              <a:spLocks noChangeArrowheads="1"/>
            </p:cNvSpPr>
            <p:nvPr/>
          </p:nvSpPr>
          <p:spPr bwMode="auto">
            <a:xfrm>
              <a:off x="552" y="3570"/>
              <a:ext cx="576" cy="576"/>
            </a:xfrm>
            <a:prstGeom prst="rect">
              <a:avLst/>
            </a:prstGeom>
            <a:gradFill rotWithShape="1">
              <a:gsLst>
                <a:gs pos="0">
                  <a:srgbClr val="FF9900"/>
                </a:gs>
                <a:gs pos="100000">
                  <a:schemeClr val="bg1"/>
                </a:gs>
              </a:gsLst>
              <a:lin ang="0" scaled="1"/>
            </a:gradFill>
            <a:ln w="9525">
              <a:noFill/>
              <a:miter lim="800000"/>
              <a:headEnd/>
              <a:tailEnd/>
            </a:ln>
          </p:spPr>
          <p:txBody>
            <a:bodyPr wrap="none" anchor="ctr"/>
            <a:lstStyle/>
            <a:p>
              <a:endParaRPr lang="en-US"/>
            </a:p>
          </p:txBody>
        </p:sp>
        <p:sp>
          <p:nvSpPr>
            <p:cNvPr id="136248" name="Line 119"/>
            <p:cNvSpPr>
              <a:spLocks noChangeShapeType="1"/>
            </p:cNvSpPr>
            <p:nvPr/>
          </p:nvSpPr>
          <p:spPr bwMode="auto">
            <a:xfrm>
              <a:off x="564" y="3569"/>
              <a:ext cx="0" cy="576"/>
            </a:xfrm>
            <a:prstGeom prst="line">
              <a:avLst/>
            </a:prstGeom>
            <a:noFill/>
            <a:ln w="57150">
              <a:solidFill>
                <a:schemeClr val="accent2"/>
              </a:solidFill>
              <a:round/>
              <a:headEnd/>
              <a:tailEnd/>
            </a:ln>
          </p:spPr>
          <p:txBody>
            <a:bodyPr/>
            <a:lstStyle/>
            <a:p>
              <a:endParaRPr lang="en-US"/>
            </a:p>
          </p:txBody>
        </p:sp>
        <p:sp>
          <p:nvSpPr>
            <p:cNvPr id="136249" name="Line 120"/>
            <p:cNvSpPr>
              <a:spLocks noChangeShapeType="1"/>
            </p:cNvSpPr>
            <p:nvPr/>
          </p:nvSpPr>
          <p:spPr bwMode="auto">
            <a:xfrm>
              <a:off x="552" y="4136"/>
              <a:ext cx="424" cy="0"/>
            </a:xfrm>
            <a:prstGeom prst="line">
              <a:avLst/>
            </a:prstGeom>
            <a:noFill/>
            <a:ln w="57150">
              <a:solidFill>
                <a:schemeClr val="accent2"/>
              </a:solidFill>
              <a:round/>
              <a:headEnd/>
              <a:tailEnd/>
            </a:ln>
          </p:spPr>
          <p:txBody>
            <a:bodyPr/>
            <a:lstStyle/>
            <a:p>
              <a:endParaRPr lang="en-US"/>
            </a:p>
          </p:txBody>
        </p:sp>
      </p:grpSp>
      <p:sp>
        <p:nvSpPr>
          <p:cNvPr id="166009" name="Text Box 121"/>
          <p:cNvSpPr txBox="1">
            <a:spLocks noChangeArrowheads="1"/>
          </p:cNvSpPr>
          <p:nvPr/>
        </p:nvSpPr>
        <p:spPr bwMode="auto">
          <a:xfrm>
            <a:off x="2574925" y="4605338"/>
            <a:ext cx="503238" cy="762000"/>
          </a:xfrm>
          <a:prstGeom prst="rect">
            <a:avLst/>
          </a:prstGeom>
          <a:noFill/>
          <a:ln w="9525">
            <a:noFill/>
            <a:miter lim="800000"/>
            <a:headEnd/>
            <a:tailEnd/>
          </a:ln>
        </p:spPr>
        <p:txBody>
          <a:bodyPr wrap="none">
            <a:spAutoFit/>
          </a:bodyPr>
          <a:lstStyle/>
          <a:p>
            <a:r>
              <a:rPr lang="en-US" b="1"/>
              <a:t>≡</a:t>
            </a:r>
            <a:endParaRPr lang="en-US" b="1">
              <a:cs typeface="Times New Roman" pitchFamily="18" charset="0"/>
            </a:endParaRPr>
          </a:p>
        </p:txBody>
      </p:sp>
      <p:grpSp>
        <p:nvGrpSpPr>
          <p:cNvPr id="22" name="Group 163"/>
          <p:cNvGrpSpPr>
            <a:grpSpLocks/>
          </p:cNvGrpSpPr>
          <p:nvPr/>
        </p:nvGrpSpPr>
        <p:grpSpPr bwMode="auto">
          <a:xfrm>
            <a:off x="4432300" y="4421188"/>
            <a:ext cx="914400" cy="914400"/>
            <a:chOff x="2792" y="2785"/>
            <a:chExt cx="576" cy="576"/>
          </a:xfrm>
        </p:grpSpPr>
        <p:sp>
          <p:nvSpPr>
            <p:cNvPr id="136245" name="Line 125"/>
            <p:cNvSpPr>
              <a:spLocks noChangeShapeType="1"/>
            </p:cNvSpPr>
            <p:nvPr/>
          </p:nvSpPr>
          <p:spPr bwMode="auto">
            <a:xfrm>
              <a:off x="2792" y="2792"/>
              <a:ext cx="576" cy="0"/>
            </a:xfrm>
            <a:prstGeom prst="line">
              <a:avLst/>
            </a:prstGeom>
            <a:noFill/>
            <a:ln w="9525">
              <a:solidFill>
                <a:schemeClr val="accent2"/>
              </a:solidFill>
              <a:prstDash val="lgDash"/>
              <a:round/>
              <a:headEnd/>
              <a:tailEnd/>
            </a:ln>
          </p:spPr>
          <p:txBody>
            <a:bodyPr/>
            <a:lstStyle/>
            <a:p>
              <a:endParaRPr lang="en-US"/>
            </a:p>
          </p:txBody>
        </p:sp>
        <p:sp>
          <p:nvSpPr>
            <p:cNvPr id="136246" name="Line 130"/>
            <p:cNvSpPr>
              <a:spLocks noChangeShapeType="1"/>
            </p:cNvSpPr>
            <p:nvPr/>
          </p:nvSpPr>
          <p:spPr bwMode="auto">
            <a:xfrm>
              <a:off x="3076" y="2785"/>
              <a:ext cx="0" cy="576"/>
            </a:xfrm>
            <a:prstGeom prst="line">
              <a:avLst/>
            </a:prstGeom>
            <a:noFill/>
            <a:ln w="9525">
              <a:solidFill>
                <a:schemeClr val="accent2"/>
              </a:solidFill>
              <a:prstDash val="lgDash"/>
              <a:round/>
              <a:headEnd/>
              <a:tailEnd/>
            </a:ln>
          </p:spPr>
          <p:txBody>
            <a:bodyPr/>
            <a:lstStyle/>
            <a:p>
              <a:endParaRPr lang="en-US"/>
            </a:p>
          </p:txBody>
        </p:sp>
      </p:grpSp>
      <p:grpSp>
        <p:nvGrpSpPr>
          <p:cNvPr id="23" name="Group 164"/>
          <p:cNvGrpSpPr>
            <a:grpSpLocks/>
          </p:cNvGrpSpPr>
          <p:nvPr/>
        </p:nvGrpSpPr>
        <p:grpSpPr bwMode="auto">
          <a:xfrm>
            <a:off x="4064000" y="4419600"/>
            <a:ext cx="825500" cy="927100"/>
            <a:chOff x="2560" y="2784"/>
            <a:chExt cx="520" cy="584"/>
          </a:xfrm>
        </p:grpSpPr>
        <p:sp>
          <p:nvSpPr>
            <p:cNvPr id="136243" name="Freeform 139"/>
            <p:cNvSpPr>
              <a:spLocks/>
            </p:cNvSpPr>
            <p:nvPr/>
          </p:nvSpPr>
          <p:spPr bwMode="auto">
            <a:xfrm flipH="1">
              <a:off x="2560" y="2792"/>
              <a:ext cx="504" cy="576"/>
            </a:xfrm>
            <a:custGeom>
              <a:avLst/>
              <a:gdLst>
                <a:gd name="T0" fmla="*/ 504 w 504"/>
                <a:gd name="T1" fmla="*/ 0 h 576"/>
                <a:gd name="T2" fmla="*/ 272 w 504"/>
                <a:gd name="T3" fmla="*/ 0 h 576"/>
                <a:gd name="T4" fmla="*/ 0 w 504"/>
                <a:gd name="T5" fmla="*/ 576 h 576"/>
                <a:gd name="T6" fmla="*/ 496 w 504"/>
                <a:gd name="T7" fmla="*/ 576 h 576"/>
                <a:gd name="T8" fmla="*/ 504 w 504"/>
                <a:gd name="T9" fmla="*/ 0 h 576"/>
                <a:gd name="T10" fmla="*/ 0 60000 65536"/>
                <a:gd name="T11" fmla="*/ 0 60000 65536"/>
                <a:gd name="T12" fmla="*/ 0 60000 65536"/>
                <a:gd name="T13" fmla="*/ 0 60000 65536"/>
                <a:gd name="T14" fmla="*/ 0 60000 65536"/>
                <a:gd name="T15" fmla="*/ 0 w 504"/>
                <a:gd name="T16" fmla="*/ 0 h 576"/>
                <a:gd name="T17" fmla="*/ 504 w 504"/>
                <a:gd name="T18" fmla="*/ 576 h 576"/>
              </a:gdLst>
              <a:ahLst/>
              <a:cxnLst>
                <a:cxn ang="T10">
                  <a:pos x="T0" y="T1"/>
                </a:cxn>
                <a:cxn ang="T11">
                  <a:pos x="T2" y="T3"/>
                </a:cxn>
                <a:cxn ang="T12">
                  <a:pos x="T4" y="T5"/>
                </a:cxn>
                <a:cxn ang="T13">
                  <a:pos x="T6" y="T7"/>
                </a:cxn>
                <a:cxn ang="T14">
                  <a:pos x="T8" y="T9"/>
                </a:cxn>
              </a:cxnLst>
              <a:rect l="T15" t="T16" r="T17" b="T18"/>
              <a:pathLst>
                <a:path w="504" h="576">
                  <a:moveTo>
                    <a:pt x="504" y="0"/>
                  </a:moveTo>
                  <a:lnTo>
                    <a:pt x="272" y="0"/>
                  </a:lnTo>
                  <a:lnTo>
                    <a:pt x="0" y="576"/>
                  </a:lnTo>
                  <a:lnTo>
                    <a:pt x="496" y="576"/>
                  </a:lnTo>
                  <a:lnTo>
                    <a:pt x="50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44" name="Line 126"/>
            <p:cNvSpPr>
              <a:spLocks noChangeShapeType="1"/>
            </p:cNvSpPr>
            <p:nvPr/>
          </p:nvSpPr>
          <p:spPr bwMode="auto">
            <a:xfrm>
              <a:off x="2800" y="2784"/>
              <a:ext cx="280" cy="584"/>
            </a:xfrm>
            <a:prstGeom prst="line">
              <a:avLst/>
            </a:prstGeom>
            <a:noFill/>
            <a:ln w="57150">
              <a:solidFill>
                <a:schemeClr val="accent2"/>
              </a:solidFill>
              <a:round/>
              <a:headEnd/>
              <a:tailEnd/>
            </a:ln>
          </p:spPr>
          <p:txBody>
            <a:bodyPr/>
            <a:lstStyle/>
            <a:p>
              <a:endParaRPr lang="en-US"/>
            </a:p>
          </p:txBody>
        </p:sp>
      </p:grpSp>
      <p:grpSp>
        <p:nvGrpSpPr>
          <p:cNvPr id="24" name="Group 165"/>
          <p:cNvGrpSpPr>
            <a:grpSpLocks/>
          </p:cNvGrpSpPr>
          <p:nvPr/>
        </p:nvGrpSpPr>
        <p:grpSpPr bwMode="auto">
          <a:xfrm>
            <a:off x="4889500" y="4419600"/>
            <a:ext cx="825500" cy="927100"/>
            <a:chOff x="3080" y="2784"/>
            <a:chExt cx="520" cy="584"/>
          </a:xfrm>
        </p:grpSpPr>
        <p:sp>
          <p:nvSpPr>
            <p:cNvPr id="136241" name="Freeform 138"/>
            <p:cNvSpPr>
              <a:spLocks/>
            </p:cNvSpPr>
            <p:nvPr/>
          </p:nvSpPr>
          <p:spPr bwMode="auto">
            <a:xfrm>
              <a:off x="3096" y="2792"/>
              <a:ext cx="504" cy="576"/>
            </a:xfrm>
            <a:custGeom>
              <a:avLst/>
              <a:gdLst>
                <a:gd name="T0" fmla="*/ 504 w 504"/>
                <a:gd name="T1" fmla="*/ 0 h 576"/>
                <a:gd name="T2" fmla="*/ 272 w 504"/>
                <a:gd name="T3" fmla="*/ 0 h 576"/>
                <a:gd name="T4" fmla="*/ 0 w 504"/>
                <a:gd name="T5" fmla="*/ 576 h 576"/>
                <a:gd name="T6" fmla="*/ 496 w 504"/>
                <a:gd name="T7" fmla="*/ 576 h 576"/>
                <a:gd name="T8" fmla="*/ 504 w 504"/>
                <a:gd name="T9" fmla="*/ 0 h 576"/>
                <a:gd name="T10" fmla="*/ 0 60000 65536"/>
                <a:gd name="T11" fmla="*/ 0 60000 65536"/>
                <a:gd name="T12" fmla="*/ 0 60000 65536"/>
                <a:gd name="T13" fmla="*/ 0 60000 65536"/>
                <a:gd name="T14" fmla="*/ 0 60000 65536"/>
                <a:gd name="T15" fmla="*/ 0 w 504"/>
                <a:gd name="T16" fmla="*/ 0 h 576"/>
                <a:gd name="T17" fmla="*/ 504 w 504"/>
                <a:gd name="T18" fmla="*/ 576 h 576"/>
              </a:gdLst>
              <a:ahLst/>
              <a:cxnLst>
                <a:cxn ang="T10">
                  <a:pos x="T0" y="T1"/>
                </a:cxn>
                <a:cxn ang="T11">
                  <a:pos x="T2" y="T3"/>
                </a:cxn>
                <a:cxn ang="T12">
                  <a:pos x="T4" y="T5"/>
                </a:cxn>
                <a:cxn ang="T13">
                  <a:pos x="T6" y="T7"/>
                </a:cxn>
                <a:cxn ang="T14">
                  <a:pos x="T8" y="T9"/>
                </a:cxn>
              </a:cxnLst>
              <a:rect l="T15" t="T16" r="T17" b="T18"/>
              <a:pathLst>
                <a:path w="504" h="576">
                  <a:moveTo>
                    <a:pt x="504" y="0"/>
                  </a:moveTo>
                  <a:lnTo>
                    <a:pt x="272" y="0"/>
                  </a:lnTo>
                  <a:lnTo>
                    <a:pt x="0" y="576"/>
                  </a:lnTo>
                  <a:lnTo>
                    <a:pt x="496" y="576"/>
                  </a:lnTo>
                  <a:lnTo>
                    <a:pt x="504" y="0"/>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42" name="Line 127"/>
            <p:cNvSpPr>
              <a:spLocks noChangeShapeType="1"/>
            </p:cNvSpPr>
            <p:nvPr/>
          </p:nvSpPr>
          <p:spPr bwMode="auto">
            <a:xfrm flipH="1">
              <a:off x="3080" y="2784"/>
              <a:ext cx="280" cy="584"/>
            </a:xfrm>
            <a:prstGeom prst="line">
              <a:avLst/>
            </a:prstGeom>
            <a:noFill/>
            <a:ln w="57150">
              <a:solidFill>
                <a:schemeClr val="accent2"/>
              </a:solidFill>
              <a:round/>
              <a:headEnd/>
              <a:tailEnd/>
            </a:ln>
          </p:spPr>
          <p:txBody>
            <a:bodyPr/>
            <a:lstStyle/>
            <a:p>
              <a:endParaRPr lang="en-US"/>
            </a:p>
          </p:txBody>
        </p:sp>
      </p:grpSp>
      <p:grpSp>
        <p:nvGrpSpPr>
          <p:cNvPr id="25" name="Group 166"/>
          <p:cNvGrpSpPr>
            <a:grpSpLocks/>
          </p:cNvGrpSpPr>
          <p:nvPr/>
        </p:nvGrpSpPr>
        <p:grpSpPr bwMode="auto">
          <a:xfrm>
            <a:off x="3581400" y="4914900"/>
            <a:ext cx="1066800" cy="498475"/>
            <a:chOff x="2256" y="3096"/>
            <a:chExt cx="672" cy="314"/>
          </a:xfrm>
        </p:grpSpPr>
        <p:sp>
          <p:nvSpPr>
            <p:cNvPr id="136239" name="Rectangle 133"/>
            <p:cNvSpPr>
              <a:spLocks noChangeArrowheads="1"/>
            </p:cNvSpPr>
            <p:nvPr/>
          </p:nvSpPr>
          <p:spPr bwMode="auto">
            <a:xfrm>
              <a:off x="2256" y="3160"/>
              <a:ext cx="454" cy="250"/>
            </a:xfrm>
            <a:prstGeom prst="rect">
              <a:avLst/>
            </a:prstGeom>
            <a:noFill/>
            <a:ln w="9525">
              <a:noFill/>
              <a:miter lim="800000"/>
              <a:headEnd/>
              <a:tailEnd/>
            </a:ln>
          </p:spPr>
          <p:txBody>
            <a:bodyPr wrap="none">
              <a:spAutoFit/>
            </a:bodyPr>
            <a:lstStyle/>
            <a:p>
              <a:r>
                <a:rPr lang="en-US" sz="2000">
                  <a:latin typeface="Arial" charset="0"/>
                </a:rPr>
                <a:t>slant</a:t>
              </a:r>
            </a:p>
          </p:txBody>
        </p:sp>
        <p:sp>
          <p:nvSpPr>
            <p:cNvPr id="136240" name="Freeform 134"/>
            <p:cNvSpPr>
              <a:spLocks/>
            </p:cNvSpPr>
            <p:nvPr/>
          </p:nvSpPr>
          <p:spPr bwMode="auto">
            <a:xfrm>
              <a:off x="2680" y="3096"/>
              <a:ext cx="248" cy="192"/>
            </a:xfrm>
            <a:custGeom>
              <a:avLst/>
              <a:gdLst>
                <a:gd name="T0" fmla="*/ 0 w 248"/>
                <a:gd name="T1" fmla="*/ 192 h 192"/>
                <a:gd name="T2" fmla="*/ 160 w 248"/>
                <a:gd name="T3" fmla="*/ 128 h 192"/>
                <a:gd name="T4" fmla="*/ 248 w 248"/>
                <a:gd name="T5" fmla="*/ 0 h 192"/>
                <a:gd name="T6" fmla="*/ 0 60000 65536"/>
                <a:gd name="T7" fmla="*/ 0 60000 65536"/>
                <a:gd name="T8" fmla="*/ 0 60000 65536"/>
                <a:gd name="T9" fmla="*/ 0 w 248"/>
                <a:gd name="T10" fmla="*/ 0 h 192"/>
                <a:gd name="T11" fmla="*/ 248 w 248"/>
                <a:gd name="T12" fmla="*/ 192 h 192"/>
              </a:gdLst>
              <a:ahLst/>
              <a:cxnLst>
                <a:cxn ang="T6">
                  <a:pos x="T0" y="T1"/>
                </a:cxn>
                <a:cxn ang="T7">
                  <a:pos x="T2" y="T3"/>
                </a:cxn>
                <a:cxn ang="T8">
                  <a:pos x="T4" y="T5"/>
                </a:cxn>
              </a:cxnLst>
              <a:rect l="T9" t="T10" r="T11" b="T12"/>
              <a:pathLst>
                <a:path w="248" h="192">
                  <a:moveTo>
                    <a:pt x="0" y="192"/>
                  </a:moveTo>
                  <a:cubicBezTo>
                    <a:pt x="59" y="176"/>
                    <a:pt x="119" y="160"/>
                    <a:pt x="160" y="128"/>
                  </a:cubicBezTo>
                  <a:cubicBezTo>
                    <a:pt x="201" y="96"/>
                    <a:pt x="224" y="48"/>
                    <a:pt x="248" y="0"/>
                  </a:cubicBezTo>
                </a:path>
              </a:pathLst>
            </a:custGeom>
            <a:noFill/>
            <a:ln w="9525">
              <a:solidFill>
                <a:schemeClr val="tx1"/>
              </a:solidFill>
              <a:round/>
              <a:headEnd/>
              <a:tailEnd type="stealth" w="med" len="med"/>
            </a:ln>
          </p:spPr>
          <p:txBody>
            <a:bodyPr/>
            <a:lstStyle/>
            <a:p>
              <a:endParaRPr lang="en-US"/>
            </a:p>
          </p:txBody>
        </p:sp>
      </p:grpSp>
      <p:grpSp>
        <p:nvGrpSpPr>
          <p:cNvPr id="26" name="Group 167"/>
          <p:cNvGrpSpPr>
            <a:grpSpLocks/>
          </p:cNvGrpSpPr>
          <p:nvPr/>
        </p:nvGrpSpPr>
        <p:grpSpPr bwMode="auto">
          <a:xfrm>
            <a:off x="5118100" y="4914900"/>
            <a:ext cx="1101725" cy="485775"/>
            <a:chOff x="3224" y="3096"/>
            <a:chExt cx="694" cy="306"/>
          </a:xfrm>
        </p:grpSpPr>
        <p:sp>
          <p:nvSpPr>
            <p:cNvPr id="136237" name="Rectangle 135"/>
            <p:cNvSpPr>
              <a:spLocks noChangeArrowheads="1"/>
            </p:cNvSpPr>
            <p:nvPr/>
          </p:nvSpPr>
          <p:spPr bwMode="auto">
            <a:xfrm>
              <a:off x="3464" y="3152"/>
              <a:ext cx="454" cy="250"/>
            </a:xfrm>
            <a:prstGeom prst="rect">
              <a:avLst/>
            </a:prstGeom>
            <a:noFill/>
            <a:ln w="9525">
              <a:noFill/>
              <a:miter lim="800000"/>
              <a:headEnd/>
              <a:tailEnd/>
            </a:ln>
          </p:spPr>
          <p:txBody>
            <a:bodyPr wrap="none">
              <a:spAutoFit/>
            </a:bodyPr>
            <a:lstStyle/>
            <a:p>
              <a:r>
                <a:rPr lang="en-US" sz="2000">
                  <a:latin typeface="Arial" charset="0"/>
                </a:rPr>
                <a:t>slant</a:t>
              </a:r>
            </a:p>
          </p:txBody>
        </p:sp>
        <p:sp>
          <p:nvSpPr>
            <p:cNvPr id="136238" name="Freeform 136"/>
            <p:cNvSpPr>
              <a:spLocks/>
            </p:cNvSpPr>
            <p:nvPr/>
          </p:nvSpPr>
          <p:spPr bwMode="auto">
            <a:xfrm flipH="1">
              <a:off x="3224" y="3096"/>
              <a:ext cx="248" cy="192"/>
            </a:xfrm>
            <a:custGeom>
              <a:avLst/>
              <a:gdLst>
                <a:gd name="T0" fmla="*/ 0 w 248"/>
                <a:gd name="T1" fmla="*/ 192 h 192"/>
                <a:gd name="T2" fmla="*/ 160 w 248"/>
                <a:gd name="T3" fmla="*/ 128 h 192"/>
                <a:gd name="T4" fmla="*/ 248 w 248"/>
                <a:gd name="T5" fmla="*/ 0 h 192"/>
                <a:gd name="T6" fmla="*/ 0 60000 65536"/>
                <a:gd name="T7" fmla="*/ 0 60000 65536"/>
                <a:gd name="T8" fmla="*/ 0 60000 65536"/>
                <a:gd name="T9" fmla="*/ 0 w 248"/>
                <a:gd name="T10" fmla="*/ 0 h 192"/>
                <a:gd name="T11" fmla="*/ 248 w 248"/>
                <a:gd name="T12" fmla="*/ 192 h 192"/>
              </a:gdLst>
              <a:ahLst/>
              <a:cxnLst>
                <a:cxn ang="T6">
                  <a:pos x="T0" y="T1"/>
                </a:cxn>
                <a:cxn ang="T7">
                  <a:pos x="T2" y="T3"/>
                </a:cxn>
                <a:cxn ang="T8">
                  <a:pos x="T4" y="T5"/>
                </a:cxn>
              </a:cxnLst>
              <a:rect l="T9" t="T10" r="T11" b="T12"/>
              <a:pathLst>
                <a:path w="248" h="192">
                  <a:moveTo>
                    <a:pt x="0" y="192"/>
                  </a:moveTo>
                  <a:cubicBezTo>
                    <a:pt x="59" y="176"/>
                    <a:pt x="119" y="160"/>
                    <a:pt x="160" y="128"/>
                  </a:cubicBezTo>
                  <a:cubicBezTo>
                    <a:pt x="201" y="96"/>
                    <a:pt x="224" y="48"/>
                    <a:pt x="248" y="0"/>
                  </a:cubicBezTo>
                </a:path>
              </a:pathLst>
            </a:custGeom>
            <a:noFill/>
            <a:ln w="9525">
              <a:solidFill>
                <a:schemeClr val="tx1"/>
              </a:solidFill>
              <a:round/>
              <a:headEnd/>
              <a:tailEnd type="stealth" w="med" len="med"/>
            </a:ln>
          </p:spPr>
          <p:txBody>
            <a:bodyPr/>
            <a:lstStyle/>
            <a:p>
              <a:endParaRPr lang="en-US"/>
            </a:p>
          </p:txBody>
        </p:sp>
      </p:grpSp>
      <p:sp>
        <p:nvSpPr>
          <p:cNvPr id="166030" name="Text Box 142"/>
          <p:cNvSpPr txBox="1">
            <a:spLocks noChangeArrowheads="1"/>
          </p:cNvSpPr>
          <p:nvPr/>
        </p:nvSpPr>
        <p:spPr bwMode="auto">
          <a:xfrm>
            <a:off x="2587625" y="5786438"/>
            <a:ext cx="503238" cy="762000"/>
          </a:xfrm>
          <a:prstGeom prst="rect">
            <a:avLst/>
          </a:prstGeom>
          <a:noFill/>
          <a:ln w="9525">
            <a:noFill/>
            <a:miter lim="800000"/>
            <a:headEnd/>
            <a:tailEnd/>
          </a:ln>
        </p:spPr>
        <p:txBody>
          <a:bodyPr wrap="none">
            <a:spAutoFit/>
          </a:bodyPr>
          <a:lstStyle/>
          <a:p>
            <a:r>
              <a:rPr lang="en-US" b="1"/>
              <a:t>≡</a:t>
            </a:r>
            <a:endParaRPr lang="en-US" b="1">
              <a:cs typeface="Times New Roman" pitchFamily="18" charset="0"/>
            </a:endParaRPr>
          </a:p>
        </p:txBody>
      </p:sp>
      <p:grpSp>
        <p:nvGrpSpPr>
          <p:cNvPr id="27" name="Group 171"/>
          <p:cNvGrpSpPr>
            <a:grpSpLocks/>
          </p:cNvGrpSpPr>
          <p:nvPr/>
        </p:nvGrpSpPr>
        <p:grpSpPr bwMode="auto">
          <a:xfrm>
            <a:off x="4660900" y="5600700"/>
            <a:ext cx="1066800" cy="914400"/>
            <a:chOff x="2936" y="3528"/>
            <a:chExt cx="672" cy="576"/>
          </a:xfrm>
        </p:grpSpPr>
        <p:sp>
          <p:nvSpPr>
            <p:cNvPr id="136235" name="Freeform 140"/>
            <p:cNvSpPr>
              <a:spLocks/>
            </p:cNvSpPr>
            <p:nvPr/>
          </p:nvSpPr>
          <p:spPr bwMode="auto">
            <a:xfrm>
              <a:off x="2936" y="3528"/>
              <a:ext cx="672" cy="576"/>
            </a:xfrm>
            <a:custGeom>
              <a:avLst/>
              <a:gdLst>
                <a:gd name="T0" fmla="*/ 672 w 672"/>
                <a:gd name="T1" fmla="*/ 576 h 576"/>
                <a:gd name="T2" fmla="*/ 440 w 672"/>
                <a:gd name="T3" fmla="*/ 576 h 576"/>
                <a:gd name="T4" fmla="*/ 0 w 672"/>
                <a:gd name="T5" fmla="*/ 0 h 576"/>
                <a:gd name="T6" fmla="*/ 664 w 672"/>
                <a:gd name="T7" fmla="*/ 0 h 576"/>
                <a:gd name="T8" fmla="*/ 672 w 672"/>
                <a:gd name="T9" fmla="*/ 576 h 576"/>
                <a:gd name="T10" fmla="*/ 0 60000 65536"/>
                <a:gd name="T11" fmla="*/ 0 60000 65536"/>
                <a:gd name="T12" fmla="*/ 0 60000 65536"/>
                <a:gd name="T13" fmla="*/ 0 60000 65536"/>
                <a:gd name="T14" fmla="*/ 0 60000 65536"/>
                <a:gd name="T15" fmla="*/ 0 w 672"/>
                <a:gd name="T16" fmla="*/ 0 h 576"/>
                <a:gd name="T17" fmla="*/ 672 w 672"/>
                <a:gd name="T18" fmla="*/ 576 h 576"/>
              </a:gdLst>
              <a:ahLst/>
              <a:cxnLst>
                <a:cxn ang="T10">
                  <a:pos x="T0" y="T1"/>
                </a:cxn>
                <a:cxn ang="T11">
                  <a:pos x="T2" y="T3"/>
                </a:cxn>
                <a:cxn ang="T12">
                  <a:pos x="T4" y="T5"/>
                </a:cxn>
                <a:cxn ang="T13">
                  <a:pos x="T6" y="T7"/>
                </a:cxn>
                <a:cxn ang="T14">
                  <a:pos x="T8" y="T9"/>
                </a:cxn>
              </a:cxnLst>
              <a:rect l="T15" t="T16" r="T17" b="T18"/>
              <a:pathLst>
                <a:path w="672" h="576">
                  <a:moveTo>
                    <a:pt x="672" y="576"/>
                  </a:moveTo>
                  <a:lnTo>
                    <a:pt x="440" y="576"/>
                  </a:lnTo>
                  <a:lnTo>
                    <a:pt x="0" y="0"/>
                  </a:lnTo>
                  <a:lnTo>
                    <a:pt x="664" y="0"/>
                  </a:lnTo>
                  <a:lnTo>
                    <a:pt x="672" y="576"/>
                  </a:lnTo>
                  <a:close/>
                </a:path>
              </a:pathLst>
            </a:custGeom>
            <a:gradFill rotWithShape="1">
              <a:gsLst>
                <a:gs pos="0">
                  <a:srgbClr val="FF9900"/>
                </a:gs>
                <a:gs pos="100000">
                  <a:schemeClr val="bg1"/>
                </a:gs>
              </a:gsLst>
              <a:lin ang="0" scaled="1"/>
            </a:gradFill>
            <a:ln w="9525">
              <a:noFill/>
              <a:round/>
              <a:headEnd/>
              <a:tailEnd/>
            </a:ln>
          </p:spPr>
          <p:txBody>
            <a:bodyPr/>
            <a:lstStyle/>
            <a:p>
              <a:endParaRPr lang="en-US"/>
            </a:p>
          </p:txBody>
        </p:sp>
        <p:sp>
          <p:nvSpPr>
            <p:cNvPr id="136236" name="Line 146"/>
            <p:cNvSpPr>
              <a:spLocks noChangeShapeType="1"/>
            </p:cNvSpPr>
            <p:nvPr/>
          </p:nvSpPr>
          <p:spPr bwMode="auto">
            <a:xfrm flipH="1" flipV="1">
              <a:off x="2944" y="3528"/>
              <a:ext cx="424" cy="576"/>
            </a:xfrm>
            <a:prstGeom prst="line">
              <a:avLst/>
            </a:prstGeom>
            <a:noFill/>
            <a:ln w="57150">
              <a:solidFill>
                <a:schemeClr val="accent2"/>
              </a:solidFill>
              <a:round/>
              <a:headEnd/>
              <a:tailEnd/>
            </a:ln>
          </p:spPr>
          <p:txBody>
            <a:bodyPr/>
            <a:lstStyle/>
            <a:p>
              <a:endParaRPr lang="en-US"/>
            </a:p>
          </p:txBody>
        </p:sp>
      </p:grpSp>
      <p:grpSp>
        <p:nvGrpSpPr>
          <p:cNvPr id="28" name="Group 173"/>
          <p:cNvGrpSpPr>
            <a:grpSpLocks/>
          </p:cNvGrpSpPr>
          <p:nvPr/>
        </p:nvGrpSpPr>
        <p:grpSpPr bwMode="auto">
          <a:xfrm>
            <a:off x="5130800" y="5676900"/>
            <a:ext cx="1114425" cy="508000"/>
            <a:chOff x="3232" y="3576"/>
            <a:chExt cx="702" cy="320"/>
          </a:xfrm>
        </p:grpSpPr>
        <p:sp>
          <p:nvSpPr>
            <p:cNvPr id="136233" name="Rectangle 149"/>
            <p:cNvSpPr>
              <a:spLocks noChangeArrowheads="1"/>
            </p:cNvSpPr>
            <p:nvPr/>
          </p:nvSpPr>
          <p:spPr bwMode="auto">
            <a:xfrm>
              <a:off x="3480" y="3576"/>
              <a:ext cx="454" cy="250"/>
            </a:xfrm>
            <a:prstGeom prst="rect">
              <a:avLst/>
            </a:prstGeom>
            <a:noFill/>
            <a:ln w="9525">
              <a:noFill/>
              <a:miter lim="800000"/>
              <a:headEnd/>
              <a:tailEnd/>
            </a:ln>
          </p:spPr>
          <p:txBody>
            <a:bodyPr wrap="none">
              <a:spAutoFit/>
            </a:bodyPr>
            <a:lstStyle/>
            <a:p>
              <a:r>
                <a:rPr lang="en-US" sz="2000">
                  <a:latin typeface="Arial" charset="0"/>
                </a:rPr>
                <a:t>slant</a:t>
              </a:r>
            </a:p>
          </p:txBody>
        </p:sp>
        <p:sp>
          <p:nvSpPr>
            <p:cNvPr id="136234" name="Freeform 150"/>
            <p:cNvSpPr>
              <a:spLocks/>
            </p:cNvSpPr>
            <p:nvPr/>
          </p:nvSpPr>
          <p:spPr bwMode="auto">
            <a:xfrm rot="1190408" flipH="1" flipV="1">
              <a:off x="3232" y="3672"/>
              <a:ext cx="248" cy="224"/>
            </a:xfrm>
            <a:custGeom>
              <a:avLst/>
              <a:gdLst>
                <a:gd name="T0" fmla="*/ 0 w 248"/>
                <a:gd name="T1" fmla="*/ 4188 h 192"/>
                <a:gd name="T2" fmla="*/ 160 w 248"/>
                <a:gd name="T3" fmla="*/ 2790 h 192"/>
                <a:gd name="T4" fmla="*/ 248 w 248"/>
                <a:gd name="T5" fmla="*/ 0 h 192"/>
                <a:gd name="T6" fmla="*/ 0 60000 65536"/>
                <a:gd name="T7" fmla="*/ 0 60000 65536"/>
                <a:gd name="T8" fmla="*/ 0 60000 65536"/>
                <a:gd name="T9" fmla="*/ 0 w 248"/>
                <a:gd name="T10" fmla="*/ 0 h 192"/>
                <a:gd name="T11" fmla="*/ 248 w 248"/>
                <a:gd name="T12" fmla="*/ 192 h 192"/>
              </a:gdLst>
              <a:ahLst/>
              <a:cxnLst>
                <a:cxn ang="T6">
                  <a:pos x="T0" y="T1"/>
                </a:cxn>
                <a:cxn ang="T7">
                  <a:pos x="T2" y="T3"/>
                </a:cxn>
                <a:cxn ang="T8">
                  <a:pos x="T4" y="T5"/>
                </a:cxn>
              </a:cxnLst>
              <a:rect l="T9" t="T10" r="T11" b="T12"/>
              <a:pathLst>
                <a:path w="248" h="192">
                  <a:moveTo>
                    <a:pt x="0" y="192"/>
                  </a:moveTo>
                  <a:cubicBezTo>
                    <a:pt x="59" y="176"/>
                    <a:pt x="119" y="160"/>
                    <a:pt x="160" y="128"/>
                  </a:cubicBezTo>
                  <a:cubicBezTo>
                    <a:pt x="201" y="96"/>
                    <a:pt x="224" y="48"/>
                    <a:pt x="248" y="0"/>
                  </a:cubicBezTo>
                </a:path>
              </a:pathLst>
            </a:custGeom>
            <a:noFill/>
            <a:ln w="9525">
              <a:solidFill>
                <a:schemeClr val="tx1"/>
              </a:solidFill>
              <a:round/>
              <a:headEnd/>
              <a:tailEnd type="stealth" w="med" len="med"/>
            </a:ln>
          </p:spPr>
          <p:txBody>
            <a:bodyPr/>
            <a:lstStyle/>
            <a:p>
              <a:endParaRPr lang="en-US"/>
            </a:p>
          </p:txBody>
        </p:sp>
      </p:grpSp>
      <p:grpSp>
        <p:nvGrpSpPr>
          <p:cNvPr id="29" name="Group 169"/>
          <p:cNvGrpSpPr>
            <a:grpSpLocks/>
          </p:cNvGrpSpPr>
          <p:nvPr/>
        </p:nvGrpSpPr>
        <p:grpSpPr bwMode="auto">
          <a:xfrm>
            <a:off x="4673600" y="5602288"/>
            <a:ext cx="673100" cy="914400"/>
            <a:chOff x="2944" y="3529"/>
            <a:chExt cx="424" cy="576"/>
          </a:xfrm>
        </p:grpSpPr>
        <p:sp>
          <p:nvSpPr>
            <p:cNvPr id="136231" name="Line 152"/>
            <p:cNvSpPr>
              <a:spLocks noChangeShapeType="1"/>
            </p:cNvSpPr>
            <p:nvPr/>
          </p:nvSpPr>
          <p:spPr bwMode="auto">
            <a:xfrm>
              <a:off x="2948" y="3529"/>
              <a:ext cx="0" cy="576"/>
            </a:xfrm>
            <a:prstGeom prst="line">
              <a:avLst/>
            </a:prstGeom>
            <a:noFill/>
            <a:ln w="9525">
              <a:solidFill>
                <a:schemeClr val="accent2"/>
              </a:solidFill>
              <a:prstDash val="lgDash"/>
              <a:round/>
              <a:headEnd/>
              <a:tailEnd/>
            </a:ln>
          </p:spPr>
          <p:txBody>
            <a:bodyPr/>
            <a:lstStyle/>
            <a:p>
              <a:endParaRPr lang="en-US"/>
            </a:p>
          </p:txBody>
        </p:sp>
        <p:sp>
          <p:nvSpPr>
            <p:cNvPr id="136232" name="Line 153"/>
            <p:cNvSpPr>
              <a:spLocks noChangeShapeType="1"/>
            </p:cNvSpPr>
            <p:nvPr/>
          </p:nvSpPr>
          <p:spPr bwMode="auto">
            <a:xfrm>
              <a:off x="2944" y="4096"/>
              <a:ext cx="424" cy="0"/>
            </a:xfrm>
            <a:prstGeom prst="line">
              <a:avLst/>
            </a:prstGeom>
            <a:noFill/>
            <a:ln w="9525">
              <a:solidFill>
                <a:schemeClr val="accent2"/>
              </a:solidFill>
              <a:prstDash val="lgDash"/>
              <a:round/>
              <a:headEnd/>
              <a:tailEnd/>
            </a:ln>
          </p:spPr>
          <p:txBody>
            <a:bodyPr/>
            <a:lstStyle/>
            <a:p>
              <a:endParaRPr lang="en-US"/>
            </a:p>
          </p:txBody>
        </p:sp>
      </p:grpSp>
      <p:grpSp>
        <p:nvGrpSpPr>
          <p:cNvPr id="30" name="Group 170"/>
          <p:cNvGrpSpPr>
            <a:grpSpLocks/>
          </p:cNvGrpSpPr>
          <p:nvPr/>
        </p:nvGrpSpPr>
        <p:grpSpPr bwMode="auto">
          <a:xfrm>
            <a:off x="3771900" y="5600700"/>
            <a:ext cx="920750" cy="915988"/>
            <a:chOff x="2376" y="3528"/>
            <a:chExt cx="580" cy="577"/>
          </a:xfrm>
        </p:grpSpPr>
        <p:sp>
          <p:nvSpPr>
            <p:cNvPr id="136229" name="Rectangle 156"/>
            <p:cNvSpPr>
              <a:spLocks noChangeArrowheads="1"/>
            </p:cNvSpPr>
            <p:nvPr/>
          </p:nvSpPr>
          <p:spPr bwMode="auto">
            <a:xfrm>
              <a:off x="2376" y="3528"/>
              <a:ext cx="576" cy="576"/>
            </a:xfrm>
            <a:prstGeom prst="rect">
              <a:avLst/>
            </a:prstGeom>
            <a:gradFill rotWithShape="1">
              <a:gsLst>
                <a:gs pos="0">
                  <a:schemeClr val="bg1"/>
                </a:gs>
                <a:gs pos="100000">
                  <a:srgbClr val="FF9900"/>
                </a:gs>
              </a:gsLst>
              <a:lin ang="0" scaled="1"/>
            </a:gradFill>
            <a:ln w="9525">
              <a:noFill/>
              <a:miter lim="800000"/>
              <a:headEnd/>
              <a:tailEnd/>
            </a:ln>
          </p:spPr>
          <p:txBody>
            <a:bodyPr wrap="none" anchor="ctr"/>
            <a:lstStyle/>
            <a:p>
              <a:endParaRPr lang="en-US"/>
            </a:p>
          </p:txBody>
        </p:sp>
        <p:sp>
          <p:nvSpPr>
            <p:cNvPr id="136230" name="Line 154"/>
            <p:cNvSpPr>
              <a:spLocks noChangeShapeType="1"/>
            </p:cNvSpPr>
            <p:nvPr/>
          </p:nvSpPr>
          <p:spPr bwMode="auto">
            <a:xfrm>
              <a:off x="2956" y="3529"/>
              <a:ext cx="0" cy="576"/>
            </a:xfrm>
            <a:prstGeom prst="line">
              <a:avLst/>
            </a:prstGeom>
            <a:noFill/>
            <a:ln w="57150">
              <a:solidFill>
                <a:schemeClr val="accent2"/>
              </a:solidFill>
              <a:round/>
              <a:headEnd/>
              <a:tailEnd/>
            </a:ln>
          </p:spPr>
          <p:txBody>
            <a:bodyPr/>
            <a:lstStyle/>
            <a:p>
              <a:endParaRPr lang="en-US"/>
            </a:p>
          </p:txBody>
        </p:sp>
      </p:grpSp>
      <p:grpSp>
        <p:nvGrpSpPr>
          <p:cNvPr id="31" name="Group 172"/>
          <p:cNvGrpSpPr>
            <a:grpSpLocks/>
          </p:cNvGrpSpPr>
          <p:nvPr/>
        </p:nvGrpSpPr>
        <p:grpSpPr bwMode="auto">
          <a:xfrm>
            <a:off x="3441700" y="5780088"/>
            <a:ext cx="1069975" cy="788987"/>
            <a:chOff x="2168" y="3641"/>
            <a:chExt cx="674" cy="497"/>
          </a:xfrm>
        </p:grpSpPr>
        <p:sp>
          <p:nvSpPr>
            <p:cNvPr id="136227" name="Rectangle 158"/>
            <p:cNvSpPr>
              <a:spLocks noChangeArrowheads="1"/>
            </p:cNvSpPr>
            <p:nvPr/>
          </p:nvSpPr>
          <p:spPr bwMode="auto">
            <a:xfrm flipH="1">
              <a:off x="2168" y="3888"/>
              <a:ext cx="640" cy="250"/>
            </a:xfrm>
            <a:prstGeom prst="rect">
              <a:avLst/>
            </a:prstGeom>
            <a:noFill/>
            <a:ln w="9525">
              <a:noFill/>
              <a:miter lim="800000"/>
              <a:headEnd/>
              <a:tailEnd/>
            </a:ln>
          </p:spPr>
          <p:txBody>
            <a:bodyPr wrap="none">
              <a:spAutoFit/>
            </a:bodyPr>
            <a:lstStyle/>
            <a:p>
              <a:r>
                <a:rPr lang="en-US" sz="2000">
                  <a:latin typeface="Arial" charset="0"/>
                </a:rPr>
                <a:t>straight</a:t>
              </a:r>
            </a:p>
          </p:txBody>
        </p:sp>
        <p:sp>
          <p:nvSpPr>
            <p:cNvPr id="136228" name="Freeform 159"/>
            <p:cNvSpPr>
              <a:spLocks/>
            </p:cNvSpPr>
            <p:nvPr/>
          </p:nvSpPr>
          <p:spPr bwMode="auto">
            <a:xfrm rot="18408197" flipV="1">
              <a:off x="2513" y="3709"/>
              <a:ext cx="397" cy="261"/>
            </a:xfrm>
            <a:custGeom>
              <a:avLst/>
              <a:gdLst>
                <a:gd name="T0" fmla="*/ 0 w 248"/>
                <a:gd name="T1" fmla="*/ 89318 h 192"/>
                <a:gd name="T2" fmla="*/ 1952790 w 248"/>
                <a:gd name="T3" fmla="*/ 59509 h 192"/>
                <a:gd name="T4" fmla="*/ 3031524 w 248"/>
                <a:gd name="T5" fmla="*/ 0 h 192"/>
                <a:gd name="T6" fmla="*/ 0 60000 65536"/>
                <a:gd name="T7" fmla="*/ 0 60000 65536"/>
                <a:gd name="T8" fmla="*/ 0 60000 65536"/>
                <a:gd name="T9" fmla="*/ 0 w 248"/>
                <a:gd name="T10" fmla="*/ 0 h 192"/>
                <a:gd name="T11" fmla="*/ 248 w 248"/>
                <a:gd name="T12" fmla="*/ 192 h 192"/>
              </a:gdLst>
              <a:ahLst/>
              <a:cxnLst>
                <a:cxn ang="T6">
                  <a:pos x="T0" y="T1"/>
                </a:cxn>
                <a:cxn ang="T7">
                  <a:pos x="T2" y="T3"/>
                </a:cxn>
                <a:cxn ang="T8">
                  <a:pos x="T4" y="T5"/>
                </a:cxn>
              </a:cxnLst>
              <a:rect l="T9" t="T10" r="T11" b="T12"/>
              <a:pathLst>
                <a:path w="248" h="192">
                  <a:moveTo>
                    <a:pt x="0" y="192"/>
                  </a:moveTo>
                  <a:cubicBezTo>
                    <a:pt x="59" y="176"/>
                    <a:pt x="119" y="160"/>
                    <a:pt x="160" y="128"/>
                  </a:cubicBezTo>
                  <a:cubicBezTo>
                    <a:pt x="201" y="96"/>
                    <a:pt x="224" y="48"/>
                    <a:pt x="248" y="0"/>
                  </a:cubicBezTo>
                </a:path>
              </a:pathLst>
            </a:custGeom>
            <a:noFill/>
            <a:ln w="9525">
              <a:solidFill>
                <a:schemeClr val="tx1"/>
              </a:solidFill>
              <a:round/>
              <a:headEnd/>
              <a:tailEnd type="stealth" w="med" len="med"/>
            </a:ln>
          </p:spPr>
          <p:txBody>
            <a:bodyPr/>
            <a:lstStyle/>
            <a:p>
              <a:endParaRPr lang="en-US"/>
            </a:p>
          </p:txBody>
        </p:sp>
      </p:grpSp>
      <p:sp>
        <p:nvSpPr>
          <p:cNvPr id="136226" name="Rectangle 174"/>
          <p:cNvSpPr>
            <a:spLocks noChangeArrowheads="1"/>
          </p:cNvSpPr>
          <p:nvPr/>
        </p:nvSpPr>
        <p:spPr bwMode="auto">
          <a:xfrm>
            <a:off x="1925638" y="173038"/>
            <a:ext cx="5689600"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rPr>
              <a:t>Space between Letters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964"/>
                                        </p:tgtEl>
                                        <p:attrNameLst>
                                          <p:attrName>style.visibility</p:attrName>
                                        </p:attrNameLst>
                                      </p:cBhvr>
                                      <p:to>
                                        <p:strVal val="visible"/>
                                      </p:to>
                                    </p:set>
                                    <p:animEffect transition="in" filter="dissolve">
                                      <p:cBhvr>
                                        <p:cTn id="7" dur="500"/>
                                        <p:tgtEl>
                                          <p:spTgt spid="16596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65993"/>
                                        </p:tgtEl>
                                        <p:attrNameLst>
                                          <p:attrName>style.visibility</p:attrName>
                                        </p:attrNameLst>
                                      </p:cBhvr>
                                      <p:to>
                                        <p:strVal val="visible"/>
                                      </p:to>
                                    </p:set>
                                    <p:animEffect transition="in" filter="dissolve">
                                      <p:cBhvr>
                                        <p:cTn id="24" dur="500"/>
                                        <p:tgtEl>
                                          <p:spTgt spid="16599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5994"/>
                                        </p:tgtEl>
                                        <p:attrNameLst>
                                          <p:attrName>style.visibility</p:attrName>
                                        </p:attrNameLst>
                                      </p:cBhvr>
                                      <p:to>
                                        <p:strVal val="visible"/>
                                      </p:to>
                                    </p:set>
                                    <p:animEffect transition="in" filter="dissolve">
                                      <p:cBhvr>
                                        <p:cTn id="27" dur="500"/>
                                        <p:tgtEl>
                                          <p:spTgt spid="16599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5991"/>
                                        </p:tgtEl>
                                        <p:attrNameLst>
                                          <p:attrName>style.visibility</p:attrName>
                                        </p:attrNameLst>
                                      </p:cBhvr>
                                      <p:to>
                                        <p:strVal val="visible"/>
                                      </p:to>
                                    </p:set>
                                    <p:animEffect transition="in" filter="dissolve">
                                      <p:cBhvr>
                                        <p:cTn id="30" dur="500"/>
                                        <p:tgtEl>
                                          <p:spTgt spid="165991"/>
                                        </p:tgtEl>
                                      </p:cBhvr>
                                    </p:animEffect>
                                  </p:childTnLst>
                                </p:cTn>
                              </p:par>
                            </p:childTnLst>
                          </p:cTn>
                        </p:par>
                        <p:par>
                          <p:cTn id="31" fill="hold">
                            <p:stCondLst>
                              <p:cond delay="500"/>
                            </p:stCondLst>
                            <p:childTnLst>
                              <p:par>
                                <p:cTn id="32" presetID="27" presetClass="emph" presetSubtype="0" repeatCount="3000" fill="hold" grpId="1" nodeType="afterEffect">
                                  <p:stCondLst>
                                    <p:cond delay="0"/>
                                  </p:stCondLst>
                                  <p:childTnLst>
                                    <p:animClr clrSpc="rgb" dir="cw">
                                      <p:cBhvr override="childStyle">
                                        <p:cTn id="33" dur="250" autoRev="1" fill="hold"/>
                                        <p:tgtEl>
                                          <p:spTgt spid="165993"/>
                                        </p:tgtEl>
                                        <p:attrNameLst>
                                          <p:attrName>style.color</p:attrName>
                                        </p:attrNameLst>
                                      </p:cBhvr>
                                      <p:to>
                                        <a:schemeClr val="bg1"/>
                                      </p:to>
                                    </p:animClr>
                                    <p:animClr clrSpc="rgb" dir="cw">
                                      <p:cBhvr>
                                        <p:cTn id="34" dur="250" autoRev="1" fill="hold"/>
                                        <p:tgtEl>
                                          <p:spTgt spid="165993"/>
                                        </p:tgtEl>
                                        <p:attrNameLst>
                                          <p:attrName>fillcolor</p:attrName>
                                        </p:attrNameLst>
                                      </p:cBhvr>
                                      <p:to>
                                        <a:schemeClr val="bg1"/>
                                      </p:to>
                                    </p:animClr>
                                    <p:set>
                                      <p:cBhvr>
                                        <p:cTn id="35" dur="250" autoRev="1" fill="hold"/>
                                        <p:tgtEl>
                                          <p:spTgt spid="165993"/>
                                        </p:tgtEl>
                                        <p:attrNameLst>
                                          <p:attrName>fill.type</p:attrName>
                                        </p:attrNameLst>
                                      </p:cBhvr>
                                      <p:to>
                                        <p:strVal val="solid"/>
                                      </p:to>
                                    </p:set>
                                    <p:set>
                                      <p:cBhvr>
                                        <p:cTn id="36" dur="250" autoRev="1" fill="hold"/>
                                        <p:tgtEl>
                                          <p:spTgt spid="165993"/>
                                        </p:tgtEl>
                                        <p:attrNameLst>
                                          <p:attrName>fill.on</p:attrName>
                                        </p:attrNameLst>
                                      </p:cBhvr>
                                      <p:to>
                                        <p:strVal val="true"/>
                                      </p:to>
                                    </p:set>
                                  </p:childTnLst>
                                </p:cTn>
                              </p:par>
                              <p:par>
                                <p:cTn id="37" presetID="27" presetClass="emph" presetSubtype="0" repeatCount="3000" fill="hold" grpId="1" nodeType="withEffect">
                                  <p:stCondLst>
                                    <p:cond delay="0"/>
                                  </p:stCondLst>
                                  <p:childTnLst>
                                    <p:animClr clrSpc="rgb" dir="cw">
                                      <p:cBhvr override="childStyle">
                                        <p:cTn id="38" dur="250" autoRev="1" fill="hold"/>
                                        <p:tgtEl>
                                          <p:spTgt spid="165994"/>
                                        </p:tgtEl>
                                        <p:attrNameLst>
                                          <p:attrName>style.color</p:attrName>
                                        </p:attrNameLst>
                                      </p:cBhvr>
                                      <p:to>
                                        <a:schemeClr val="bg1"/>
                                      </p:to>
                                    </p:animClr>
                                    <p:animClr clrSpc="rgb" dir="cw">
                                      <p:cBhvr>
                                        <p:cTn id="39" dur="250" autoRev="1" fill="hold"/>
                                        <p:tgtEl>
                                          <p:spTgt spid="165994"/>
                                        </p:tgtEl>
                                        <p:attrNameLst>
                                          <p:attrName>fillcolor</p:attrName>
                                        </p:attrNameLst>
                                      </p:cBhvr>
                                      <p:to>
                                        <a:schemeClr val="bg1"/>
                                      </p:to>
                                    </p:animClr>
                                    <p:set>
                                      <p:cBhvr>
                                        <p:cTn id="40" dur="250" autoRev="1" fill="hold"/>
                                        <p:tgtEl>
                                          <p:spTgt spid="165994"/>
                                        </p:tgtEl>
                                        <p:attrNameLst>
                                          <p:attrName>fill.type</p:attrName>
                                        </p:attrNameLst>
                                      </p:cBhvr>
                                      <p:to>
                                        <p:strVal val="solid"/>
                                      </p:to>
                                    </p:set>
                                    <p:set>
                                      <p:cBhvr>
                                        <p:cTn id="41" dur="250" autoRev="1" fill="hold"/>
                                        <p:tgtEl>
                                          <p:spTgt spid="165994"/>
                                        </p:tgtEl>
                                        <p:attrNameLst>
                                          <p:attrName>fill.on</p:attrName>
                                        </p:attrNameLst>
                                      </p:cBhvr>
                                      <p:to>
                                        <p:strVal val="true"/>
                                      </p:to>
                                    </p:set>
                                  </p:childTnLst>
                                </p:cTn>
                              </p:par>
                              <p:par>
                                <p:cTn id="42" presetID="27" presetClass="emph" presetSubtype="0" repeatCount="3000" fill="hold" grpId="1" nodeType="withEffect">
                                  <p:stCondLst>
                                    <p:cond delay="0"/>
                                  </p:stCondLst>
                                  <p:childTnLst>
                                    <p:animClr clrSpc="rgb" dir="cw">
                                      <p:cBhvr override="childStyle">
                                        <p:cTn id="43" dur="250" autoRev="1" fill="hold"/>
                                        <p:tgtEl>
                                          <p:spTgt spid="165991"/>
                                        </p:tgtEl>
                                        <p:attrNameLst>
                                          <p:attrName>style.color</p:attrName>
                                        </p:attrNameLst>
                                      </p:cBhvr>
                                      <p:to>
                                        <a:schemeClr val="bg1"/>
                                      </p:to>
                                    </p:animClr>
                                    <p:animClr clrSpc="rgb" dir="cw">
                                      <p:cBhvr>
                                        <p:cTn id="44" dur="250" autoRev="1" fill="hold"/>
                                        <p:tgtEl>
                                          <p:spTgt spid="165991"/>
                                        </p:tgtEl>
                                        <p:attrNameLst>
                                          <p:attrName>fillcolor</p:attrName>
                                        </p:attrNameLst>
                                      </p:cBhvr>
                                      <p:to>
                                        <a:schemeClr val="bg1"/>
                                      </p:to>
                                    </p:animClr>
                                    <p:set>
                                      <p:cBhvr>
                                        <p:cTn id="45" dur="250" autoRev="1" fill="hold"/>
                                        <p:tgtEl>
                                          <p:spTgt spid="165991"/>
                                        </p:tgtEl>
                                        <p:attrNameLst>
                                          <p:attrName>fill.type</p:attrName>
                                        </p:attrNameLst>
                                      </p:cBhvr>
                                      <p:to>
                                        <p:strVal val="solid"/>
                                      </p:to>
                                    </p:set>
                                    <p:set>
                                      <p:cBhvr>
                                        <p:cTn id="46" dur="250" autoRev="1" fill="hold"/>
                                        <p:tgtEl>
                                          <p:spTgt spid="165991"/>
                                        </p:tgtEl>
                                        <p:attrNameLst>
                                          <p:attrName>fill.on</p:attrName>
                                        </p:attrNameLst>
                                      </p:cBhvr>
                                      <p:to>
                                        <p:strVal val="true"/>
                                      </p:to>
                                    </p:set>
                                  </p:childTnLst>
                                </p:cTn>
                              </p:par>
                            </p:childTnLst>
                          </p:cTn>
                        </p:par>
                        <p:par>
                          <p:cTn id="47" fill="hold">
                            <p:stCondLst>
                              <p:cond delay="2000"/>
                            </p:stCondLst>
                            <p:childTnLst>
                              <p:par>
                                <p:cTn id="48" presetID="9" presetClass="exit" presetSubtype="0" fill="hold" grpId="2" nodeType="afterEffect">
                                  <p:stCondLst>
                                    <p:cond delay="0"/>
                                  </p:stCondLst>
                                  <p:childTnLst>
                                    <p:animEffect transition="out" filter="dissolve">
                                      <p:cBhvr>
                                        <p:cTn id="49" dur="1000"/>
                                        <p:tgtEl>
                                          <p:spTgt spid="165993"/>
                                        </p:tgtEl>
                                      </p:cBhvr>
                                    </p:animEffect>
                                    <p:set>
                                      <p:cBhvr>
                                        <p:cTn id="50" dur="1" fill="hold">
                                          <p:stCondLst>
                                            <p:cond delay="999"/>
                                          </p:stCondLst>
                                        </p:cTn>
                                        <p:tgtEl>
                                          <p:spTgt spid="165993"/>
                                        </p:tgtEl>
                                        <p:attrNameLst>
                                          <p:attrName>style.visibility</p:attrName>
                                        </p:attrNameLst>
                                      </p:cBhvr>
                                      <p:to>
                                        <p:strVal val="hidden"/>
                                      </p:to>
                                    </p:set>
                                  </p:childTnLst>
                                </p:cTn>
                              </p:par>
                              <p:par>
                                <p:cTn id="51" presetID="9" presetClass="exit" presetSubtype="0" fill="hold" grpId="2" nodeType="withEffect">
                                  <p:stCondLst>
                                    <p:cond delay="0"/>
                                  </p:stCondLst>
                                  <p:childTnLst>
                                    <p:animEffect transition="out" filter="dissolve">
                                      <p:cBhvr>
                                        <p:cTn id="52" dur="1000"/>
                                        <p:tgtEl>
                                          <p:spTgt spid="165994"/>
                                        </p:tgtEl>
                                      </p:cBhvr>
                                    </p:animEffect>
                                    <p:set>
                                      <p:cBhvr>
                                        <p:cTn id="53" dur="1" fill="hold">
                                          <p:stCondLst>
                                            <p:cond delay="999"/>
                                          </p:stCondLst>
                                        </p:cTn>
                                        <p:tgtEl>
                                          <p:spTgt spid="165994"/>
                                        </p:tgtEl>
                                        <p:attrNameLst>
                                          <p:attrName>style.visibility</p:attrName>
                                        </p:attrNameLst>
                                      </p:cBhvr>
                                      <p:to>
                                        <p:strVal val="hidden"/>
                                      </p:to>
                                    </p:set>
                                  </p:childTnLst>
                                </p:cTn>
                              </p:par>
                              <p:par>
                                <p:cTn id="54" presetID="9" presetClass="exit" presetSubtype="0" fill="hold" grpId="2" nodeType="withEffect">
                                  <p:stCondLst>
                                    <p:cond delay="0"/>
                                  </p:stCondLst>
                                  <p:childTnLst>
                                    <p:animEffect transition="out" filter="dissolve">
                                      <p:cBhvr>
                                        <p:cTn id="55" dur="1000"/>
                                        <p:tgtEl>
                                          <p:spTgt spid="165991"/>
                                        </p:tgtEl>
                                      </p:cBhvr>
                                    </p:animEffect>
                                    <p:set>
                                      <p:cBhvr>
                                        <p:cTn id="56" dur="1" fill="hold">
                                          <p:stCondLst>
                                            <p:cond delay="999"/>
                                          </p:stCondLst>
                                        </p:cTn>
                                        <p:tgtEl>
                                          <p:spTgt spid="165991"/>
                                        </p:tgtEl>
                                        <p:attrNameLst>
                                          <p:attrName>style.visibility</p:attrName>
                                        </p:attrNameLst>
                                      </p:cBhvr>
                                      <p:to>
                                        <p:strVal val="hidden"/>
                                      </p:to>
                                    </p:set>
                                  </p:childTnLst>
                                </p:cTn>
                              </p:par>
                            </p:childTnLst>
                          </p:cTn>
                        </p:par>
                        <p:par>
                          <p:cTn id="57" fill="hold">
                            <p:stCondLst>
                              <p:cond delay="3000"/>
                            </p:stCondLst>
                            <p:childTnLst>
                              <p:par>
                                <p:cTn id="58" presetID="35" presetClass="path" presetSubtype="0" fill="hold" nodeType="afterEffect">
                                  <p:stCondLst>
                                    <p:cond delay="0"/>
                                  </p:stCondLst>
                                  <p:childTnLst>
                                    <p:animMotion origin="layout" path="M -3.33333E-6 2.59259E-6 L -0.02569 2.59259E-6 " pathEditMode="relative" rAng="0" ptsTypes="AA">
                                      <p:cBhvr>
                                        <p:cTn id="59" dur="1000" fill="hold"/>
                                        <p:tgtEl>
                                          <p:spTgt spid="4"/>
                                        </p:tgtEl>
                                        <p:attrNameLst>
                                          <p:attrName>ppt_x</p:attrName>
                                          <p:attrName>ppt_y</p:attrName>
                                        </p:attrNameLst>
                                      </p:cBhvr>
                                      <p:rCtr x="-13" y="0"/>
                                    </p:animMotion>
                                  </p:childTnLst>
                                </p:cTn>
                              </p:par>
                            </p:childTnLst>
                          </p:cTn>
                        </p:par>
                        <p:par>
                          <p:cTn id="60" fill="hold">
                            <p:stCondLst>
                              <p:cond delay="4000"/>
                            </p:stCondLst>
                            <p:childTnLst>
                              <p:par>
                                <p:cTn id="61" presetID="9" presetClass="exit" presetSubtype="0" fill="hold" nodeType="afterEffect">
                                  <p:stCondLst>
                                    <p:cond delay="0"/>
                                  </p:stCondLst>
                                  <p:childTnLst>
                                    <p:animEffect transition="out" filter="dissolve">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par>
                          <p:cTn id="69" fill="hold">
                            <p:stCondLst>
                              <p:cond delay="500"/>
                            </p:stCondLst>
                            <p:childTnLst>
                              <p:par>
                                <p:cTn id="70" presetID="9"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500"/>
                                        <p:tgtEl>
                                          <p:spTgt spid="18"/>
                                        </p:tgtEl>
                                      </p:cBhvr>
                                    </p:animEffect>
                                  </p:childTnLst>
                                </p:cTn>
                              </p:par>
                            </p:childTnLst>
                          </p:cTn>
                        </p:par>
                        <p:par>
                          <p:cTn id="73" fill="hold">
                            <p:stCondLst>
                              <p:cond delay="1000"/>
                            </p:stCondLst>
                            <p:childTnLst>
                              <p:par>
                                <p:cTn id="74" presetID="9"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dissolv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65956"/>
                                        </p:tgtEl>
                                        <p:attrNameLst>
                                          <p:attrName>style.visibility</p:attrName>
                                        </p:attrNameLst>
                                      </p:cBhvr>
                                      <p:to>
                                        <p:strVal val="visible"/>
                                      </p:to>
                                    </p:set>
                                    <p:animEffect transition="in" filter="dissolve">
                                      <p:cBhvr>
                                        <p:cTn id="81" dur="500"/>
                                        <p:tgtEl>
                                          <p:spTgt spid="165956"/>
                                        </p:tgtEl>
                                      </p:cBhvr>
                                    </p:animEffect>
                                  </p:childTnLst>
                                </p:cTn>
                              </p:par>
                            </p:childTnLst>
                          </p:cTn>
                        </p:par>
                        <p:par>
                          <p:cTn id="82" fill="hold">
                            <p:stCondLst>
                              <p:cond delay="500"/>
                            </p:stCondLst>
                            <p:childTnLst>
                              <p:par>
                                <p:cTn id="83" presetID="9" presetClass="entr" presetSubtype="0" fill="hold"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dissolve">
                                      <p:cBhvr>
                                        <p:cTn id="85" dur="500"/>
                                        <p:tgtEl>
                                          <p:spTgt spid="7"/>
                                        </p:tgtEl>
                                      </p:cBhvr>
                                    </p:animEffect>
                                  </p:childTnLst>
                                </p:cTn>
                              </p:par>
                            </p:childTnLst>
                          </p:cTn>
                        </p:par>
                        <p:par>
                          <p:cTn id="86" fill="hold">
                            <p:stCondLst>
                              <p:cond delay="1000"/>
                            </p:stCondLst>
                            <p:childTnLst>
                              <p:par>
                                <p:cTn id="87" presetID="22" presetClass="entr" presetSubtype="1" fill="hold"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up)">
                                      <p:cBhvr>
                                        <p:cTn id="89" dur="1000"/>
                                        <p:tgtEl>
                                          <p:spTgt spid="3"/>
                                        </p:tgtEl>
                                      </p:cBhvr>
                                    </p:animEffect>
                                  </p:childTnLst>
                                </p:cTn>
                              </p:par>
                            </p:childTnLst>
                          </p:cTn>
                        </p:par>
                        <p:par>
                          <p:cTn id="90" fill="hold">
                            <p:stCondLst>
                              <p:cond delay="2000"/>
                            </p:stCondLst>
                            <p:childTnLst>
                              <p:par>
                                <p:cTn id="91" presetID="9" presetClass="entr" presetSubtype="0" fill="hold"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dissolve">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166000"/>
                                        </p:tgtEl>
                                        <p:attrNameLst>
                                          <p:attrName>style.visibility</p:attrName>
                                        </p:attrNameLst>
                                      </p:cBhvr>
                                      <p:to>
                                        <p:strVal val="visible"/>
                                      </p:to>
                                    </p:set>
                                    <p:animEffect transition="in" filter="dissolve">
                                      <p:cBhvr>
                                        <p:cTn id="98" dur="500"/>
                                        <p:tgtEl>
                                          <p:spTgt spid="166000"/>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165999"/>
                                        </p:tgtEl>
                                        <p:attrNameLst>
                                          <p:attrName>style.visibility</p:attrName>
                                        </p:attrNameLst>
                                      </p:cBhvr>
                                      <p:to>
                                        <p:strVal val="visible"/>
                                      </p:to>
                                    </p:set>
                                    <p:animEffect transition="in" filter="dissolve">
                                      <p:cBhvr>
                                        <p:cTn id="101" dur="500"/>
                                        <p:tgtEl>
                                          <p:spTgt spid="165999"/>
                                        </p:tgtEl>
                                      </p:cBhvr>
                                    </p:animEffect>
                                  </p:childTnLst>
                                </p:cTn>
                              </p:par>
                            </p:childTnLst>
                          </p:cTn>
                        </p:par>
                        <p:par>
                          <p:cTn id="102" fill="hold">
                            <p:stCondLst>
                              <p:cond delay="500"/>
                            </p:stCondLst>
                            <p:childTnLst>
                              <p:par>
                                <p:cTn id="103" presetID="27" presetClass="emph" presetSubtype="0" repeatCount="3000" fill="hold" grpId="1" nodeType="afterEffect">
                                  <p:stCondLst>
                                    <p:cond delay="0"/>
                                  </p:stCondLst>
                                  <p:childTnLst>
                                    <p:animClr clrSpc="rgb" dir="cw">
                                      <p:cBhvr override="childStyle">
                                        <p:cTn id="104" dur="250" autoRev="1" fill="hold"/>
                                        <p:tgtEl>
                                          <p:spTgt spid="166000"/>
                                        </p:tgtEl>
                                        <p:attrNameLst>
                                          <p:attrName>style.color</p:attrName>
                                        </p:attrNameLst>
                                      </p:cBhvr>
                                      <p:to>
                                        <a:schemeClr val="bg1"/>
                                      </p:to>
                                    </p:animClr>
                                    <p:animClr clrSpc="rgb" dir="cw">
                                      <p:cBhvr>
                                        <p:cTn id="105" dur="250" autoRev="1" fill="hold"/>
                                        <p:tgtEl>
                                          <p:spTgt spid="166000"/>
                                        </p:tgtEl>
                                        <p:attrNameLst>
                                          <p:attrName>fillcolor</p:attrName>
                                        </p:attrNameLst>
                                      </p:cBhvr>
                                      <p:to>
                                        <a:schemeClr val="bg1"/>
                                      </p:to>
                                    </p:animClr>
                                    <p:set>
                                      <p:cBhvr>
                                        <p:cTn id="106" dur="250" autoRev="1" fill="hold"/>
                                        <p:tgtEl>
                                          <p:spTgt spid="166000"/>
                                        </p:tgtEl>
                                        <p:attrNameLst>
                                          <p:attrName>fill.type</p:attrName>
                                        </p:attrNameLst>
                                      </p:cBhvr>
                                      <p:to>
                                        <p:strVal val="solid"/>
                                      </p:to>
                                    </p:set>
                                    <p:set>
                                      <p:cBhvr>
                                        <p:cTn id="107" dur="250" autoRev="1" fill="hold"/>
                                        <p:tgtEl>
                                          <p:spTgt spid="166000"/>
                                        </p:tgtEl>
                                        <p:attrNameLst>
                                          <p:attrName>fill.on</p:attrName>
                                        </p:attrNameLst>
                                      </p:cBhvr>
                                      <p:to>
                                        <p:strVal val="true"/>
                                      </p:to>
                                    </p:set>
                                  </p:childTnLst>
                                </p:cTn>
                              </p:par>
                              <p:par>
                                <p:cTn id="108" presetID="27" presetClass="emph" presetSubtype="0" repeatCount="3000" fill="hold" grpId="1" nodeType="withEffect">
                                  <p:stCondLst>
                                    <p:cond delay="0"/>
                                  </p:stCondLst>
                                  <p:childTnLst>
                                    <p:animClr clrSpc="rgb" dir="cw">
                                      <p:cBhvr override="childStyle">
                                        <p:cTn id="109" dur="250" autoRev="1" fill="hold"/>
                                        <p:tgtEl>
                                          <p:spTgt spid="165999"/>
                                        </p:tgtEl>
                                        <p:attrNameLst>
                                          <p:attrName>style.color</p:attrName>
                                        </p:attrNameLst>
                                      </p:cBhvr>
                                      <p:to>
                                        <a:schemeClr val="bg1"/>
                                      </p:to>
                                    </p:animClr>
                                    <p:animClr clrSpc="rgb" dir="cw">
                                      <p:cBhvr>
                                        <p:cTn id="110" dur="250" autoRev="1" fill="hold"/>
                                        <p:tgtEl>
                                          <p:spTgt spid="165999"/>
                                        </p:tgtEl>
                                        <p:attrNameLst>
                                          <p:attrName>fillcolor</p:attrName>
                                        </p:attrNameLst>
                                      </p:cBhvr>
                                      <p:to>
                                        <a:schemeClr val="bg1"/>
                                      </p:to>
                                    </p:animClr>
                                    <p:set>
                                      <p:cBhvr>
                                        <p:cTn id="111" dur="250" autoRev="1" fill="hold"/>
                                        <p:tgtEl>
                                          <p:spTgt spid="165999"/>
                                        </p:tgtEl>
                                        <p:attrNameLst>
                                          <p:attrName>fill.type</p:attrName>
                                        </p:attrNameLst>
                                      </p:cBhvr>
                                      <p:to>
                                        <p:strVal val="solid"/>
                                      </p:to>
                                    </p:set>
                                    <p:set>
                                      <p:cBhvr>
                                        <p:cTn id="112" dur="250" autoRev="1" fill="hold"/>
                                        <p:tgtEl>
                                          <p:spTgt spid="165999"/>
                                        </p:tgtEl>
                                        <p:attrNameLst>
                                          <p:attrName>fill.on</p:attrName>
                                        </p:attrNameLst>
                                      </p:cBhvr>
                                      <p:to>
                                        <p:strVal val="true"/>
                                      </p:to>
                                    </p:set>
                                  </p:childTnLst>
                                </p:cTn>
                              </p:par>
                            </p:childTnLst>
                          </p:cTn>
                        </p:par>
                        <p:par>
                          <p:cTn id="113" fill="hold">
                            <p:stCondLst>
                              <p:cond delay="2000"/>
                            </p:stCondLst>
                            <p:childTnLst>
                              <p:par>
                                <p:cTn id="114" presetID="9" presetClass="exit" presetSubtype="0" fill="hold" grpId="2" nodeType="afterEffect">
                                  <p:stCondLst>
                                    <p:cond delay="0"/>
                                  </p:stCondLst>
                                  <p:childTnLst>
                                    <p:animEffect transition="out" filter="dissolve">
                                      <p:cBhvr>
                                        <p:cTn id="115" dur="1000"/>
                                        <p:tgtEl>
                                          <p:spTgt spid="166000"/>
                                        </p:tgtEl>
                                      </p:cBhvr>
                                    </p:animEffect>
                                    <p:set>
                                      <p:cBhvr>
                                        <p:cTn id="116" dur="1" fill="hold">
                                          <p:stCondLst>
                                            <p:cond delay="999"/>
                                          </p:stCondLst>
                                        </p:cTn>
                                        <p:tgtEl>
                                          <p:spTgt spid="166000"/>
                                        </p:tgtEl>
                                        <p:attrNameLst>
                                          <p:attrName>style.visibility</p:attrName>
                                        </p:attrNameLst>
                                      </p:cBhvr>
                                      <p:to>
                                        <p:strVal val="hidden"/>
                                      </p:to>
                                    </p:set>
                                  </p:childTnLst>
                                </p:cTn>
                              </p:par>
                              <p:par>
                                <p:cTn id="117" presetID="9" presetClass="exit" presetSubtype="0" fill="hold" grpId="2" nodeType="withEffect">
                                  <p:stCondLst>
                                    <p:cond delay="0"/>
                                  </p:stCondLst>
                                  <p:childTnLst>
                                    <p:animEffect transition="out" filter="dissolve">
                                      <p:cBhvr>
                                        <p:cTn id="118" dur="1000"/>
                                        <p:tgtEl>
                                          <p:spTgt spid="165999"/>
                                        </p:tgtEl>
                                      </p:cBhvr>
                                    </p:animEffect>
                                    <p:set>
                                      <p:cBhvr>
                                        <p:cTn id="119" dur="1" fill="hold">
                                          <p:stCondLst>
                                            <p:cond delay="999"/>
                                          </p:stCondLst>
                                        </p:cTn>
                                        <p:tgtEl>
                                          <p:spTgt spid="165999"/>
                                        </p:tgtEl>
                                        <p:attrNameLst>
                                          <p:attrName>style.visibility</p:attrName>
                                        </p:attrNameLst>
                                      </p:cBhvr>
                                      <p:to>
                                        <p:strVal val="hidden"/>
                                      </p:to>
                                    </p:set>
                                  </p:childTnLst>
                                </p:cTn>
                              </p:par>
                            </p:childTnLst>
                          </p:cTn>
                        </p:par>
                        <p:par>
                          <p:cTn id="120" fill="hold">
                            <p:stCondLst>
                              <p:cond delay="3000"/>
                            </p:stCondLst>
                            <p:childTnLst>
                              <p:par>
                                <p:cTn id="121" presetID="35" presetClass="path" presetSubtype="0" decel="50000" fill="hold" nodeType="afterEffect">
                                  <p:stCondLst>
                                    <p:cond delay="0"/>
                                  </p:stCondLst>
                                  <p:childTnLst>
                                    <p:animMotion origin="layout" path="M 1.94444E-6 -3.33333E-6 L -0.02847 -3.33333E-6 " pathEditMode="relative" rAng="0" ptsTypes="AA">
                                      <p:cBhvr>
                                        <p:cTn id="122" dur="2000" fill="hold"/>
                                        <p:tgtEl>
                                          <p:spTgt spid="8"/>
                                        </p:tgtEl>
                                        <p:attrNameLst>
                                          <p:attrName>ppt_x</p:attrName>
                                          <p:attrName>ppt_y</p:attrName>
                                        </p:attrNameLst>
                                      </p:cBhvr>
                                      <p:rCtr x="-14" y="0"/>
                                    </p:animMotion>
                                  </p:childTnLst>
                                </p:cTn>
                              </p:par>
                            </p:childTnLst>
                          </p:cTn>
                        </p:par>
                        <p:par>
                          <p:cTn id="123" fill="hold">
                            <p:stCondLst>
                              <p:cond delay="5000"/>
                            </p:stCondLst>
                            <p:childTnLst>
                              <p:par>
                                <p:cTn id="124" presetID="9" presetClass="exit" presetSubtype="0" fill="hold" nodeType="afterEffect">
                                  <p:stCondLst>
                                    <p:cond delay="0"/>
                                  </p:stCondLst>
                                  <p:childTnLst>
                                    <p:animEffect transition="out" filter="dissolve">
                                      <p:cBhvr>
                                        <p:cTn id="125" dur="500"/>
                                        <p:tgtEl>
                                          <p:spTgt spid="3"/>
                                        </p:tgtEl>
                                      </p:cBhvr>
                                    </p:animEffect>
                                    <p:set>
                                      <p:cBhvr>
                                        <p:cTn id="126" dur="1" fill="hold">
                                          <p:stCondLst>
                                            <p:cond delay="499"/>
                                          </p:stCondLst>
                                        </p:cTn>
                                        <p:tgtEl>
                                          <p:spTgt spid="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dissolve">
                                      <p:cBhvr>
                                        <p:cTn id="131" dur="500"/>
                                        <p:tgtEl>
                                          <p:spTgt spid="9"/>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166003"/>
                                        </p:tgtEl>
                                        <p:attrNameLst>
                                          <p:attrName>style.visibility</p:attrName>
                                        </p:attrNameLst>
                                      </p:cBhvr>
                                      <p:to>
                                        <p:strVal val="visible"/>
                                      </p:to>
                                    </p:set>
                                    <p:animEffect transition="in" filter="dissolve">
                                      <p:cBhvr>
                                        <p:cTn id="136" dur="500"/>
                                        <p:tgtEl>
                                          <p:spTgt spid="166003"/>
                                        </p:tgtEl>
                                      </p:cBhvr>
                                    </p:animEffect>
                                  </p:childTnLst>
                                </p:cTn>
                              </p:par>
                            </p:childTnLst>
                          </p:cTn>
                        </p:par>
                        <p:par>
                          <p:cTn id="137" fill="hold">
                            <p:stCondLst>
                              <p:cond delay="500"/>
                            </p:stCondLst>
                            <p:childTnLst>
                              <p:par>
                                <p:cTn id="138" presetID="9" presetClass="entr" presetSubtype="0" fill="hold" nodeType="afterEffect">
                                  <p:stCondLst>
                                    <p:cond delay="0"/>
                                  </p:stCondLst>
                                  <p:childTnLst>
                                    <p:set>
                                      <p:cBhvr>
                                        <p:cTn id="139" dur="1" fill="hold">
                                          <p:stCondLst>
                                            <p:cond delay="0"/>
                                          </p:stCondLst>
                                        </p:cTn>
                                        <p:tgtEl>
                                          <p:spTgt spid="6"/>
                                        </p:tgtEl>
                                        <p:attrNameLst>
                                          <p:attrName>style.visibility</p:attrName>
                                        </p:attrNameLst>
                                      </p:cBhvr>
                                      <p:to>
                                        <p:strVal val="visible"/>
                                      </p:to>
                                    </p:set>
                                    <p:animEffect transition="in" filter="dissolve">
                                      <p:cBhvr>
                                        <p:cTn id="140" dur="500"/>
                                        <p:tgtEl>
                                          <p:spTgt spid="6"/>
                                        </p:tgtEl>
                                      </p:cBhvr>
                                    </p:animEffect>
                                  </p:childTnLst>
                                </p:cTn>
                              </p:par>
                            </p:childTnLst>
                          </p:cTn>
                        </p:par>
                        <p:par>
                          <p:cTn id="141" fill="hold">
                            <p:stCondLst>
                              <p:cond delay="1000"/>
                            </p:stCondLst>
                            <p:childTnLst>
                              <p:par>
                                <p:cTn id="142" presetID="22" presetClass="entr" presetSubtype="8" fill="hold" grpId="0" nodeType="afterEffect">
                                  <p:stCondLst>
                                    <p:cond delay="0"/>
                                  </p:stCondLst>
                                  <p:childTnLst>
                                    <p:set>
                                      <p:cBhvr>
                                        <p:cTn id="143" dur="1" fill="hold">
                                          <p:stCondLst>
                                            <p:cond delay="0"/>
                                          </p:stCondLst>
                                        </p:cTn>
                                        <p:tgtEl>
                                          <p:spTgt spid="166009"/>
                                        </p:tgtEl>
                                        <p:attrNameLst>
                                          <p:attrName>style.visibility</p:attrName>
                                        </p:attrNameLst>
                                      </p:cBhvr>
                                      <p:to>
                                        <p:strVal val="visible"/>
                                      </p:to>
                                    </p:set>
                                    <p:animEffect transition="in" filter="wipe(left)">
                                      <p:cBhvr>
                                        <p:cTn id="144" dur="1000"/>
                                        <p:tgtEl>
                                          <p:spTgt spid="166009"/>
                                        </p:tgtEl>
                                      </p:cBhvr>
                                    </p:animEffect>
                                  </p:childTnLst>
                                </p:cTn>
                              </p:par>
                            </p:childTnLst>
                          </p:cTn>
                        </p:par>
                        <p:par>
                          <p:cTn id="145" fill="hold">
                            <p:stCondLst>
                              <p:cond delay="2000"/>
                            </p:stCondLst>
                            <p:childTnLst>
                              <p:par>
                                <p:cTn id="146" presetID="9" presetClass="entr" presetSubtype="0" fill="hold" nodeType="afterEffect">
                                  <p:stCondLst>
                                    <p:cond delay="0"/>
                                  </p:stCondLst>
                                  <p:childTnLst>
                                    <p:set>
                                      <p:cBhvr>
                                        <p:cTn id="147" dur="1" fill="hold">
                                          <p:stCondLst>
                                            <p:cond delay="0"/>
                                          </p:stCondLst>
                                        </p:cTn>
                                        <p:tgtEl>
                                          <p:spTgt spid="22"/>
                                        </p:tgtEl>
                                        <p:attrNameLst>
                                          <p:attrName>style.visibility</p:attrName>
                                        </p:attrNameLst>
                                      </p:cBhvr>
                                      <p:to>
                                        <p:strVal val="visible"/>
                                      </p:to>
                                    </p:set>
                                    <p:animEffect transition="in" filter="dissolve">
                                      <p:cBhvr>
                                        <p:cTn id="148" dur="500"/>
                                        <p:tgtEl>
                                          <p:spTgt spid="22"/>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nodeType="click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dissolve">
                                      <p:cBhvr>
                                        <p:cTn id="153" dur="500"/>
                                        <p:tgtEl>
                                          <p:spTgt spid="23"/>
                                        </p:tgtEl>
                                      </p:cBhvr>
                                    </p:animEffect>
                                  </p:childTnLst>
                                </p:cTn>
                              </p:par>
                              <p:par>
                                <p:cTn id="154" presetID="9" presetClass="entr" presetSubtype="0" fill="hold" nodeType="with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dissolve">
                                      <p:cBhvr>
                                        <p:cTn id="156" dur="500"/>
                                        <p:tgtEl>
                                          <p:spTgt spid="24"/>
                                        </p:tgtEl>
                                      </p:cBhvr>
                                    </p:animEffect>
                                  </p:childTnLst>
                                </p:cTn>
                              </p:par>
                            </p:childTnLst>
                          </p:cTn>
                        </p:par>
                        <p:par>
                          <p:cTn id="157" fill="hold">
                            <p:stCondLst>
                              <p:cond delay="500"/>
                            </p:stCondLst>
                            <p:childTnLst>
                              <p:par>
                                <p:cTn id="158" presetID="9" presetClass="entr" presetSubtype="0" fill="hold" nodeType="after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dissolve">
                                      <p:cBhvr>
                                        <p:cTn id="160" dur="500"/>
                                        <p:tgtEl>
                                          <p:spTgt spid="25"/>
                                        </p:tgtEl>
                                      </p:cBhvr>
                                    </p:animEffect>
                                  </p:childTnLst>
                                </p:cTn>
                              </p:par>
                              <p:par>
                                <p:cTn id="161" presetID="9" presetClass="entr" presetSubtype="0" fill="hold" nodeType="withEffect">
                                  <p:stCondLst>
                                    <p:cond delay="0"/>
                                  </p:stCondLst>
                                  <p:childTnLst>
                                    <p:set>
                                      <p:cBhvr>
                                        <p:cTn id="162" dur="1" fill="hold">
                                          <p:stCondLst>
                                            <p:cond delay="0"/>
                                          </p:stCondLst>
                                        </p:cTn>
                                        <p:tgtEl>
                                          <p:spTgt spid="26"/>
                                        </p:tgtEl>
                                        <p:attrNameLst>
                                          <p:attrName>style.visibility</p:attrName>
                                        </p:attrNameLst>
                                      </p:cBhvr>
                                      <p:to>
                                        <p:strVal val="visible"/>
                                      </p:to>
                                    </p:set>
                                    <p:animEffect transition="in" filter="dissolve">
                                      <p:cBhvr>
                                        <p:cTn id="163" dur="500"/>
                                        <p:tgtEl>
                                          <p:spTgt spid="26"/>
                                        </p:tgtEl>
                                      </p:cBhvr>
                                    </p:animEffect>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nodeType="clickEffect">
                                  <p:stCondLst>
                                    <p:cond delay="0"/>
                                  </p:stCondLst>
                                  <p:childTnLst>
                                    <p:set>
                                      <p:cBhvr>
                                        <p:cTn id="167" dur="1" fill="hold">
                                          <p:stCondLst>
                                            <p:cond delay="0"/>
                                          </p:stCondLst>
                                        </p:cTn>
                                        <p:tgtEl>
                                          <p:spTgt spid="21"/>
                                        </p:tgtEl>
                                        <p:attrNameLst>
                                          <p:attrName>style.visibility</p:attrName>
                                        </p:attrNameLst>
                                      </p:cBhvr>
                                      <p:to>
                                        <p:strVal val="visible"/>
                                      </p:to>
                                    </p:set>
                                    <p:animEffect transition="in" filter="dissolve">
                                      <p:cBhvr>
                                        <p:cTn id="168" dur="500"/>
                                        <p:tgtEl>
                                          <p:spTgt spid="21"/>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166030"/>
                                        </p:tgtEl>
                                        <p:attrNameLst>
                                          <p:attrName>style.visibility</p:attrName>
                                        </p:attrNameLst>
                                      </p:cBhvr>
                                      <p:to>
                                        <p:strVal val="visible"/>
                                      </p:to>
                                    </p:set>
                                    <p:animEffect transition="in" filter="wipe(left)">
                                      <p:cBhvr>
                                        <p:cTn id="172" dur="1000"/>
                                        <p:tgtEl>
                                          <p:spTgt spid="166030"/>
                                        </p:tgtEl>
                                      </p:cBhvr>
                                    </p:animEffect>
                                  </p:childTnLst>
                                </p:cTn>
                              </p:par>
                            </p:childTnLst>
                          </p:cTn>
                        </p:par>
                        <p:par>
                          <p:cTn id="173" fill="hold">
                            <p:stCondLst>
                              <p:cond delay="1500"/>
                            </p:stCondLst>
                            <p:childTnLst>
                              <p:par>
                                <p:cTn id="174" presetID="9" presetClass="entr" presetSubtype="0" fill="hold" nodeType="afterEffect">
                                  <p:stCondLst>
                                    <p:cond delay="0"/>
                                  </p:stCondLst>
                                  <p:childTnLst>
                                    <p:set>
                                      <p:cBhvr>
                                        <p:cTn id="175" dur="1" fill="hold">
                                          <p:stCondLst>
                                            <p:cond delay="0"/>
                                          </p:stCondLst>
                                        </p:cTn>
                                        <p:tgtEl>
                                          <p:spTgt spid="29"/>
                                        </p:tgtEl>
                                        <p:attrNameLst>
                                          <p:attrName>style.visibility</p:attrName>
                                        </p:attrNameLst>
                                      </p:cBhvr>
                                      <p:to>
                                        <p:strVal val="visible"/>
                                      </p:to>
                                    </p:set>
                                    <p:animEffect transition="in" filter="dissolve">
                                      <p:cBhvr>
                                        <p:cTn id="176" dur="500"/>
                                        <p:tgtEl>
                                          <p:spTgt spid="29"/>
                                        </p:tgtEl>
                                      </p:cBhvr>
                                    </p:animEffect>
                                  </p:childTnLst>
                                </p:cTn>
                              </p:par>
                            </p:childTnLst>
                          </p:cTn>
                        </p:par>
                      </p:childTnLst>
                    </p:cTn>
                  </p:par>
                  <p:par>
                    <p:cTn id="177" fill="hold">
                      <p:stCondLst>
                        <p:cond delay="indefinite"/>
                      </p:stCondLst>
                      <p:childTnLst>
                        <p:par>
                          <p:cTn id="178" fill="hold">
                            <p:stCondLst>
                              <p:cond delay="0"/>
                            </p:stCondLst>
                            <p:childTnLst>
                              <p:par>
                                <p:cTn id="179" presetID="9" presetClass="entr" presetSubtype="0" fill="hold" nodeType="clickEffect">
                                  <p:stCondLst>
                                    <p:cond delay="0"/>
                                  </p:stCondLst>
                                  <p:childTnLst>
                                    <p:set>
                                      <p:cBhvr>
                                        <p:cTn id="180" dur="1" fill="hold">
                                          <p:stCondLst>
                                            <p:cond delay="0"/>
                                          </p:stCondLst>
                                        </p:cTn>
                                        <p:tgtEl>
                                          <p:spTgt spid="30"/>
                                        </p:tgtEl>
                                        <p:attrNameLst>
                                          <p:attrName>style.visibility</p:attrName>
                                        </p:attrNameLst>
                                      </p:cBhvr>
                                      <p:to>
                                        <p:strVal val="visible"/>
                                      </p:to>
                                    </p:set>
                                    <p:animEffect transition="in" filter="dissolve">
                                      <p:cBhvr>
                                        <p:cTn id="181" dur="500"/>
                                        <p:tgtEl>
                                          <p:spTgt spid="30"/>
                                        </p:tgtEl>
                                      </p:cBhvr>
                                    </p:animEffect>
                                  </p:childTnLst>
                                </p:cTn>
                              </p:par>
                              <p:par>
                                <p:cTn id="182" presetID="9" presetClass="entr" presetSubtype="0" fill="hold" nodeType="withEffect">
                                  <p:stCondLst>
                                    <p:cond delay="0"/>
                                  </p:stCondLst>
                                  <p:childTnLst>
                                    <p:set>
                                      <p:cBhvr>
                                        <p:cTn id="183" dur="1" fill="hold">
                                          <p:stCondLst>
                                            <p:cond delay="0"/>
                                          </p:stCondLst>
                                        </p:cTn>
                                        <p:tgtEl>
                                          <p:spTgt spid="27"/>
                                        </p:tgtEl>
                                        <p:attrNameLst>
                                          <p:attrName>style.visibility</p:attrName>
                                        </p:attrNameLst>
                                      </p:cBhvr>
                                      <p:to>
                                        <p:strVal val="visible"/>
                                      </p:to>
                                    </p:set>
                                    <p:animEffect transition="in" filter="dissolve">
                                      <p:cBhvr>
                                        <p:cTn id="184" dur="500"/>
                                        <p:tgtEl>
                                          <p:spTgt spid="27"/>
                                        </p:tgtEl>
                                      </p:cBhvr>
                                    </p:animEffect>
                                  </p:childTnLst>
                                </p:cTn>
                              </p:par>
                            </p:childTnLst>
                          </p:cTn>
                        </p:par>
                        <p:par>
                          <p:cTn id="185" fill="hold">
                            <p:stCondLst>
                              <p:cond delay="500"/>
                            </p:stCondLst>
                            <p:childTnLst>
                              <p:par>
                                <p:cTn id="186" presetID="9" presetClass="entr" presetSubtype="0" fill="hold" nodeType="after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dissolve">
                                      <p:cBhvr>
                                        <p:cTn id="188" dur="500"/>
                                        <p:tgtEl>
                                          <p:spTgt spid="31"/>
                                        </p:tgtEl>
                                      </p:cBhvr>
                                    </p:animEffect>
                                  </p:childTnLst>
                                </p:cTn>
                              </p:par>
                              <p:par>
                                <p:cTn id="189" presetID="9"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dissolve">
                                      <p:cBhvr>
                                        <p:cTn id="1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56" grpId="0"/>
      <p:bldP spid="165964" grpId="0"/>
      <p:bldP spid="165991" grpId="0" animBg="1"/>
      <p:bldP spid="165991" grpId="1" animBg="1"/>
      <p:bldP spid="165991" grpId="2" animBg="1"/>
      <p:bldP spid="165993" grpId="0" animBg="1"/>
      <p:bldP spid="165993" grpId="1" animBg="1"/>
      <p:bldP spid="165993" grpId="2" animBg="1"/>
      <p:bldP spid="165994" grpId="0" animBg="1"/>
      <p:bldP spid="165994" grpId="1" animBg="1"/>
      <p:bldP spid="165994" grpId="2" animBg="1"/>
      <p:bldP spid="165999" grpId="0" animBg="1"/>
      <p:bldP spid="165999" grpId="1" animBg="1"/>
      <p:bldP spid="165999" grpId="2" animBg="1"/>
      <p:bldP spid="166000" grpId="0" animBg="1"/>
      <p:bldP spid="166000" grpId="1" animBg="1"/>
      <p:bldP spid="166000" grpId="2" animBg="1"/>
      <p:bldP spid="166003" grpId="0"/>
      <p:bldP spid="166009" grpId="0"/>
      <p:bldP spid="1660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ChangeArrowheads="1"/>
          </p:cNvSpPr>
          <p:nvPr/>
        </p:nvSpPr>
        <p:spPr bwMode="auto">
          <a:xfrm>
            <a:off x="468313" y="1268413"/>
            <a:ext cx="7839075" cy="1114425"/>
          </a:xfrm>
          <a:prstGeom prst="rect">
            <a:avLst/>
          </a:prstGeom>
          <a:noFill/>
          <a:ln w="9525">
            <a:noFill/>
            <a:miter lim="800000"/>
            <a:headEnd/>
            <a:tailEnd/>
          </a:ln>
          <a:effectLst/>
        </p:spPr>
        <p:txBody>
          <a:bodyPr wrap="none">
            <a:spAutoFit/>
          </a:bodyPr>
          <a:lstStyle/>
          <a:p>
            <a:pPr>
              <a:lnSpc>
                <a:spcPct val="130000"/>
              </a:lnSpc>
              <a:spcBef>
                <a:spcPct val="20000"/>
              </a:spcBef>
              <a:defRPr/>
            </a:pPr>
            <a:r>
              <a:rPr lang="en-US" sz="2400" b="1" i="1">
                <a:solidFill>
                  <a:srgbClr val="CC3300"/>
                </a:solidFill>
                <a:effectLst>
                  <a:outerShdw blurRad="38100" dist="38100" dir="2700000" algn="tl">
                    <a:srgbClr val="C0C0C0"/>
                  </a:outerShdw>
                </a:effectLst>
                <a:latin typeface="Arial" charset="0"/>
              </a:rPr>
              <a:t>Visible lines</a:t>
            </a:r>
            <a:r>
              <a:rPr lang="en-US" sz="2400">
                <a:latin typeface="Arial" charset="0"/>
              </a:rPr>
              <a:t>   represent features that can be seen in the</a:t>
            </a:r>
          </a:p>
          <a:p>
            <a:pPr>
              <a:lnSpc>
                <a:spcPct val="130000"/>
              </a:lnSpc>
              <a:spcBef>
                <a:spcPct val="20000"/>
              </a:spcBef>
              <a:defRPr/>
            </a:pPr>
            <a:r>
              <a:rPr lang="en-US" sz="2400">
                <a:latin typeface="Arial" charset="0"/>
              </a:rPr>
              <a:t>                        current view</a:t>
            </a:r>
          </a:p>
        </p:txBody>
      </p:sp>
      <p:sp>
        <p:nvSpPr>
          <p:cNvPr id="27651" name="Rectangle 5"/>
          <p:cNvSpPr>
            <a:spLocks noChangeArrowheads="1"/>
          </p:cNvSpPr>
          <p:nvPr/>
        </p:nvSpPr>
        <p:spPr bwMode="auto">
          <a:xfrm>
            <a:off x="676275" y="168275"/>
            <a:ext cx="7772400" cy="800100"/>
          </a:xfrm>
          <a:prstGeom prst="rect">
            <a:avLst/>
          </a:prstGeom>
          <a:noFill/>
          <a:ln w="9525">
            <a:noFill/>
            <a:miter lim="800000"/>
            <a:headEnd/>
            <a:tailEnd/>
          </a:ln>
        </p:spPr>
        <p:txBody>
          <a:bodyPr anchor="ctr"/>
          <a:lstStyle/>
          <a:p>
            <a:pPr algn="ctr"/>
            <a:r>
              <a:rPr lang="en-US" sz="4000" b="1">
                <a:solidFill>
                  <a:schemeClr val="accent2"/>
                </a:solidFill>
                <a:latin typeface="Arial" charset="0"/>
                <a:cs typeface="Arial" charset="0"/>
              </a:rPr>
              <a:t>Meaning of Lines</a:t>
            </a:r>
          </a:p>
        </p:txBody>
      </p:sp>
      <p:sp>
        <p:nvSpPr>
          <p:cNvPr id="146438" name="Rectangle 6"/>
          <p:cNvSpPr>
            <a:spLocks noChangeArrowheads="1"/>
          </p:cNvSpPr>
          <p:nvPr/>
        </p:nvSpPr>
        <p:spPr bwMode="auto">
          <a:xfrm>
            <a:off x="498475" y="2424113"/>
            <a:ext cx="7805738" cy="1041400"/>
          </a:xfrm>
          <a:prstGeom prst="rect">
            <a:avLst/>
          </a:prstGeom>
          <a:noFill/>
          <a:ln w="9525">
            <a:noFill/>
            <a:miter lim="800000"/>
            <a:headEnd/>
            <a:tailEnd/>
          </a:ln>
          <a:effectLst/>
        </p:spPr>
        <p:txBody>
          <a:bodyPr wrap="none">
            <a:spAutoFit/>
          </a:bodyPr>
          <a:lstStyle/>
          <a:p>
            <a:pPr>
              <a:lnSpc>
                <a:spcPct val="130000"/>
              </a:lnSpc>
              <a:spcBef>
                <a:spcPct val="20000"/>
              </a:spcBef>
              <a:defRPr/>
            </a:pPr>
            <a:r>
              <a:rPr lang="en-US" sz="2400" b="1" i="1">
                <a:solidFill>
                  <a:srgbClr val="CC3300"/>
                </a:solidFill>
                <a:effectLst>
                  <a:outerShdw blurRad="38100" dist="38100" dir="2700000" algn="tl">
                    <a:srgbClr val="C0C0C0"/>
                  </a:outerShdw>
                </a:effectLst>
                <a:latin typeface="Arial" charset="0"/>
              </a:rPr>
              <a:t>Hidden lines</a:t>
            </a:r>
            <a:r>
              <a:rPr lang="en-US" sz="2400">
                <a:latin typeface="Arial" charset="0"/>
              </a:rPr>
              <a:t>  represent features that </a:t>
            </a:r>
            <a:r>
              <a:rPr lang="en-US" sz="2400" u="sng">
                <a:latin typeface="Arial" charset="0"/>
              </a:rPr>
              <a:t>can not be seen</a:t>
            </a:r>
            <a:r>
              <a:rPr lang="en-US" sz="2400">
                <a:latin typeface="Arial" charset="0"/>
              </a:rPr>
              <a:t> in</a:t>
            </a:r>
            <a:br>
              <a:rPr lang="en-US" sz="2400">
                <a:latin typeface="Arial" charset="0"/>
              </a:rPr>
            </a:br>
            <a:r>
              <a:rPr lang="en-US" sz="2400">
                <a:latin typeface="Arial" charset="0"/>
              </a:rPr>
              <a:t>                        the current view</a:t>
            </a:r>
          </a:p>
        </p:txBody>
      </p:sp>
      <p:sp>
        <p:nvSpPr>
          <p:cNvPr id="146439" name="Rectangle 7"/>
          <p:cNvSpPr>
            <a:spLocks noChangeArrowheads="1"/>
          </p:cNvSpPr>
          <p:nvPr/>
        </p:nvSpPr>
        <p:spPr bwMode="auto">
          <a:xfrm>
            <a:off x="479425" y="3603625"/>
            <a:ext cx="8210550" cy="1041400"/>
          </a:xfrm>
          <a:prstGeom prst="rect">
            <a:avLst/>
          </a:prstGeom>
          <a:noFill/>
          <a:ln w="9525">
            <a:noFill/>
            <a:miter lim="800000"/>
            <a:headEnd/>
            <a:tailEnd/>
          </a:ln>
          <a:effectLst/>
        </p:spPr>
        <p:txBody>
          <a:bodyPr wrap="none">
            <a:spAutoFit/>
          </a:bodyPr>
          <a:lstStyle/>
          <a:p>
            <a:pPr>
              <a:lnSpc>
                <a:spcPct val="130000"/>
              </a:lnSpc>
              <a:spcBef>
                <a:spcPct val="20000"/>
              </a:spcBef>
              <a:defRPr/>
            </a:pPr>
            <a:r>
              <a:rPr lang="en-US" sz="2400" b="1" i="1">
                <a:solidFill>
                  <a:srgbClr val="CC3300"/>
                </a:solidFill>
                <a:effectLst>
                  <a:outerShdw blurRad="38100" dist="38100" dir="2700000" algn="tl">
                    <a:srgbClr val="C0C0C0"/>
                  </a:outerShdw>
                </a:effectLst>
                <a:latin typeface="Arial" charset="0"/>
              </a:rPr>
              <a:t>Center line</a:t>
            </a:r>
            <a:r>
              <a:rPr lang="en-US" sz="2400" b="1">
                <a:latin typeface="Arial" charset="0"/>
              </a:rPr>
              <a:t>    </a:t>
            </a:r>
            <a:r>
              <a:rPr lang="en-US" sz="2400">
                <a:latin typeface="Arial" charset="0"/>
              </a:rPr>
              <a:t>represents symmetry, path of motion, centers</a:t>
            </a:r>
            <a:br>
              <a:rPr lang="en-US" sz="2400">
                <a:latin typeface="Arial" charset="0"/>
              </a:rPr>
            </a:br>
            <a:r>
              <a:rPr lang="en-US" sz="2400">
                <a:latin typeface="Arial" charset="0"/>
              </a:rPr>
              <a:t>                       of circles, axis of axisymmetrical parts</a:t>
            </a:r>
          </a:p>
        </p:txBody>
      </p:sp>
      <p:sp>
        <p:nvSpPr>
          <p:cNvPr id="146440" name="Rectangle 8"/>
          <p:cNvSpPr>
            <a:spLocks noChangeArrowheads="1"/>
          </p:cNvSpPr>
          <p:nvPr/>
        </p:nvSpPr>
        <p:spPr bwMode="auto">
          <a:xfrm>
            <a:off x="488950" y="4851400"/>
            <a:ext cx="8102600" cy="1041400"/>
          </a:xfrm>
          <a:prstGeom prst="rect">
            <a:avLst/>
          </a:prstGeom>
          <a:noFill/>
          <a:ln w="9525">
            <a:noFill/>
            <a:miter lim="800000"/>
            <a:headEnd/>
            <a:tailEnd/>
          </a:ln>
          <a:effectLst/>
        </p:spPr>
        <p:txBody>
          <a:bodyPr>
            <a:spAutoFit/>
          </a:bodyPr>
          <a:lstStyle/>
          <a:p>
            <a:pPr>
              <a:lnSpc>
                <a:spcPct val="130000"/>
              </a:lnSpc>
              <a:defRPr/>
            </a:pPr>
            <a:r>
              <a:rPr lang="en-US" sz="2400" b="1" i="1">
                <a:solidFill>
                  <a:srgbClr val="CC3300"/>
                </a:solidFill>
                <a:effectLst>
                  <a:outerShdw blurRad="38100" dist="38100" dir="2700000" algn="tl">
                    <a:srgbClr val="C0C0C0"/>
                  </a:outerShdw>
                </a:effectLst>
                <a:latin typeface="Arial" charset="0"/>
              </a:rPr>
              <a:t>Dimension and Extension lines</a:t>
            </a:r>
            <a:r>
              <a:rPr lang="en-US" sz="2400" b="1">
                <a:latin typeface="Arial" charset="0"/>
              </a:rPr>
              <a:t>  </a:t>
            </a:r>
            <a:r>
              <a:rPr lang="en-US" sz="2400">
                <a:latin typeface="Arial" charset="0"/>
              </a:rPr>
              <a:t>indicate the sizes and  </a:t>
            </a:r>
            <a:br>
              <a:rPr lang="en-US" sz="2400">
                <a:latin typeface="Arial" charset="0"/>
              </a:rPr>
            </a:br>
            <a:r>
              <a:rPr lang="en-US" sz="2400">
                <a:latin typeface="Arial" charset="0"/>
              </a:rPr>
              <a:t>                      location of features on a drawing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fade">
                                      <p:cBhvr>
                                        <p:cTn id="7" dur="1000"/>
                                        <p:tgtEl>
                                          <p:spTgt spid="146436"/>
                                        </p:tgtEl>
                                      </p:cBhvr>
                                    </p:animEffect>
                                    <p:anim calcmode="lin" valueType="num">
                                      <p:cBhvr>
                                        <p:cTn id="8" dur="1000" fill="hold"/>
                                        <p:tgtEl>
                                          <p:spTgt spid="146436"/>
                                        </p:tgtEl>
                                        <p:attrNameLst>
                                          <p:attrName>ppt_x</p:attrName>
                                        </p:attrNameLst>
                                      </p:cBhvr>
                                      <p:tavLst>
                                        <p:tav tm="0">
                                          <p:val>
                                            <p:strVal val="#ppt_x"/>
                                          </p:val>
                                        </p:tav>
                                        <p:tav tm="100000">
                                          <p:val>
                                            <p:strVal val="#ppt_x"/>
                                          </p:val>
                                        </p:tav>
                                      </p:tavLst>
                                    </p:anim>
                                    <p:anim calcmode="lin" valueType="num">
                                      <p:cBhvr>
                                        <p:cTn id="9" dur="1000" fill="hold"/>
                                        <p:tgtEl>
                                          <p:spTgt spid="1464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6438"/>
                                        </p:tgtEl>
                                        <p:attrNameLst>
                                          <p:attrName>style.visibility</p:attrName>
                                        </p:attrNameLst>
                                      </p:cBhvr>
                                      <p:to>
                                        <p:strVal val="visible"/>
                                      </p:to>
                                    </p:set>
                                    <p:animEffect transition="in" filter="fade">
                                      <p:cBhvr>
                                        <p:cTn id="14" dur="1000"/>
                                        <p:tgtEl>
                                          <p:spTgt spid="146438"/>
                                        </p:tgtEl>
                                      </p:cBhvr>
                                    </p:animEffect>
                                    <p:anim calcmode="lin" valueType="num">
                                      <p:cBhvr>
                                        <p:cTn id="15" dur="1000" fill="hold"/>
                                        <p:tgtEl>
                                          <p:spTgt spid="146438"/>
                                        </p:tgtEl>
                                        <p:attrNameLst>
                                          <p:attrName>ppt_x</p:attrName>
                                        </p:attrNameLst>
                                      </p:cBhvr>
                                      <p:tavLst>
                                        <p:tav tm="0">
                                          <p:val>
                                            <p:strVal val="#ppt_x"/>
                                          </p:val>
                                        </p:tav>
                                        <p:tav tm="100000">
                                          <p:val>
                                            <p:strVal val="#ppt_x"/>
                                          </p:val>
                                        </p:tav>
                                      </p:tavLst>
                                    </p:anim>
                                    <p:anim calcmode="lin" valueType="num">
                                      <p:cBhvr>
                                        <p:cTn id="16" dur="1000" fill="hold"/>
                                        <p:tgtEl>
                                          <p:spTgt spid="1464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6439"/>
                                        </p:tgtEl>
                                        <p:attrNameLst>
                                          <p:attrName>style.visibility</p:attrName>
                                        </p:attrNameLst>
                                      </p:cBhvr>
                                      <p:to>
                                        <p:strVal val="visible"/>
                                      </p:to>
                                    </p:set>
                                    <p:animEffect transition="in" filter="fade">
                                      <p:cBhvr>
                                        <p:cTn id="21" dur="1000"/>
                                        <p:tgtEl>
                                          <p:spTgt spid="146439"/>
                                        </p:tgtEl>
                                      </p:cBhvr>
                                    </p:animEffect>
                                    <p:anim calcmode="lin" valueType="num">
                                      <p:cBhvr>
                                        <p:cTn id="22" dur="1000" fill="hold"/>
                                        <p:tgtEl>
                                          <p:spTgt spid="146439"/>
                                        </p:tgtEl>
                                        <p:attrNameLst>
                                          <p:attrName>ppt_x</p:attrName>
                                        </p:attrNameLst>
                                      </p:cBhvr>
                                      <p:tavLst>
                                        <p:tav tm="0">
                                          <p:val>
                                            <p:strVal val="#ppt_x"/>
                                          </p:val>
                                        </p:tav>
                                        <p:tav tm="100000">
                                          <p:val>
                                            <p:strVal val="#ppt_x"/>
                                          </p:val>
                                        </p:tav>
                                      </p:tavLst>
                                    </p:anim>
                                    <p:anim calcmode="lin" valueType="num">
                                      <p:cBhvr>
                                        <p:cTn id="23" dur="1000" fill="hold"/>
                                        <p:tgtEl>
                                          <p:spTgt spid="1464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6440"/>
                                        </p:tgtEl>
                                        <p:attrNameLst>
                                          <p:attrName>style.visibility</p:attrName>
                                        </p:attrNameLst>
                                      </p:cBhvr>
                                      <p:to>
                                        <p:strVal val="visible"/>
                                      </p:to>
                                    </p:set>
                                    <p:animEffect transition="in" filter="fade">
                                      <p:cBhvr>
                                        <p:cTn id="28" dur="1000"/>
                                        <p:tgtEl>
                                          <p:spTgt spid="146440"/>
                                        </p:tgtEl>
                                      </p:cBhvr>
                                    </p:animEffect>
                                    <p:anim calcmode="lin" valueType="num">
                                      <p:cBhvr>
                                        <p:cTn id="29" dur="1000" fill="hold"/>
                                        <p:tgtEl>
                                          <p:spTgt spid="146440"/>
                                        </p:tgtEl>
                                        <p:attrNameLst>
                                          <p:attrName>ppt_x</p:attrName>
                                        </p:attrNameLst>
                                      </p:cBhvr>
                                      <p:tavLst>
                                        <p:tav tm="0">
                                          <p:val>
                                            <p:strVal val="#ppt_x"/>
                                          </p:val>
                                        </p:tav>
                                        <p:tav tm="100000">
                                          <p:val>
                                            <p:strVal val="#ppt_x"/>
                                          </p:val>
                                        </p:tav>
                                      </p:tavLst>
                                    </p:anim>
                                    <p:anim calcmode="lin" valueType="num">
                                      <p:cBhvr>
                                        <p:cTn id="30" dur="1000" fill="hold"/>
                                        <p:tgtEl>
                                          <p:spTgt spid="1464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38" grpId="0"/>
      <p:bldP spid="146439" grpId="0"/>
      <p:bldP spid="146440"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descr="bertoline_fig1_82"/>
          <p:cNvPicPr>
            <a:picLocks noChangeAspect="1" noChangeArrowheads="1"/>
          </p:cNvPicPr>
          <p:nvPr/>
        </p:nvPicPr>
        <p:blipFill>
          <a:blip r:embed="rId3">
            <a:clrChange>
              <a:clrFrom>
                <a:srgbClr val="FFFFFF"/>
              </a:clrFrom>
              <a:clrTo>
                <a:srgbClr val="FFFFFF">
                  <a:alpha val="0"/>
                </a:srgbClr>
              </a:clrTo>
            </a:clrChange>
            <a:lum bright="-18000" contrast="12000"/>
          </a:blip>
          <a:srcRect/>
          <a:stretch>
            <a:fillRect/>
          </a:stretch>
        </p:blipFill>
        <p:spPr bwMode="auto">
          <a:xfrm>
            <a:off x="954088" y="876300"/>
            <a:ext cx="2519362" cy="5775325"/>
          </a:xfrm>
          <a:prstGeom prst="rect">
            <a:avLst/>
          </a:prstGeom>
          <a:noFill/>
          <a:ln w="9525">
            <a:noFill/>
            <a:miter lim="800000"/>
            <a:headEnd/>
            <a:tailEnd/>
          </a:ln>
        </p:spPr>
      </p:pic>
      <p:sp>
        <p:nvSpPr>
          <p:cNvPr id="7172" name="Text Box 4"/>
          <p:cNvSpPr txBox="1">
            <a:spLocks noChangeArrowheads="1"/>
          </p:cNvSpPr>
          <p:nvPr/>
        </p:nvSpPr>
        <p:spPr bwMode="auto">
          <a:xfrm>
            <a:off x="3744913" y="996950"/>
            <a:ext cx="1114425" cy="457200"/>
          </a:xfrm>
          <a:prstGeom prst="rect">
            <a:avLst/>
          </a:prstGeom>
          <a:noFill/>
          <a:ln w="9525">
            <a:noFill/>
            <a:miter lim="800000"/>
            <a:headEnd/>
            <a:tailEnd/>
          </a:ln>
        </p:spPr>
        <p:txBody>
          <a:bodyPr wrap="none">
            <a:spAutoFit/>
          </a:bodyPr>
          <a:lstStyle/>
          <a:p>
            <a:r>
              <a:rPr lang="en-US" sz="2400" b="1">
                <a:solidFill>
                  <a:schemeClr val="accent2"/>
                </a:solidFill>
                <a:latin typeface="Arial" charset="0"/>
                <a:cs typeface="Arial" charset="0"/>
              </a:rPr>
              <a:t>GOOD</a:t>
            </a:r>
          </a:p>
        </p:txBody>
      </p:sp>
      <p:sp>
        <p:nvSpPr>
          <p:cNvPr id="7173" name="Text Box 5"/>
          <p:cNvSpPr txBox="1">
            <a:spLocks noChangeArrowheads="1"/>
          </p:cNvSpPr>
          <p:nvPr/>
        </p:nvSpPr>
        <p:spPr bwMode="auto">
          <a:xfrm>
            <a:off x="3729038" y="1625600"/>
            <a:ext cx="4048125" cy="457200"/>
          </a:xfrm>
          <a:prstGeom prst="rect">
            <a:avLst/>
          </a:prstGeom>
          <a:noFill/>
          <a:ln w="9525">
            <a:noFill/>
            <a:miter lim="800000"/>
            <a:headEnd/>
            <a:tailEnd/>
          </a:ln>
        </p:spPr>
        <p:txBody>
          <a:bodyPr>
            <a:spAutoFit/>
          </a:bodyPr>
          <a:lstStyle/>
          <a:p>
            <a:r>
              <a:rPr lang="en-US" sz="2400">
                <a:solidFill>
                  <a:srgbClr val="FF3300"/>
                </a:solidFill>
                <a:latin typeface="Arial" charset="0"/>
                <a:cs typeface="Arial" charset="0"/>
              </a:rPr>
              <a:t>Not uniform in style.</a:t>
            </a:r>
          </a:p>
        </p:txBody>
      </p:sp>
      <p:sp>
        <p:nvSpPr>
          <p:cNvPr id="7174" name="Text Box 6"/>
          <p:cNvSpPr txBox="1">
            <a:spLocks noChangeArrowheads="1"/>
          </p:cNvSpPr>
          <p:nvPr/>
        </p:nvSpPr>
        <p:spPr bwMode="auto">
          <a:xfrm>
            <a:off x="3727450" y="2498725"/>
            <a:ext cx="4176713" cy="457200"/>
          </a:xfrm>
          <a:prstGeom prst="rect">
            <a:avLst/>
          </a:prstGeom>
          <a:noFill/>
          <a:ln w="9525">
            <a:noFill/>
            <a:miter lim="800000"/>
            <a:headEnd/>
            <a:tailEnd/>
          </a:ln>
        </p:spPr>
        <p:txBody>
          <a:bodyPr>
            <a:spAutoFit/>
          </a:bodyPr>
          <a:lstStyle/>
          <a:p>
            <a:r>
              <a:rPr lang="en-US" sz="2400">
                <a:solidFill>
                  <a:srgbClr val="FF3300"/>
                </a:solidFill>
                <a:latin typeface="Arial" charset="0"/>
                <a:cs typeface="Arial" charset="0"/>
              </a:rPr>
              <a:t>Not uniform in height.</a:t>
            </a:r>
          </a:p>
        </p:txBody>
      </p:sp>
      <p:sp>
        <p:nvSpPr>
          <p:cNvPr id="7175" name="Text Box 7"/>
          <p:cNvSpPr txBox="1">
            <a:spLocks noChangeArrowheads="1"/>
          </p:cNvSpPr>
          <p:nvPr/>
        </p:nvSpPr>
        <p:spPr bwMode="auto">
          <a:xfrm>
            <a:off x="3725863" y="3535363"/>
            <a:ext cx="5149850" cy="457200"/>
          </a:xfrm>
          <a:prstGeom prst="rect">
            <a:avLst/>
          </a:prstGeom>
          <a:noFill/>
          <a:ln w="9525">
            <a:noFill/>
            <a:miter lim="800000"/>
            <a:headEnd/>
            <a:tailEnd/>
          </a:ln>
        </p:spPr>
        <p:txBody>
          <a:bodyPr>
            <a:spAutoFit/>
          </a:bodyPr>
          <a:lstStyle/>
          <a:p>
            <a:r>
              <a:rPr lang="en-US" sz="2400">
                <a:solidFill>
                  <a:srgbClr val="FF3300"/>
                </a:solidFill>
                <a:latin typeface="Arial" charset="0"/>
                <a:cs typeface="Arial" charset="0"/>
              </a:rPr>
              <a:t>Not uniformly vertical or inclined.</a:t>
            </a:r>
          </a:p>
        </p:txBody>
      </p:sp>
      <p:sp>
        <p:nvSpPr>
          <p:cNvPr id="7176" name="Text Box 8"/>
          <p:cNvSpPr txBox="1">
            <a:spLocks noChangeArrowheads="1"/>
          </p:cNvSpPr>
          <p:nvPr/>
        </p:nvSpPr>
        <p:spPr bwMode="auto">
          <a:xfrm>
            <a:off x="3735388" y="4578350"/>
            <a:ext cx="4849812" cy="457200"/>
          </a:xfrm>
          <a:prstGeom prst="rect">
            <a:avLst/>
          </a:prstGeom>
          <a:noFill/>
          <a:ln w="9525">
            <a:noFill/>
            <a:miter lim="800000"/>
            <a:headEnd/>
            <a:tailEnd/>
          </a:ln>
        </p:spPr>
        <p:txBody>
          <a:bodyPr>
            <a:spAutoFit/>
          </a:bodyPr>
          <a:lstStyle/>
          <a:p>
            <a:r>
              <a:rPr lang="en-US" sz="2400">
                <a:solidFill>
                  <a:srgbClr val="FF3300"/>
                </a:solidFill>
                <a:latin typeface="Arial" charset="0"/>
                <a:cs typeface="Arial" charset="0"/>
              </a:rPr>
              <a:t>Not uniform in thickness of stroke.</a:t>
            </a:r>
          </a:p>
        </p:txBody>
      </p:sp>
      <p:sp>
        <p:nvSpPr>
          <p:cNvPr id="7177" name="Text Box 9"/>
          <p:cNvSpPr txBox="1">
            <a:spLocks noChangeArrowheads="1"/>
          </p:cNvSpPr>
          <p:nvPr/>
        </p:nvSpPr>
        <p:spPr bwMode="auto">
          <a:xfrm>
            <a:off x="3759200" y="5467350"/>
            <a:ext cx="5075238" cy="457200"/>
          </a:xfrm>
          <a:prstGeom prst="rect">
            <a:avLst/>
          </a:prstGeom>
          <a:noFill/>
          <a:ln w="9525">
            <a:noFill/>
            <a:miter lim="800000"/>
            <a:headEnd/>
            <a:tailEnd/>
          </a:ln>
        </p:spPr>
        <p:txBody>
          <a:bodyPr>
            <a:spAutoFit/>
          </a:bodyPr>
          <a:lstStyle/>
          <a:p>
            <a:r>
              <a:rPr lang="en-US" sz="2400">
                <a:solidFill>
                  <a:srgbClr val="FF3300"/>
                </a:solidFill>
                <a:latin typeface="Arial" charset="0"/>
                <a:cs typeface="Arial" charset="0"/>
              </a:rPr>
              <a:t>Area between letters not uniform.</a:t>
            </a:r>
          </a:p>
        </p:txBody>
      </p:sp>
      <p:graphicFrame>
        <p:nvGraphicFramePr>
          <p:cNvPr id="7170" name="Object 10"/>
          <p:cNvGraphicFramePr>
            <a:graphicFrameLocks noChangeAspect="1"/>
          </p:cNvGraphicFramePr>
          <p:nvPr/>
        </p:nvGraphicFramePr>
        <p:xfrm>
          <a:off x="492125" y="6070600"/>
          <a:ext cx="3084513" cy="501650"/>
        </p:xfrm>
        <a:graphic>
          <a:graphicData uri="http://schemas.openxmlformats.org/presentationml/2006/ole">
            <p:oleObj spid="_x0000_s7170" name="Image" r:id="rId4" imgW="1267971" imgH="207002" progId="Photoshop.Image.6">
              <p:embed/>
            </p:oleObj>
          </a:graphicData>
        </a:graphic>
      </p:graphicFrame>
      <p:sp>
        <p:nvSpPr>
          <p:cNvPr id="7178" name="Text Box 11"/>
          <p:cNvSpPr txBox="1">
            <a:spLocks noChangeArrowheads="1"/>
          </p:cNvSpPr>
          <p:nvPr/>
        </p:nvSpPr>
        <p:spPr bwMode="auto">
          <a:xfrm>
            <a:off x="3757613" y="6096000"/>
            <a:ext cx="5075237" cy="457200"/>
          </a:xfrm>
          <a:prstGeom prst="rect">
            <a:avLst/>
          </a:prstGeom>
          <a:noFill/>
          <a:ln w="9525">
            <a:noFill/>
            <a:miter lim="800000"/>
            <a:headEnd/>
            <a:tailEnd/>
          </a:ln>
        </p:spPr>
        <p:txBody>
          <a:bodyPr>
            <a:spAutoFit/>
          </a:bodyPr>
          <a:lstStyle/>
          <a:p>
            <a:r>
              <a:rPr lang="en-US" sz="2400">
                <a:solidFill>
                  <a:srgbClr val="FF3300"/>
                </a:solidFill>
                <a:latin typeface="Arial" charset="0"/>
                <a:cs typeface="Arial" charset="0"/>
              </a:rPr>
              <a:t>Area between words not uniform.</a:t>
            </a:r>
          </a:p>
        </p:txBody>
      </p:sp>
      <p:sp>
        <p:nvSpPr>
          <p:cNvPr id="7179" name="Text Box 12"/>
          <p:cNvSpPr txBox="1">
            <a:spLocks noChangeArrowheads="1"/>
          </p:cNvSpPr>
          <p:nvPr/>
        </p:nvSpPr>
        <p:spPr bwMode="auto">
          <a:xfrm>
            <a:off x="487363" y="211138"/>
            <a:ext cx="5137150" cy="488950"/>
          </a:xfrm>
          <a:prstGeom prst="rect">
            <a:avLst/>
          </a:prstGeom>
          <a:noFill/>
          <a:ln w="9525">
            <a:noFill/>
            <a:miter lim="800000"/>
            <a:headEnd/>
            <a:tailEnd/>
          </a:ln>
        </p:spPr>
        <p:txBody>
          <a:bodyPr wrap="none">
            <a:spAutoFit/>
          </a:bodyPr>
          <a:lstStyle/>
          <a:p>
            <a:r>
              <a:rPr lang="en-US" sz="2600" b="1">
                <a:solidFill>
                  <a:schemeClr val="accent2"/>
                </a:solidFill>
                <a:latin typeface="Arial" charset="0"/>
                <a:cs typeface="Arial" charset="0"/>
              </a:rPr>
              <a:t>Example</a:t>
            </a:r>
            <a:r>
              <a:rPr lang="en-US" sz="2400">
                <a:solidFill>
                  <a:schemeClr val="accent2"/>
                </a:solidFill>
                <a:latin typeface="Arial" charset="0"/>
                <a:cs typeface="Arial" charset="0"/>
              </a:rPr>
              <a:t> : </a:t>
            </a:r>
            <a:r>
              <a:rPr lang="en-US" sz="2400" i="1">
                <a:latin typeface="Arial" charset="0"/>
                <a:cs typeface="Arial" charset="0"/>
              </a:rPr>
              <a:t>Good and Poor Lettering</a:t>
            </a:r>
          </a:p>
        </p:txBody>
      </p:sp>
    </p:spTree>
  </p:cSld>
  <p:clrMapOvr>
    <a:masterClrMapping/>
  </p:clrMapOvr>
  <p:transition>
    <p:dissolv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1028700" y="3448050"/>
            <a:ext cx="7326313" cy="330200"/>
            <a:chOff x="648" y="2072"/>
            <a:chExt cx="4615" cy="208"/>
          </a:xfrm>
        </p:grpSpPr>
        <p:sp>
          <p:nvSpPr>
            <p:cNvPr id="137244" name="Line 12"/>
            <p:cNvSpPr>
              <a:spLocks noChangeShapeType="1"/>
            </p:cNvSpPr>
            <p:nvPr/>
          </p:nvSpPr>
          <p:spPr bwMode="auto">
            <a:xfrm>
              <a:off x="656" y="2280"/>
              <a:ext cx="4607" cy="0"/>
            </a:xfrm>
            <a:prstGeom prst="line">
              <a:avLst/>
            </a:prstGeom>
            <a:noFill/>
            <a:ln w="9525">
              <a:solidFill>
                <a:schemeClr val="bg2"/>
              </a:solidFill>
              <a:round/>
              <a:headEnd/>
              <a:tailEnd/>
            </a:ln>
          </p:spPr>
          <p:txBody>
            <a:bodyPr/>
            <a:lstStyle/>
            <a:p>
              <a:endParaRPr lang="en-US"/>
            </a:p>
          </p:txBody>
        </p:sp>
        <p:sp>
          <p:nvSpPr>
            <p:cNvPr id="137245" name="Line 23"/>
            <p:cNvSpPr>
              <a:spLocks noChangeShapeType="1"/>
            </p:cNvSpPr>
            <p:nvPr/>
          </p:nvSpPr>
          <p:spPr bwMode="auto">
            <a:xfrm>
              <a:off x="648" y="2072"/>
              <a:ext cx="4607" cy="0"/>
            </a:xfrm>
            <a:prstGeom prst="line">
              <a:avLst/>
            </a:prstGeom>
            <a:noFill/>
            <a:ln w="9525">
              <a:solidFill>
                <a:schemeClr val="bg2"/>
              </a:solidFill>
              <a:round/>
              <a:headEnd/>
              <a:tailEnd/>
            </a:ln>
          </p:spPr>
          <p:txBody>
            <a:bodyPr/>
            <a:lstStyle/>
            <a:p>
              <a:endParaRPr lang="en-US"/>
            </a:p>
          </p:txBody>
        </p:sp>
      </p:grpSp>
      <p:grpSp>
        <p:nvGrpSpPr>
          <p:cNvPr id="3" name="Group 35"/>
          <p:cNvGrpSpPr>
            <a:grpSpLocks/>
          </p:cNvGrpSpPr>
          <p:nvPr/>
        </p:nvGrpSpPr>
        <p:grpSpPr bwMode="auto">
          <a:xfrm>
            <a:off x="1028700" y="4095750"/>
            <a:ext cx="7339013" cy="330200"/>
            <a:chOff x="648" y="2480"/>
            <a:chExt cx="4623" cy="208"/>
          </a:xfrm>
        </p:grpSpPr>
        <p:sp>
          <p:nvSpPr>
            <p:cNvPr id="137242" name="Line 22"/>
            <p:cNvSpPr>
              <a:spLocks noChangeShapeType="1"/>
            </p:cNvSpPr>
            <p:nvPr/>
          </p:nvSpPr>
          <p:spPr bwMode="auto">
            <a:xfrm>
              <a:off x="664" y="2480"/>
              <a:ext cx="4607" cy="0"/>
            </a:xfrm>
            <a:prstGeom prst="line">
              <a:avLst/>
            </a:prstGeom>
            <a:noFill/>
            <a:ln w="9525">
              <a:solidFill>
                <a:schemeClr val="bg2"/>
              </a:solidFill>
              <a:round/>
              <a:headEnd/>
              <a:tailEnd/>
            </a:ln>
          </p:spPr>
          <p:txBody>
            <a:bodyPr/>
            <a:lstStyle/>
            <a:p>
              <a:endParaRPr lang="en-US"/>
            </a:p>
          </p:txBody>
        </p:sp>
        <p:sp>
          <p:nvSpPr>
            <p:cNvPr id="137243" name="Line 24"/>
            <p:cNvSpPr>
              <a:spLocks noChangeShapeType="1"/>
            </p:cNvSpPr>
            <p:nvPr/>
          </p:nvSpPr>
          <p:spPr bwMode="auto">
            <a:xfrm>
              <a:off x="648" y="2688"/>
              <a:ext cx="4607" cy="0"/>
            </a:xfrm>
            <a:prstGeom prst="line">
              <a:avLst/>
            </a:prstGeom>
            <a:noFill/>
            <a:ln w="9525">
              <a:solidFill>
                <a:schemeClr val="bg2"/>
              </a:solidFill>
              <a:round/>
              <a:headEnd/>
              <a:tailEnd/>
            </a:ln>
          </p:spPr>
          <p:txBody>
            <a:bodyPr/>
            <a:lstStyle/>
            <a:p>
              <a:endParaRPr lang="en-US"/>
            </a:p>
          </p:txBody>
        </p:sp>
      </p:grpSp>
      <p:grpSp>
        <p:nvGrpSpPr>
          <p:cNvPr id="4" name="Group 36"/>
          <p:cNvGrpSpPr>
            <a:grpSpLocks/>
          </p:cNvGrpSpPr>
          <p:nvPr/>
        </p:nvGrpSpPr>
        <p:grpSpPr bwMode="auto">
          <a:xfrm>
            <a:off x="990600" y="4756150"/>
            <a:ext cx="7326313" cy="330200"/>
            <a:chOff x="624" y="2896"/>
            <a:chExt cx="4615" cy="208"/>
          </a:xfrm>
        </p:grpSpPr>
        <p:sp>
          <p:nvSpPr>
            <p:cNvPr id="137240" name="Line 30"/>
            <p:cNvSpPr>
              <a:spLocks noChangeShapeType="1"/>
            </p:cNvSpPr>
            <p:nvPr/>
          </p:nvSpPr>
          <p:spPr bwMode="auto">
            <a:xfrm>
              <a:off x="632" y="2896"/>
              <a:ext cx="4607" cy="0"/>
            </a:xfrm>
            <a:prstGeom prst="line">
              <a:avLst/>
            </a:prstGeom>
            <a:noFill/>
            <a:ln w="9525">
              <a:solidFill>
                <a:schemeClr val="bg2"/>
              </a:solidFill>
              <a:round/>
              <a:headEnd/>
              <a:tailEnd/>
            </a:ln>
          </p:spPr>
          <p:txBody>
            <a:bodyPr/>
            <a:lstStyle/>
            <a:p>
              <a:endParaRPr lang="en-US"/>
            </a:p>
          </p:txBody>
        </p:sp>
        <p:sp>
          <p:nvSpPr>
            <p:cNvPr id="137241" name="Line 32"/>
            <p:cNvSpPr>
              <a:spLocks noChangeShapeType="1"/>
            </p:cNvSpPr>
            <p:nvPr/>
          </p:nvSpPr>
          <p:spPr bwMode="auto">
            <a:xfrm>
              <a:off x="624" y="3104"/>
              <a:ext cx="4607" cy="0"/>
            </a:xfrm>
            <a:prstGeom prst="line">
              <a:avLst/>
            </a:prstGeom>
            <a:noFill/>
            <a:ln w="9525">
              <a:solidFill>
                <a:schemeClr val="bg2"/>
              </a:solidFill>
              <a:round/>
              <a:headEnd/>
              <a:tailEnd/>
            </a:ln>
          </p:spPr>
          <p:txBody>
            <a:bodyPr/>
            <a:lstStyle/>
            <a:p>
              <a:endParaRPr lang="en-US"/>
            </a:p>
          </p:txBody>
        </p:sp>
      </p:grpSp>
      <p:sp>
        <p:nvSpPr>
          <p:cNvPr id="137221" name="Rectangle 10"/>
          <p:cNvSpPr>
            <a:spLocks noChangeArrowheads="1"/>
          </p:cNvSpPr>
          <p:nvPr/>
        </p:nvSpPr>
        <p:spPr bwMode="auto">
          <a:xfrm>
            <a:off x="374650" y="1117600"/>
            <a:ext cx="8382000" cy="1149350"/>
          </a:xfrm>
          <a:prstGeom prst="rect">
            <a:avLst/>
          </a:prstGeom>
          <a:solidFill>
            <a:srgbClr val="CCFFCC"/>
          </a:solidFill>
          <a:ln w="9525">
            <a:noFill/>
            <a:miter lim="800000"/>
            <a:headEnd/>
            <a:tailEnd/>
          </a:ln>
        </p:spPr>
        <p:txBody>
          <a:bodyPr wrap="none" anchor="ctr"/>
          <a:lstStyle/>
          <a:p>
            <a:endParaRPr lang="en-US"/>
          </a:p>
        </p:txBody>
      </p:sp>
      <p:sp>
        <p:nvSpPr>
          <p:cNvPr id="137222" name="Text Box 4"/>
          <p:cNvSpPr txBox="1">
            <a:spLocks noChangeArrowheads="1"/>
          </p:cNvSpPr>
          <p:nvPr/>
        </p:nvSpPr>
        <p:spPr bwMode="auto">
          <a:xfrm>
            <a:off x="396875" y="974725"/>
            <a:ext cx="184150" cy="519113"/>
          </a:xfrm>
          <a:prstGeom prst="rect">
            <a:avLst/>
          </a:prstGeom>
          <a:noFill/>
          <a:ln w="9525">
            <a:noFill/>
            <a:miter lim="800000"/>
            <a:headEnd/>
            <a:tailEnd/>
          </a:ln>
        </p:spPr>
        <p:txBody>
          <a:bodyPr wrap="none">
            <a:spAutoFit/>
          </a:bodyPr>
          <a:lstStyle/>
          <a:p>
            <a:endParaRPr lang="en-US" sz="2800">
              <a:solidFill>
                <a:schemeClr val="bg1"/>
              </a:solidFill>
            </a:endParaRPr>
          </a:p>
        </p:txBody>
      </p:sp>
      <p:sp>
        <p:nvSpPr>
          <p:cNvPr id="137223" name="Text Box 6"/>
          <p:cNvSpPr txBox="1">
            <a:spLocks noChangeArrowheads="1"/>
          </p:cNvSpPr>
          <p:nvPr/>
        </p:nvSpPr>
        <p:spPr bwMode="auto">
          <a:xfrm>
            <a:off x="1049338" y="1266825"/>
            <a:ext cx="7135812" cy="822325"/>
          </a:xfrm>
          <a:prstGeom prst="rect">
            <a:avLst/>
          </a:prstGeom>
          <a:noFill/>
          <a:ln w="9525">
            <a:noFill/>
            <a:miter lim="800000"/>
            <a:headEnd/>
            <a:tailEnd/>
          </a:ln>
        </p:spPr>
        <p:txBody>
          <a:bodyPr wrap="none">
            <a:spAutoFit/>
          </a:bodyPr>
          <a:lstStyle/>
          <a:p>
            <a:r>
              <a:rPr lang="en-US" sz="2400">
                <a:latin typeface="Arial" charset="0"/>
                <a:cs typeface="Arial" charset="0"/>
              </a:rPr>
              <a:t>Leave the space between words equal to the space</a:t>
            </a:r>
            <a:br>
              <a:rPr lang="en-US" sz="2400">
                <a:latin typeface="Arial" charset="0"/>
                <a:cs typeface="Arial" charset="0"/>
              </a:rPr>
            </a:br>
            <a:r>
              <a:rPr lang="en-US" sz="2400">
                <a:latin typeface="Arial" charset="0"/>
                <a:cs typeface="Arial" charset="0"/>
              </a:rPr>
              <a:t>requires for writing a letter “O”. </a:t>
            </a:r>
          </a:p>
        </p:txBody>
      </p:sp>
      <p:sp>
        <p:nvSpPr>
          <p:cNvPr id="89095" name="Rectangle 7"/>
          <p:cNvSpPr>
            <a:spLocks noChangeArrowheads="1"/>
          </p:cNvSpPr>
          <p:nvPr/>
        </p:nvSpPr>
        <p:spPr bwMode="auto">
          <a:xfrm>
            <a:off x="628650" y="1389063"/>
            <a:ext cx="219075" cy="219075"/>
          </a:xfrm>
          <a:prstGeom prst="rect">
            <a:avLst/>
          </a:prstGeom>
          <a:solidFill>
            <a:srgbClr val="0066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7225" name="Rectangle 8"/>
          <p:cNvSpPr>
            <a:spLocks noChangeArrowheads="1"/>
          </p:cNvSpPr>
          <p:nvPr/>
        </p:nvSpPr>
        <p:spPr bwMode="auto">
          <a:xfrm>
            <a:off x="376238" y="2538413"/>
            <a:ext cx="1544637" cy="488950"/>
          </a:xfrm>
          <a:prstGeom prst="rect">
            <a:avLst/>
          </a:prstGeom>
          <a:noFill/>
          <a:ln w="9525">
            <a:noFill/>
            <a:miter lim="800000"/>
            <a:headEnd/>
            <a:tailEnd/>
          </a:ln>
        </p:spPr>
        <p:txBody>
          <a:bodyPr wrap="none">
            <a:spAutoFit/>
          </a:bodyPr>
          <a:lstStyle/>
          <a:p>
            <a:r>
              <a:rPr lang="en-US" sz="2600" b="1">
                <a:solidFill>
                  <a:schemeClr val="accent2"/>
                </a:solidFill>
                <a:latin typeface="Arial" charset="0"/>
                <a:cs typeface="Arial" charset="0"/>
              </a:rPr>
              <a:t>Example</a:t>
            </a:r>
          </a:p>
        </p:txBody>
      </p:sp>
      <p:sp>
        <p:nvSpPr>
          <p:cNvPr id="137226" name="Text Box 9"/>
          <p:cNvSpPr txBox="1">
            <a:spLocks noChangeArrowheads="1"/>
          </p:cNvSpPr>
          <p:nvPr/>
        </p:nvSpPr>
        <p:spPr bwMode="auto">
          <a:xfrm>
            <a:off x="1649413" y="188913"/>
            <a:ext cx="5826125"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Sentence  Composition</a:t>
            </a:r>
          </a:p>
        </p:txBody>
      </p:sp>
      <p:sp>
        <p:nvSpPr>
          <p:cNvPr id="89099" name="Text Box 11"/>
          <p:cNvSpPr txBox="1">
            <a:spLocks noChangeArrowheads="1"/>
          </p:cNvSpPr>
          <p:nvPr/>
        </p:nvSpPr>
        <p:spPr bwMode="auto">
          <a:xfrm>
            <a:off x="1216025" y="3284538"/>
            <a:ext cx="1117600" cy="641350"/>
          </a:xfrm>
          <a:prstGeom prst="rect">
            <a:avLst/>
          </a:prstGeom>
          <a:noFill/>
          <a:ln w="9525">
            <a:noFill/>
            <a:miter lim="800000"/>
            <a:headEnd/>
            <a:tailEnd/>
          </a:ln>
        </p:spPr>
        <p:txBody>
          <a:bodyPr wrap="none">
            <a:spAutoFit/>
          </a:bodyPr>
          <a:lstStyle/>
          <a:p>
            <a:r>
              <a:rPr lang="en-US" sz="3600">
                <a:latin typeface="Swis721 LtEx BT" pitchFamily="34" charset="0"/>
              </a:rPr>
              <a:t>ALL</a:t>
            </a:r>
          </a:p>
        </p:txBody>
      </p:sp>
      <p:sp>
        <p:nvSpPr>
          <p:cNvPr id="89101" name="Text Box 13"/>
          <p:cNvSpPr txBox="1">
            <a:spLocks noChangeArrowheads="1"/>
          </p:cNvSpPr>
          <p:nvPr/>
        </p:nvSpPr>
        <p:spPr bwMode="auto">
          <a:xfrm>
            <a:off x="2508250" y="3284538"/>
            <a:ext cx="3375025" cy="641350"/>
          </a:xfrm>
          <a:prstGeom prst="rect">
            <a:avLst/>
          </a:prstGeom>
          <a:noFill/>
          <a:ln w="9525">
            <a:noFill/>
            <a:miter lim="800000"/>
            <a:headEnd/>
            <a:tailEnd/>
          </a:ln>
        </p:spPr>
        <p:txBody>
          <a:bodyPr wrap="none">
            <a:spAutoFit/>
          </a:bodyPr>
          <a:lstStyle/>
          <a:p>
            <a:r>
              <a:rPr lang="en-US" sz="3600">
                <a:latin typeface="Swis721 LtEx BT" pitchFamily="34" charset="0"/>
              </a:rPr>
              <a:t>DIMENSIONS</a:t>
            </a:r>
          </a:p>
        </p:txBody>
      </p:sp>
      <p:sp>
        <p:nvSpPr>
          <p:cNvPr id="89102" name="Text Box 14"/>
          <p:cNvSpPr txBox="1">
            <a:spLocks noChangeArrowheads="1"/>
          </p:cNvSpPr>
          <p:nvPr/>
        </p:nvSpPr>
        <p:spPr bwMode="auto">
          <a:xfrm>
            <a:off x="6054725" y="3289300"/>
            <a:ext cx="1193800" cy="641350"/>
          </a:xfrm>
          <a:prstGeom prst="rect">
            <a:avLst/>
          </a:prstGeom>
          <a:noFill/>
          <a:ln w="9525">
            <a:noFill/>
            <a:miter lim="800000"/>
            <a:headEnd/>
            <a:tailEnd/>
          </a:ln>
        </p:spPr>
        <p:txBody>
          <a:bodyPr wrap="none">
            <a:spAutoFit/>
          </a:bodyPr>
          <a:lstStyle/>
          <a:p>
            <a:r>
              <a:rPr lang="en-US" sz="3600">
                <a:latin typeface="Swis721 LtEx BT" pitchFamily="34" charset="0"/>
              </a:rPr>
              <a:t>ARE</a:t>
            </a:r>
          </a:p>
        </p:txBody>
      </p:sp>
      <p:sp>
        <p:nvSpPr>
          <p:cNvPr id="89103" name="Text Box 15"/>
          <p:cNvSpPr txBox="1">
            <a:spLocks noChangeArrowheads="1"/>
          </p:cNvSpPr>
          <p:nvPr/>
        </p:nvSpPr>
        <p:spPr bwMode="auto">
          <a:xfrm>
            <a:off x="7400925" y="3286125"/>
            <a:ext cx="682625" cy="641350"/>
          </a:xfrm>
          <a:prstGeom prst="rect">
            <a:avLst/>
          </a:prstGeom>
          <a:noFill/>
          <a:ln w="9525">
            <a:noFill/>
            <a:miter lim="800000"/>
            <a:headEnd/>
            <a:tailEnd/>
          </a:ln>
        </p:spPr>
        <p:txBody>
          <a:bodyPr wrap="none">
            <a:spAutoFit/>
          </a:bodyPr>
          <a:lstStyle/>
          <a:p>
            <a:r>
              <a:rPr lang="en-US" sz="3600">
                <a:latin typeface="Swis721 LtEx BT" pitchFamily="34" charset="0"/>
              </a:rPr>
              <a:t>IN</a:t>
            </a:r>
          </a:p>
        </p:txBody>
      </p:sp>
      <p:sp>
        <p:nvSpPr>
          <p:cNvPr id="89104" name="Text Box 16"/>
          <p:cNvSpPr txBox="1">
            <a:spLocks noChangeArrowheads="1"/>
          </p:cNvSpPr>
          <p:nvPr/>
        </p:nvSpPr>
        <p:spPr bwMode="auto">
          <a:xfrm>
            <a:off x="1190625" y="3932238"/>
            <a:ext cx="3514725" cy="641350"/>
          </a:xfrm>
          <a:prstGeom prst="rect">
            <a:avLst/>
          </a:prstGeom>
          <a:noFill/>
          <a:ln w="9525">
            <a:noFill/>
            <a:miter lim="800000"/>
            <a:headEnd/>
            <a:tailEnd/>
          </a:ln>
        </p:spPr>
        <p:txBody>
          <a:bodyPr wrap="none">
            <a:spAutoFit/>
          </a:bodyPr>
          <a:lstStyle/>
          <a:p>
            <a:r>
              <a:rPr lang="en-US" sz="3600">
                <a:latin typeface="Swis721 LtEx BT" pitchFamily="34" charset="0"/>
              </a:rPr>
              <a:t>MILLIMETERS</a:t>
            </a:r>
          </a:p>
        </p:txBody>
      </p:sp>
      <p:sp>
        <p:nvSpPr>
          <p:cNvPr id="89106" name="Rectangle 18"/>
          <p:cNvSpPr>
            <a:spLocks noChangeArrowheads="1"/>
          </p:cNvSpPr>
          <p:nvPr/>
        </p:nvSpPr>
        <p:spPr bwMode="auto">
          <a:xfrm>
            <a:off x="2144713" y="3286125"/>
            <a:ext cx="576262" cy="641350"/>
          </a:xfrm>
          <a:prstGeom prst="rect">
            <a:avLst/>
          </a:prstGeom>
          <a:noFill/>
          <a:ln w="9525">
            <a:noFill/>
            <a:miter lim="800000"/>
            <a:headEnd/>
            <a:tailEnd/>
          </a:ln>
        </p:spPr>
        <p:txBody>
          <a:bodyPr wrap="none">
            <a:spAutoFit/>
          </a:bodyPr>
          <a:lstStyle/>
          <a:p>
            <a:r>
              <a:rPr lang="en-US" sz="3600">
                <a:solidFill>
                  <a:srgbClr val="FF3300"/>
                </a:solidFill>
                <a:latin typeface="Swis721 LtEx BT" pitchFamily="34" charset="0"/>
              </a:rPr>
              <a:t>O</a:t>
            </a:r>
          </a:p>
        </p:txBody>
      </p:sp>
      <p:sp>
        <p:nvSpPr>
          <p:cNvPr id="89107" name="Rectangle 19"/>
          <p:cNvSpPr>
            <a:spLocks noChangeArrowheads="1"/>
          </p:cNvSpPr>
          <p:nvPr/>
        </p:nvSpPr>
        <p:spPr bwMode="auto">
          <a:xfrm>
            <a:off x="5688013" y="3281363"/>
            <a:ext cx="576262" cy="641350"/>
          </a:xfrm>
          <a:prstGeom prst="rect">
            <a:avLst/>
          </a:prstGeom>
          <a:noFill/>
          <a:ln w="9525">
            <a:noFill/>
            <a:miter lim="800000"/>
            <a:headEnd/>
            <a:tailEnd/>
          </a:ln>
        </p:spPr>
        <p:txBody>
          <a:bodyPr wrap="none">
            <a:spAutoFit/>
          </a:bodyPr>
          <a:lstStyle/>
          <a:p>
            <a:r>
              <a:rPr lang="en-US" sz="3600">
                <a:solidFill>
                  <a:srgbClr val="FF3300"/>
                </a:solidFill>
                <a:latin typeface="Swis721 LtEx BT" pitchFamily="34" charset="0"/>
              </a:rPr>
              <a:t>O</a:t>
            </a:r>
          </a:p>
        </p:txBody>
      </p:sp>
      <p:sp>
        <p:nvSpPr>
          <p:cNvPr id="89108" name="Rectangle 20"/>
          <p:cNvSpPr>
            <a:spLocks noChangeArrowheads="1"/>
          </p:cNvSpPr>
          <p:nvPr/>
        </p:nvSpPr>
        <p:spPr bwMode="auto">
          <a:xfrm>
            <a:off x="7034213" y="3287713"/>
            <a:ext cx="576262" cy="641350"/>
          </a:xfrm>
          <a:prstGeom prst="rect">
            <a:avLst/>
          </a:prstGeom>
          <a:noFill/>
          <a:ln w="9525">
            <a:noFill/>
            <a:miter lim="800000"/>
            <a:headEnd/>
            <a:tailEnd/>
          </a:ln>
        </p:spPr>
        <p:txBody>
          <a:bodyPr wrap="none">
            <a:spAutoFit/>
          </a:bodyPr>
          <a:lstStyle/>
          <a:p>
            <a:r>
              <a:rPr lang="en-US" sz="3600">
                <a:solidFill>
                  <a:srgbClr val="FF3300"/>
                </a:solidFill>
                <a:latin typeface="Swis721 LtEx BT" pitchFamily="34" charset="0"/>
              </a:rPr>
              <a:t>O</a:t>
            </a:r>
          </a:p>
        </p:txBody>
      </p:sp>
      <p:sp>
        <p:nvSpPr>
          <p:cNvPr id="89113" name="Rectangle 25"/>
          <p:cNvSpPr>
            <a:spLocks noChangeArrowheads="1"/>
          </p:cNvSpPr>
          <p:nvPr/>
        </p:nvSpPr>
        <p:spPr bwMode="auto">
          <a:xfrm>
            <a:off x="4500563" y="3935413"/>
            <a:ext cx="576262" cy="641350"/>
          </a:xfrm>
          <a:prstGeom prst="rect">
            <a:avLst/>
          </a:prstGeom>
          <a:noFill/>
          <a:ln w="9525">
            <a:noFill/>
            <a:miter lim="800000"/>
            <a:headEnd/>
            <a:tailEnd/>
          </a:ln>
        </p:spPr>
        <p:txBody>
          <a:bodyPr wrap="none">
            <a:spAutoFit/>
          </a:bodyPr>
          <a:lstStyle/>
          <a:p>
            <a:r>
              <a:rPr lang="en-US" sz="3600">
                <a:solidFill>
                  <a:srgbClr val="FF3300"/>
                </a:solidFill>
                <a:latin typeface="Swis721 LtEx BT" pitchFamily="34" charset="0"/>
              </a:rPr>
              <a:t>O</a:t>
            </a:r>
          </a:p>
        </p:txBody>
      </p:sp>
      <p:sp>
        <p:nvSpPr>
          <p:cNvPr id="89114" name="Text Box 26"/>
          <p:cNvSpPr txBox="1">
            <a:spLocks noChangeArrowheads="1"/>
          </p:cNvSpPr>
          <p:nvPr/>
        </p:nvSpPr>
        <p:spPr bwMode="auto">
          <a:xfrm>
            <a:off x="4867275" y="3932238"/>
            <a:ext cx="2197100" cy="641350"/>
          </a:xfrm>
          <a:prstGeom prst="rect">
            <a:avLst/>
          </a:prstGeom>
          <a:noFill/>
          <a:ln w="9525">
            <a:noFill/>
            <a:miter lim="800000"/>
            <a:headEnd/>
            <a:tailEnd/>
          </a:ln>
        </p:spPr>
        <p:txBody>
          <a:bodyPr wrap="none">
            <a:spAutoFit/>
          </a:bodyPr>
          <a:lstStyle/>
          <a:p>
            <a:r>
              <a:rPr lang="en-US" sz="3600">
                <a:latin typeface="Swis721 LtEx BT" pitchFamily="34" charset="0"/>
              </a:rPr>
              <a:t>UNLESS</a:t>
            </a:r>
          </a:p>
        </p:txBody>
      </p:sp>
      <p:sp>
        <p:nvSpPr>
          <p:cNvPr id="89115" name="Text Box 27"/>
          <p:cNvSpPr txBox="1">
            <a:spLocks noChangeArrowheads="1"/>
          </p:cNvSpPr>
          <p:nvPr/>
        </p:nvSpPr>
        <p:spPr bwMode="auto">
          <a:xfrm>
            <a:off x="1190625" y="4597400"/>
            <a:ext cx="3154363" cy="641350"/>
          </a:xfrm>
          <a:prstGeom prst="rect">
            <a:avLst/>
          </a:prstGeom>
          <a:noFill/>
          <a:ln w="9525">
            <a:noFill/>
            <a:miter lim="800000"/>
            <a:headEnd/>
            <a:tailEnd/>
          </a:ln>
        </p:spPr>
        <p:txBody>
          <a:bodyPr wrap="none">
            <a:spAutoFit/>
          </a:bodyPr>
          <a:lstStyle/>
          <a:p>
            <a:r>
              <a:rPr lang="en-US" sz="3600">
                <a:latin typeface="Swis721 LtEx BT" pitchFamily="34" charset="0"/>
              </a:rPr>
              <a:t>OTHERWISE</a:t>
            </a:r>
          </a:p>
        </p:txBody>
      </p:sp>
      <p:sp>
        <p:nvSpPr>
          <p:cNvPr id="89116" name="Text Box 28"/>
          <p:cNvSpPr txBox="1">
            <a:spLocks noChangeArrowheads="1"/>
          </p:cNvSpPr>
          <p:nvPr/>
        </p:nvSpPr>
        <p:spPr bwMode="auto">
          <a:xfrm>
            <a:off x="4533900" y="4592638"/>
            <a:ext cx="2873375" cy="641350"/>
          </a:xfrm>
          <a:prstGeom prst="rect">
            <a:avLst/>
          </a:prstGeom>
          <a:noFill/>
          <a:ln w="9525">
            <a:noFill/>
            <a:miter lim="800000"/>
            <a:headEnd/>
            <a:tailEnd/>
          </a:ln>
        </p:spPr>
        <p:txBody>
          <a:bodyPr wrap="none">
            <a:spAutoFit/>
          </a:bodyPr>
          <a:lstStyle/>
          <a:p>
            <a:r>
              <a:rPr lang="en-US" sz="3600">
                <a:latin typeface="Swis721 LtEx BT" pitchFamily="34" charset="0"/>
              </a:rPr>
              <a:t>SPECIFIED.</a:t>
            </a:r>
          </a:p>
        </p:txBody>
      </p:sp>
      <p:sp>
        <p:nvSpPr>
          <p:cNvPr id="89121" name="Rectangle 33"/>
          <p:cNvSpPr>
            <a:spLocks noChangeArrowheads="1"/>
          </p:cNvSpPr>
          <p:nvPr/>
        </p:nvSpPr>
        <p:spPr bwMode="auto">
          <a:xfrm>
            <a:off x="4154488" y="4595813"/>
            <a:ext cx="576262" cy="641350"/>
          </a:xfrm>
          <a:prstGeom prst="rect">
            <a:avLst/>
          </a:prstGeom>
          <a:noFill/>
          <a:ln w="9525">
            <a:noFill/>
            <a:miter lim="800000"/>
            <a:headEnd/>
            <a:tailEnd/>
          </a:ln>
        </p:spPr>
        <p:txBody>
          <a:bodyPr wrap="none">
            <a:spAutoFit/>
          </a:bodyPr>
          <a:lstStyle/>
          <a:p>
            <a:r>
              <a:rPr lang="en-US" sz="3600">
                <a:solidFill>
                  <a:srgbClr val="FF3300"/>
                </a:solidFill>
                <a:latin typeface="Swis721 LtEx BT" pitchFamily="34" charset="0"/>
              </a:rPr>
              <a:t>O</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9099"/>
                                        </p:tgtEl>
                                        <p:attrNameLst>
                                          <p:attrName>style.visibility</p:attrName>
                                        </p:attrNameLst>
                                      </p:cBhvr>
                                      <p:to>
                                        <p:strVal val="visible"/>
                                      </p:to>
                                    </p:set>
                                    <p:animEffect transition="in" filter="dissolve">
                                      <p:cBhvr>
                                        <p:cTn id="20" dur="500"/>
                                        <p:tgtEl>
                                          <p:spTgt spid="89099"/>
                                        </p:tgtEl>
                                      </p:cBhvr>
                                    </p:animEffect>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89106"/>
                                        </p:tgtEl>
                                        <p:attrNameLst>
                                          <p:attrName>style.visibility</p:attrName>
                                        </p:attrNameLst>
                                      </p:cBhvr>
                                      <p:to>
                                        <p:strVal val="visible"/>
                                      </p:to>
                                    </p:set>
                                    <p:set>
                                      <p:cBhvr>
                                        <p:cTn id="25" dur="910" fill="hold">
                                          <p:stCondLst>
                                            <p:cond delay="0"/>
                                          </p:stCondLst>
                                        </p:cTn>
                                        <p:tgtEl>
                                          <p:spTgt spid="89106"/>
                                        </p:tgtEl>
                                        <p:attrNameLst>
                                          <p:attrName>style.rotation</p:attrName>
                                        </p:attrNameLst>
                                      </p:cBhvr>
                                      <p:to>
                                        <p:strVal val="-45.0"/>
                                      </p:to>
                                    </p:set>
                                    <p:anim calcmode="lin" valueType="num">
                                      <p:cBhvr>
                                        <p:cTn id="26" dur="910" fill="hold">
                                          <p:stCondLst>
                                            <p:cond delay="910"/>
                                          </p:stCondLst>
                                        </p:cTn>
                                        <p:tgtEl>
                                          <p:spTgt spid="89106"/>
                                        </p:tgtEl>
                                        <p:attrNameLst>
                                          <p:attrName>style.rotation</p:attrName>
                                        </p:attrNameLst>
                                      </p:cBhvr>
                                      <p:tavLst>
                                        <p:tav tm="0">
                                          <p:val>
                                            <p:fltVal val="-45"/>
                                          </p:val>
                                        </p:tav>
                                        <p:tav tm="69900">
                                          <p:val>
                                            <p:fltVal val="45"/>
                                          </p:val>
                                        </p:tav>
                                        <p:tav tm="100000">
                                          <p:val>
                                            <p:fltVal val="0"/>
                                          </p:val>
                                        </p:tav>
                                      </p:tavLst>
                                    </p:anim>
                                    <p:anim calcmode="lin" valueType="num">
                                      <p:cBhvr>
                                        <p:cTn id="27" dur="910" fill="hold">
                                          <p:stCondLst>
                                            <p:cond delay="0"/>
                                          </p:stCondLst>
                                        </p:cTn>
                                        <p:tgtEl>
                                          <p:spTgt spid="89106"/>
                                        </p:tgtEl>
                                        <p:attrNameLst>
                                          <p:attrName>ppt_y</p:attrName>
                                        </p:attrNameLst>
                                      </p:cBhvr>
                                      <p:tavLst>
                                        <p:tav tm="0">
                                          <p:val>
                                            <p:strVal val="#ppt_y-1"/>
                                          </p:val>
                                        </p:tav>
                                        <p:tav tm="100000">
                                          <p:val>
                                            <p:strVal val="#ppt_y-(0.354*#ppt_w-0.172*#ppt_h)"/>
                                          </p:val>
                                        </p:tav>
                                      </p:tavLst>
                                    </p:anim>
                                    <p:anim calcmode="lin" valueType="num">
                                      <p:cBhvr>
                                        <p:cTn id="28" dur="312" decel="50000" autoRev="1" fill="hold">
                                          <p:stCondLst>
                                            <p:cond delay="910"/>
                                          </p:stCondLst>
                                        </p:cTn>
                                        <p:tgtEl>
                                          <p:spTgt spid="89106"/>
                                        </p:tgtEl>
                                        <p:attrNameLst>
                                          <p:attrName>ppt_y</p:attrName>
                                        </p:attrNameLst>
                                      </p:cBhvr>
                                      <p:tavLst>
                                        <p:tav tm="0">
                                          <p:val>
                                            <p:strVal val="#ppt_y-(0.354*#ppt_w-0.172*#ppt_h)"/>
                                          </p:val>
                                        </p:tav>
                                        <p:tav tm="100000">
                                          <p:val>
                                            <p:strVal val="#ppt_y-(0.354*#ppt_w-0.172*#ppt_h)-#ppt_h/2"/>
                                          </p:val>
                                        </p:tav>
                                      </p:tavLst>
                                    </p:anim>
                                    <p:anim calcmode="lin" valueType="num">
                                      <p:cBhvr>
                                        <p:cTn id="29" dur="272" fill="hold">
                                          <p:stCondLst>
                                            <p:cond delay="1728"/>
                                          </p:stCondLst>
                                        </p:cTn>
                                        <p:tgtEl>
                                          <p:spTgt spid="89106"/>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9101"/>
                                        </p:tgtEl>
                                        <p:attrNameLst>
                                          <p:attrName>style.visibility</p:attrName>
                                        </p:attrNameLst>
                                      </p:cBhvr>
                                      <p:to>
                                        <p:strVal val="visible"/>
                                      </p:to>
                                    </p:set>
                                    <p:animEffect transition="in" filter="dissolve">
                                      <p:cBhvr>
                                        <p:cTn id="34" dur="500"/>
                                        <p:tgtEl>
                                          <p:spTgt spid="89101"/>
                                        </p:tgtEl>
                                      </p:cBhvr>
                                    </p:animEffect>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89107"/>
                                        </p:tgtEl>
                                        <p:attrNameLst>
                                          <p:attrName>style.visibility</p:attrName>
                                        </p:attrNameLst>
                                      </p:cBhvr>
                                      <p:to>
                                        <p:strVal val="visible"/>
                                      </p:to>
                                    </p:set>
                                    <p:set>
                                      <p:cBhvr>
                                        <p:cTn id="39" dur="455" fill="hold">
                                          <p:stCondLst>
                                            <p:cond delay="0"/>
                                          </p:stCondLst>
                                        </p:cTn>
                                        <p:tgtEl>
                                          <p:spTgt spid="89107"/>
                                        </p:tgtEl>
                                        <p:attrNameLst>
                                          <p:attrName>style.rotation</p:attrName>
                                        </p:attrNameLst>
                                      </p:cBhvr>
                                      <p:to>
                                        <p:strVal val="-45.0"/>
                                      </p:to>
                                    </p:set>
                                    <p:anim calcmode="lin" valueType="num">
                                      <p:cBhvr>
                                        <p:cTn id="40" dur="455" fill="hold">
                                          <p:stCondLst>
                                            <p:cond delay="455"/>
                                          </p:stCondLst>
                                        </p:cTn>
                                        <p:tgtEl>
                                          <p:spTgt spid="89107"/>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89107"/>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89107"/>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89107"/>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9102"/>
                                        </p:tgtEl>
                                        <p:attrNameLst>
                                          <p:attrName>style.visibility</p:attrName>
                                        </p:attrNameLst>
                                      </p:cBhvr>
                                      <p:to>
                                        <p:strVal val="visible"/>
                                      </p:to>
                                    </p:set>
                                    <p:animEffect transition="in" filter="dissolve">
                                      <p:cBhvr>
                                        <p:cTn id="48" dur="500"/>
                                        <p:tgtEl>
                                          <p:spTgt spid="89102"/>
                                        </p:tgtEl>
                                      </p:cBhvr>
                                    </p:animEffect>
                                  </p:childTnLst>
                                </p:cTn>
                              </p:par>
                            </p:childTnLst>
                          </p:cTn>
                        </p:par>
                      </p:childTnLst>
                    </p:cTn>
                  </p:par>
                  <p:par>
                    <p:cTn id="49" fill="hold">
                      <p:stCondLst>
                        <p:cond delay="indefinite"/>
                      </p:stCondLst>
                      <p:childTnLst>
                        <p:par>
                          <p:cTn id="50" fill="hold">
                            <p:stCondLst>
                              <p:cond delay="0"/>
                            </p:stCondLst>
                            <p:childTnLst>
                              <p:par>
                                <p:cTn id="51" presetID="38" presetClass="entr" presetSubtype="0" accel="50000" fill="hold" grpId="0" nodeType="clickEffect">
                                  <p:stCondLst>
                                    <p:cond delay="0"/>
                                  </p:stCondLst>
                                  <p:iterate type="lt">
                                    <p:tmPct val="50000"/>
                                  </p:iterate>
                                  <p:childTnLst>
                                    <p:set>
                                      <p:cBhvr>
                                        <p:cTn id="52" dur="1" fill="hold">
                                          <p:stCondLst>
                                            <p:cond delay="0"/>
                                          </p:stCondLst>
                                        </p:cTn>
                                        <p:tgtEl>
                                          <p:spTgt spid="89108"/>
                                        </p:tgtEl>
                                        <p:attrNameLst>
                                          <p:attrName>style.visibility</p:attrName>
                                        </p:attrNameLst>
                                      </p:cBhvr>
                                      <p:to>
                                        <p:strVal val="visible"/>
                                      </p:to>
                                    </p:set>
                                    <p:set>
                                      <p:cBhvr>
                                        <p:cTn id="53" dur="455" fill="hold">
                                          <p:stCondLst>
                                            <p:cond delay="0"/>
                                          </p:stCondLst>
                                        </p:cTn>
                                        <p:tgtEl>
                                          <p:spTgt spid="89108"/>
                                        </p:tgtEl>
                                        <p:attrNameLst>
                                          <p:attrName>style.rotation</p:attrName>
                                        </p:attrNameLst>
                                      </p:cBhvr>
                                      <p:to>
                                        <p:strVal val="-45.0"/>
                                      </p:to>
                                    </p:set>
                                    <p:anim calcmode="lin" valueType="num">
                                      <p:cBhvr>
                                        <p:cTn id="54" dur="455" fill="hold">
                                          <p:stCondLst>
                                            <p:cond delay="455"/>
                                          </p:stCondLst>
                                        </p:cTn>
                                        <p:tgtEl>
                                          <p:spTgt spid="89108"/>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89108"/>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89108"/>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89108"/>
                                        </p:tgtEl>
                                        <p:attrNameLst>
                                          <p:attrName>ppt_y</p:attrName>
                                        </p:attrNameLst>
                                      </p:cBhvr>
                                      <p:tavLst>
                                        <p:tav tm="0">
                                          <p:val>
                                            <p:strVal val="#ppt_y-(0.354*#ppt_w-0.172*#ppt_h)"/>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9103"/>
                                        </p:tgtEl>
                                        <p:attrNameLst>
                                          <p:attrName>style.visibility</p:attrName>
                                        </p:attrNameLst>
                                      </p:cBhvr>
                                      <p:to>
                                        <p:strVal val="visible"/>
                                      </p:to>
                                    </p:set>
                                    <p:animEffect transition="in" filter="dissolve">
                                      <p:cBhvr>
                                        <p:cTn id="62" dur="500"/>
                                        <p:tgtEl>
                                          <p:spTgt spid="8910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9104"/>
                                        </p:tgtEl>
                                        <p:attrNameLst>
                                          <p:attrName>style.visibility</p:attrName>
                                        </p:attrNameLst>
                                      </p:cBhvr>
                                      <p:to>
                                        <p:strVal val="visible"/>
                                      </p:to>
                                    </p:set>
                                    <p:animEffect transition="in" filter="dissolve">
                                      <p:cBhvr>
                                        <p:cTn id="67" dur="500"/>
                                        <p:tgtEl>
                                          <p:spTgt spid="89104"/>
                                        </p:tgtEl>
                                      </p:cBhvr>
                                    </p:animEffect>
                                  </p:childTnLst>
                                </p:cTn>
                              </p:par>
                            </p:childTnLst>
                          </p:cTn>
                        </p:par>
                      </p:childTnLst>
                    </p:cTn>
                  </p:par>
                  <p:par>
                    <p:cTn id="68" fill="hold">
                      <p:stCondLst>
                        <p:cond delay="indefinite"/>
                      </p:stCondLst>
                      <p:childTnLst>
                        <p:par>
                          <p:cTn id="69" fill="hold">
                            <p:stCondLst>
                              <p:cond delay="0"/>
                            </p:stCondLst>
                            <p:childTnLst>
                              <p:par>
                                <p:cTn id="70" presetID="38" presetClass="entr" presetSubtype="0" accel="50000" fill="hold" grpId="0" nodeType="clickEffect">
                                  <p:stCondLst>
                                    <p:cond delay="0"/>
                                  </p:stCondLst>
                                  <p:iterate type="lt">
                                    <p:tmPct val="50000"/>
                                  </p:iterate>
                                  <p:childTnLst>
                                    <p:set>
                                      <p:cBhvr>
                                        <p:cTn id="71" dur="1" fill="hold">
                                          <p:stCondLst>
                                            <p:cond delay="0"/>
                                          </p:stCondLst>
                                        </p:cTn>
                                        <p:tgtEl>
                                          <p:spTgt spid="89113"/>
                                        </p:tgtEl>
                                        <p:attrNameLst>
                                          <p:attrName>style.visibility</p:attrName>
                                        </p:attrNameLst>
                                      </p:cBhvr>
                                      <p:to>
                                        <p:strVal val="visible"/>
                                      </p:to>
                                    </p:set>
                                    <p:set>
                                      <p:cBhvr>
                                        <p:cTn id="72" dur="455" fill="hold">
                                          <p:stCondLst>
                                            <p:cond delay="0"/>
                                          </p:stCondLst>
                                        </p:cTn>
                                        <p:tgtEl>
                                          <p:spTgt spid="89113"/>
                                        </p:tgtEl>
                                        <p:attrNameLst>
                                          <p:attrName>style.rotation</p:attrName>
                                        </p:attrNameLst>
                                      </p:cBhvr>
                                      <p:to>
                                        <p:strVal val="-45.0"/>
                                      </p:to>
                                    </p:set>
                                    <p:anim calcmode="lin" valueType="num">
                                      <p:cBhvr>
                                        <p:cTn id="73" dur="455" fill="hold">
                                          <p:stCondLst>
                                            <p:cond delay="455"/>
                                          </p:stCondLst>
                                        </p:cTn>
                                        <p:tgtEl>
                                          <p:spTgt spid="89113"/>
                                        </p:tgtEl>
                                        <p:attrNameLst>
                                          <p:attrName>style.rotation</p:attrName>
                                        </p:attrNameLst>
                                      </p:cBhvr>
                                      <p:tavLst>
                                        <p:tav tm="0">
                                          <p:val>
                                            <p:fltVal val="-45"/>
                                          </p:val>
                                        </p:tav>
                                        <p:tav tm="69900">
                                          <p:val>
                                            <p:fltVal val="45"/>
                                          </p:val>
                                        </p:tav>
                                        <p:tav tm="100000">
                                          <p:val>
                                            <p:fltVal val="0"/>
                                          </p:val>
                                        </p:tav>
                                      </p:tavLst>
                                    </p:anim>
                                    <p:anim calcmode="lin" valueType="num">
                                      <p:cBhvr>
                                        <p:cTn id="74" dur="455" fill="hold">
                                          <p:stCondLst>
                                            <p:cond delay="0"/>
                                          </p:stCondLst>
                                        </p:cTn>
                                        <p:tgtEl>
                                          <p:spTgt spid="89113"/>
                                        </p:tgtEl>
                                        <p:attrNameLst>
                                          <p:attrName>ppt_y</p:attrName>
                                        </p:attrNameLst>
                                      </p:cBhvr>
                                      <p:tavLst>
                                        <p:tav tm="0">
                                          <p:val>
                                            <p:strVal val="#ppt_y-1"/>
                                          </p:val>
                                        </p:tav>
                                        <p:tav tm="100000">
                                          <p:val>
                                            <p:strVal val="#ppt_y-(0.354*#ppt_w-0.172*#ppt_h)"/>
                                          </p:val>
                                        </p:tav>
                                      </p:tavLst>
                                    </p:anim>
                                    <p:anim calcmode="lin" valueType="num">
                                      <p:cBhvr>
                                        <p:cTn id="75" dur="156" decel="50000" autoRev="1" fill="hold">
                                          <p:stCondLst>
                                            <p:cond delay="455"/>
                                          </p:stCondLst>
                                        </p:cTn>
                                        <p:tgtEl>
                                          <p:spTgt spid="89113"/>
                                        </p:tgtEl>
                                        <p:attrNameLst>
                                          <p:attrName>ppt_y</p:attrName>
                                        </p:attrNameLst>
                                      </p:cBhvr>
                                      <p:tavLst>
                                        <p:tav tm="0">
                                          <p:val>
                                            <p:strVal val="#ppt_y-(0.354*#ppt_w-0.172*#ppt_h)"/>
                                          </p:val>
                                        </p:tav>
                                        <p:tav tm="100000">
                                          <p:val>
                                            <p:strVal val="#ppt_y-(0.354*#ppt_w-0.172*#ppt_h)-#ppt_h/2"/>
                                          </p:val>
                                        </p:tav>
                                      </p:tavLst>
                                    </p:anim>
                                    <p:anim calcmode="lin" valueType="num">
                                      <p:cBhvr>
                                        <p:cTn id="76" dur="136" fill="hold">
                                          <p:stCondLst>
                                            <p:cond delay="864"/>
                                          </p:stCondLst>
                                        </p:cTn>
                                        <p:tgtEl>
                                          <p:spTgt spid="89113"/>
                                        </p:tgtEl>
                                        <p:attrNameLst>
                                          <p:attrName>ppt_y</p:attrName>
                                        </p:attrNameLst>
                                      </p:cBhvr>
                                      <p:tavLst>
                                        <p:tav tm="0">
                                          <p:val>
                                            <p:strVal val="#ppt_y-(0.354*#ppt_w-0.172*#ppt_h)"/>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89114"/>
                                        </p:tgtEl>
                                        <p:attrNameLst>
                                          <p:attrName>style.visibility</p:attrName>
                                        </p:attrNameLst>
                                      </p:cBhvr>
                                      <p:to>
                                        <p:strVal val="visible"/>
                                      </p:to>
                                    </p:set>
                                    <p:animEffect transition="in" filter="dissolve">
                                      <p:cBhvr>
                                        <p:cTn id="81" dur="500"/>
                                        <p:tgtEl>
                                          <p:spTgt spid="8911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89115"/>
                                        </p:tgtEl>
                                        <p:attrNameLst>
                                          <p:attrName>style.visibility</p:attrName>
                                        </p:attrNameLst>
                                      </p:cBhvr>
                                      <p:to>
                                        <p:strVal val="visible"/>
                                      </p:to>
                                    </p:set>
                                    <p:animEffect transition="in" filter="dissolve">
                                      <p:cBhvr>
                                        <p:cTn id="86" dur="500"/>
                                        <p:tgtEl>
                                          <p:spTgt spid="89115"/>
                                        </p:tgtEl>
                                      </p:cBhvr>
                                    </p:animEffect>
                                  </p:childTnLst>
                                </p:cTn>
                              </p:par>
                            </p:childTnLst>
                          </p:cTn>
                        </p:par>
                      </p:childTnLst>
                    </p:cTn>
                  </p:par>
                  <p:par>
                    <p:cTn id="87" fill="hold">
                      <p:stCondLst>
                        <p:cond delay="indefinite"/>
                      </p:stCondLst>
                      <p:childTnLst>
                        <p:par>
                          <p:cTn id="88" fill="hold">
                            <p:stCondLst>
                              <p:cond delay="0"/>
                            </p:stCondLst>
                            <p:childTnLst>
                              <p:par>
                                <p:cTn id="89" presetID="38" presetClass="entr" presetSubtype="0" accel="50000" fill="hold" grpId="0" nodeType="clickEffect">
                                  <p:stCondLst>
                                    <p:cond delay="0"/>
                                  </p:stCondLst>
                                  <p:iterate type="lt">
                                    <p:tmPct val="50000"/>
                                  </p:iterate>
                                  <p:childTnLst>
                                    <p:set>
                                      <p:cBhvr>
                                        <p:cTn id="90" dur="1" fill="hold">
                                          <p:stCondLst>
                                            <p:cond delay="0"/>
                                          </p:stCondLst>
                                        </p:cTn>
                                        <p:tgtEl>
                                          <p:spTgt spid="89121"/>
                                        </p:tgtEl>
                                        <p:attrNameLst>
                                          <p:attrName>style.visibility</p:attrName>
                                        </p:attrNameLst>
                                      </p:cBhvr>
                                      <p:to>
                                        <p:strVal val="visible"/>
                                      </p:to>
                                    </p:set>
                                    <p:set>
                                      <p:cBhvr>
                                        <p:cTn id="91" dur="455" fill="hold">
                                          <p:stCondLst>
                                            <p:cond delay="0"/>
                                          </p:stCondLst>
                                        </p:cTn>
                                        <p:tgtEl>
                                          <p:spTgt spid="89121"/>
                                        </p:tgtEl>
                                        <p:attrNameLst>
                                          <p:attrName>style.rotation</p:attrName>
                                        </p:attrNameLst>
                                      </p:cBhvr>
                                      <p:to>
                                        <p:strVal val="-45.0"/>
                                      </p:to>
                                    </p:set>
                                    <p:anim calcmode="lin" valueType="num">
                                      <p:cBhvr>
                                        <p:cTn id="92" dur="455" fill="hold">
                                          <p:stCondLst>
                                            <p:cond delay="455"/>
                                          </p:stCondLst>
                                        </p:cTn>
                                        <p:tgtEl>
                                          <p:spTgt spid="89121"/>
                                        </p:tgtEl>
                                        <p:attrNameLst>
                                          <p:attrName>style.rotation</p:attrName>
                                        </p:attrNameLst>
                                      </p:cBhvr>
                                      <p:tavLst>
                                        <p:tav tm="0">
                                          <p:val>
                                            <p:fltVal val="-45"/>
                                          </p:val>
                                        </p:tav>
                                        <p:tav tm="69900">
                                          <p:val>
                                            <p:fltVal val="45"/>
                                          </p:val>
                                        </p:tav>
                                        <p:tav tm="100000">
                                          <p:val>
                                            <p:fltVal val="0"/>
                                          </p:val>
                                        </p:tav>
                                      </p:tavLst>
                                    </p:anim>
                                    <p:anim calcmode="lin" valueType="num">
                                      <p:cBhvr>
                                        <p:cTn id="93" dur="455" fill="hold">
                                          <p:stCondLst>
                                            <p:cond delay="0"/>
                                          </p:stCondLst>
                                        </p:cTn>
                                        <p:tgtEl>
                                          <p:spTgt spid="89121"/>
                                        </p:tgtEl>
                                        <p:attrNameLst>
                                          <p:attrName>ppt_y</p:attrName>
                                        </p:attrNameLst>
                                      </p:cBhvr>
                                      <p:tavLst>
                                        <p:tav tm="0">
                                          <p:val>
                                            <p:strVal val="#ppt_y-1"/>
                                          </p:val>
                                        </p:tav>
                                        <p:tav tm="100000">
                                          <p:val>
                                            <p:strVal val="#ppt_y-(0.354*#ppt_w-0.172*#ppt_h)"/>
                                          </p:val>
                                        </p:tav>
                                      </p:tavLst>
                                    </p:anim>
                                    <p:anim calcmode="lin" valueType="num">
                                      <p:cBhvr>
                                        <p:cTn id="94" dur="156" decel="50000" autoRev="1" fill="hold">
                                          <p:stCondLst>
                                            <p:cond delay="455"/>
                                          </p:stCondLst>
                                        </p:cTn>
                                        <p:tgtEl>
                                          <p:spTgt spid="89121"/>
                                        </p:tgtEl>
                                        <p:attrNameLst>
                                          <p:attrName>ppt_y</p:attrName>
                                        </p:attrNameLst>
                                      </p:cBhvr>
                                      <p:tavLst>
                                        <p:tav tm="0">
                                          <p:val>
                                            <p:strVal val="#ppt_y-(0.354*#ppt_w-0.172*#ppt_h)"/>
                                          </p:val>
                                        </p:tav>
                                        <p:tav tm="100000">
                                          <p:val>
                                            <p:strVal val="#ppt_y-(0.354*#ppt_w-0.172*#ppt_h)-#ppt_h/2"/>
                                          </p:val>
                                        </p:tav>
                                      </p:tavLst>
                                    </p:anim>
                                    <p:anim calcmode="lin" valueType="num">
                                      <p:cBhvr>
                                        <p:cTn id="95" dur="136" fill="hold">
                                          <p:stCondLst>
                                            <p:cond delay="864"/>
                                          </p:stCondLst>
                                        </p:cTn>
                                        <p:tgtEl>
                                          <p:spTgt spid="89121"/>
                                        </p:tgtEl>
                                        <p:attrNameLst>
                                          <p:attrName>ppt_y</p:attrName>
                                        </p:attrNameLst>
                                      </p:cBhvr>
                                      <p:tavLst>
                                        <p:tav tm="0">
                                          <p:val>
                                            <p:strVal val="#ppt_y-(0.354*#ppt_w-0.172*#ppt_h)"/>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89116"/>
                                        </p:tgtEl>
                                        <p:attrNameLst>
                                          <p:attrName>style.visibility</p:attrName>
                                        </p:attrNameLst>
                                      </p:cBhvr>
                                      <p:to>
                                        <p:strVal val="visible"/>
                                      </p:to>
                                    </p:set>
                                    <p:animEffect transition="in" filter="dissolve">
                                      <p:cBhvr>
                                        <p:cTn id="100" dur="500"/>
                                        <p:tgtEl>
                                          <p:spTgt spid="89116"/>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grpId="1" nodeType="clickEffect">
                                  <p:stCondLst>
                                    <p:cond delay="0"/>
                                  </p:stCondLst>
                                  <p:iterate type="lt">
                                    <p:tmPct val="0"/>
                                  </p:iterate>
                                  <p:childTnLst>
                                    <p:animEffect transition="out" filter="dissolve">
                                      <p:cBhvr>
                                        <p:cTn id="104" dur="500"/>
                                        <p:tgtEl>
                                          <p:spTgt spid="89106"/>
                                        </p:tgtEl>
                                      </p:cBhvr>
                                    </p:animEffect>
                                    <p:set>
                                      <p:cBhvr>
                                        <p:cTn id="105" dur="1" fill="hold">
                                          <p:stCondLst>
                                            <p:cond delay="499"/>
                                          </p:stCondLst>
                                        </p:cTn>
                                        <p:tgtEl>
                                          <p:spTgt spid="89106"/>
                                        </p:tgtEl>
                                        <p:attrNameLst>
                                          <p:attrName>style.visibility</p:attrName>
                                        </p:attrNameLst>
                                      </p:cBhvr>
                                      <p:to>
                                        <p:strVal val="hidden"/>
                                      </p:to>
                                    </p:set>
                                  </p:childTnLst>
                                </p:cTn>
                              </p:par>
                              <p:par>
                                <p:cTn id="106" presetID="9" presetClass="exit" presetSubtype="0" fill="hold" grpId="1" nodeType="withEffect">
                                  <p:stCondLst>
                                    <p:cond delay="0"/>
                                  </p:stCondLst>
                                  <p:iterate type="lt">
                                    <p:tmPct val="0"/>
                                  </p:iterate>
                                  <p:childTnLst>
                                    <p:animEffect transition="out" filter="dissolve">
                                      <p:cBhvr>
                                        <p:cTn id="107" dur="500"/>
                                        <p:tgtEl>
                                          <p:spTgt spid="89107"/>
                                        </p:tgtEl>
                                      </p:cBhvr>
                                    </p:animEffect>
                                    <p:set>
                                      <p:cBhvr>
                                        <p:cTn id="108" dur="1" fill="hold">
                                          <p:stCondLst>
                                            <p:cond delay="499"/>
                                          </p:stCondLst>
                                        </p:cTn>
                                        <p:tgtEl>
                                          <p:spTgt spid="89107"/>
                                        </p:tgtEl>
                                        <p:attrNameLst>
                                          <p:attrName>style.visibility</p:attrName>
                                        </p:attrNameLst>
                                      </p:cBhvr>
                                      <p:to>
                                        <p:strVal val="hidden"/>
                                      </p:to>
                                    </p:set>
                                  </p:childTnLst>
                                </p:cTn>
                              </p:par>
                              <p:par>
                                <p:cTn id="109" presetID="9" presetClass="exit" presetSubtype="0" fill="hold" grpId="1" nodeType="withEffect">
                                  <p:stCondLst>
                                    <p:cond delay="0"/>
                                  </p:stCondLst>
                                  <p:iterate type="lt">
                                    <p:tmPct val="0"/>
                                  </p:iterate>
                                  <p:childTnLst>
                                    <p:animEffect transition="out" filter="dissolve">
                                      <p:cBhvr>
                                        <p:cTn id="110" dur="500"/>
                                        <p:tgtEl>
                                          <p:spTgt spid="89108"/>
                                        </p:tgtEl>
                                      </p:cBhvr>
                                    </p:animEffect>
                                    <p:set>
                                      <p:cBhvr>
                                        <p:cTn id="111" dur="1" fill="hold">
                                          <p:stCondLst>
                                            <p:cond delay="499"/>
                                          </p:stCondLst>
                                        </p:cTn>
                                        <p:tgtEl>
                                          <p:spTgt spid="89108"/>
                                        </p:tgtEl>
                                        <p:attrNameLst>
                                          <p:attrName>style.visibility</p:attrName>
                                        </p:attrNameLst>
                                      </p:cBhvr>
                                      <p:to>
                                        <p:strVal val="hidden"/>
                                      </p:to>
                                    </p:set>
                                  </p:childTnLst>
                                </p:cTn>
                              </p:par>
                              <p:par>
                                <p:cTn id="112" presetID="9" presetClass="exit" presetSubtype="0" fill="hold" grpId="1" nodeType="withEffect">
                                  <p:stCondLst>
                                    <p:cond delay="0"/>
                                  </p:stCondLst>
                                  <p:iterate type="lt">
                                    <p:tmPct val="0"/>
                                  </p:iterate>
                                  <p:childTnLst>
                                    <p:animEffect transition="out" filter="dissolve">
                                      <p:cBhvr>
                                        <p:cTn id="113" dur="500"/>
                                        <p:tgtEl>
                                          <p:spTgt spid="89113"/>
                                        </p:tgtEl>
                                      </p:cBhvr>
                                    </p:animEffect>
                                    <p:set>
                                      <p:cBhvr>
                                        <p:cTn id="114" dur="1" fill="hold">
                                          <p:stCondLst>
                                            <p:cond delay="499"/>
                                          </p:stCondLst>
                                        </p:cTn>
                                        <p:tgtEl>
                                          <p:spTgt spid="89113"/>
                                        </p:tgtEl>
                                        <p:attrNameLst>
                                          <p:attrName>style.visibility</p:attrName>
                                        </p:attrNameLst>
                                      </p:cBhvr>
                                      <p:to>
                                        <p:strVal val="hidden"/>
                                      </p:to>
                                    </p:set>
                                  </p:childTnLst>
                                </p:cTn>
                              </p:par>
                              <p:par>
                                <p:cTn id="115" presetID="9" presetClass="exit" presetSubtype="0" fill="hold" grpId="1" nodeType="withEffect">
                                  <p:stCondLst>
                                    <p:cond delay="0"/>
                                  </p:stCondLst>
                                  <p:iterate type="lt">
                                    <p:tmPct val="0"/>
                                  </p:iterate>
                                  <p:childTnLst>
                                    <p:animEffect transition="out" filter="dissolve">
                                      <p:cBhvr>
                                        <p:cTn id="116" dur="500"/>
                                        <p:tgtEl>
                                          <p:spTgt spid="89121"/>
                                        </p:tgtEl>
                                      </p:cBhvr>
                                    </p:animEffect>
                                    <p:set>
                                      <p:cBhvr>
                                        <p:cTn id="117" dur="1" fill="hold">
                                          <p:stCondLst>
                                            <p:cond delay="499"/>
                                          </p:stCondLst>
                                        </p:cTn>
                                        <p:tgtEl>
                                          <p:spTgt spid="89121"/>
                                        </p:tgtEl>
                                        <p:attrNameLst>
                                          <p:attrName>style.visibility</p:attrName>
                                        </p:attrNameLst>
                                      </p:cBhvr>
                                      <p:to>
                                        <p:strVal val="hidden"/>
                                      </p:to>
                                    </p:set>
                                  </p:childTnLst>
                                </p:cTn>
                              </p:par>
                            </p:childTnLst>
                          </p:cTn>
                        </p:par>
                        <p:par>
                          <p:cTn id="118" fill="hold">
                            <p:stCondLst>
                              <p:cond delay="500"/>
                            </p:stCondLst>
                            <p:childTnLst>
                              <p:par>
                                <p:cTn id="119" presetID="9" presetClass="exit" presetSubtype="0" fill="hold" nodeType="afterEffect">
                                  <p:stCondLst>
                                    <p:cond delay="0"/>
                                  </p:stCondLst>
                                  <p:childTnLst>
                                    <p:animEffect transition="out" filter="dissolve">
                                      <p:cBhvr>
                                        <p:cTn id="120" dur="500"/>
                                        <p:tgtEl>
                                          <p:spTgt spid="2"/>
                                        </p:tgtEl>
                                      </p:cBhvr>
                                    </p:animEffect>
                                    <p:set>
                                      <p:cBhvr>
                                        <p:cTn id="121" dur="1" fill="hold">
                                          <p:stCondLst>
                                            <p:cond delay="499"/>
                                          </p:stCondLst>
                                        </p:cTn>
                                        <p:tgtEl>
                                          <p:spTgt spid="2"/>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3"/>
                                        </p:tgtEl>
                                      </p:cBhvr>
                                    </p:animEffect>
                                    <p:set>
                                      <p:cBhvr>
                                        <p:cTn id="124" dur="1" fill="hold">
                                          <p:stCondLst>
                                            <p:cond delay="499"/>
                                          </p:stCondLst>
                                        </p:cTn>
                                        <p:tgtEl>
                                          <p:spTgt spid="3"/>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4"/>
                                        </p:tgtEl>
                                      </p:cBhvr>
                                    </p:animEffect>
                                    <p:set>
                                      <p:cBhvr>
                                        <p:cTn id="1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p:bldP spid="89101" grpId="0"/>
      <p:bldP spid="89102" grpId="0"/>
      <p:bldP spid="89103" grpId="0"/>
      <p:bldP spid="89104" grpId="0"/>
      <p:bldP spid="89106" grpId="0"/>
      <p:bldP spid="89106" grpId="1"/>
      <p:bldP spid="89107" grpId="0"/>
      <p:bldP spid="89107" grpId="1"/>
      <p:bldP spid="89108" grpId="0"/>
      <p:bldP spid="89108" grpId="1"/>
      <p:bldP spid="89113" grpId="0"/>
      <p:bldP spid="89113" grpId="1"/>
      <p:bldP spid="89114" grpId="0"/>
      <p:bldP spid="89115" grpId="0"/>
      <p:bldP spid="89116" grpId="0"/>
      <p:bldP spid="89121" grpId="0"/>
      <p:bldP spid="89121" grpId="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6"/>
          <p:cNvSpPr>
            <a:spLocks noChangeArrowheads="1"/>
          </p:cNvSpPr>
          <p:nvPr/>
        </p:nvSpPr>
        <p:spPr bwMode="auto">
          <a:xfrm>
            <a:off x="0" y="0"/>
            <a:ext cx="4572000" cy="6858000"/>
          </a:xfrm>
          <a:prstGeom prst="rect">
            <a:avLst/>
          </a:prstGeom>
          <a:solidFill>
            <a:srgbClr val="FFFFCC"/>
          </a:solidFill>
          <a:ln w="9525">
            <a:noFill/>
            <a:miter lim="800000"/>
            <a:headEnd/>
            <a:tailEnd/>
          </a:ln>
        </p:spPr>
        <p:txBody>
          <a:bodyPr wrap="none" anchor="ctr"/>
          <a:lstStyle/>
          <a:p>
            <a:endParaRPr lang="en-US"/>
          </a:p>
        </p:txBody>
      </p:sp>
      <p:sp>
        <p:nvSpPr>
          <p:cNvPr id="138243" name="Rectangle 2"/>
          <p:cNvSpPr>
            <a:spLocks noChangeArrowheads="1"/>
          </p:cNvSpPr>
          <p:nvPr/>
        </p:nvSpPr>
        <p:spPr bwMode="auto">
          <a:xfrm>
            <a:off x="4381500" y="1676400"/>
            <a:ext cx="4572000" cy="3313113"/>
          </a:xfrm>
          <a:prstGeom prst="rect">
            <a:avLst/>
          </a:prstGeom>
          <a:noFill/>
          <a:ln w="9525">
            <a:noFill/>
            <a:miter lim="800000"/>
            <a:headEnd/>
            <a:tailEnd/>
          </a:ln>
        </p:spPr>
        <p:txBody>
          <a:bodyPr anchor="ctr"/>
          <a:lstStyle/>
          <a:p>
            <a:pPr algn="ctr"/>
            <a:r>
              <a:rPr lang="en-US" sz="4800" b="1">
                <a:solidFill>
                  <a:srgbClr val="CC3300"/>
                </a:solidFill>
                <a:latin typeface="Arial" charset="0"/>
                <a:cs typeface="Arial" charset="0"/>
              </a:rPr>
              <a:t>ME 142</a:t>
            </a:r>
          </a:p>
          <a:p>
            <a:pPr algn="ctr"/>
            <a:r>
              <a:rPr lang="en-US" sz="4800" b="1">
                <a:solidFill>
                  <a:srgbClr val="CC3300"/>
                </a:solidFill>
                <a:latin typeface="Arial" charset="0"/>
                <a:cs typeface="Arial" charset="0"/>
              </a:rPr>
              <a:t>ENGINEERING DRAWING</a:t>
            </a:r>
          </a:p>
          <a:p>
            <a:pPr algn="ctr"/>
            <a:r>
              <a:rPr lang="en-US" sz="4800" b="1">
                <a:solidFill>
                  <a:srgbClr val="CC3300"/>
                </a:solidFill>
                <a:latin typeface="Arial" charset="0"/>
                <a:cs typeface="Arial" charset="0"/>
              </a:rPr>
              <a:t>&amp; </a:t>
            </a:r>
          </a:p>
          <a:p>
            <a:pPr algn="ctr"/>
            <a:r>
              <a:rPr lang="en-US" sz="4800" b="1">
                <a:solidFill>
                  <a:srgbClr val="CC3300"/>
                </a:solidFill>
                <a:latin typeface="Arial" charset="0"/>
                <a:cs typeface="Arial" charset="0"/>
              </a:rPr>
              <a:t>GRAPHICS</a:t>
            </a:r>
          </a:p>
          <a:p>
            <a:pPr algn="ctr"/>
            <a:endParaRPr lang="en-US" sz="4800" b="1">
              <a:solidFill>
                <a:srgbClr val="CC3300"/>
              </a:solidFill>
              <a:latin typeface="Arial" charset="0"/>
              <a:cs typeface="Arial" charset="0"/>
            </a:endParaRPr>
          </a:p>
          <a:p>
            <a:pPr algn="ctr"/>
            <a:r>
              <a:rPr lang="en-US" sz="2400">
                <a:solidFill>
                  <a:srgbClr val="CC3300"/>
                </a:solidFill>
                <a:latin typeface="Arial" charset="0"/>
                <a:cs typeface="Arial" charset="0"/>
              </a:rPr>
              <a:t>(Freehand  Sketching)</a:t>
            </a:r>
          </a:p>
          <a:p>
            <a:pPr algn="ctr"/>
            <a:endParaRPr lang="en-US" sz="2000" b="1">
              <a:solidFill>
                <a:srgbClr val="FF0000"/>
              </a:solidFill>
              <a:latin typeface="Arial" charset="0"/>
              <a:cs typeface="Arial" charset="0"/>
            </a:endParaRPr>
          </a:p>
        </p:txBody>
      </p:sp>
      <p:pic>
        <p:nvPicPr>
          <p:cNvPr id="138244"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775" y="1033463"/>
            <a:ext cx="4362450" cy="5210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Text Box 4"/>
          <p:cNvSpPr txBox="1">
            <a:spLocks noChangeArrowheads="1"/>
          </p:cNvSpPr>
          <p:nvPr/>
        </p:nvSpPr>
        <p:spPr bwMode="auto">
          <a:xfrm>
            <a:off x="2916238" y="201613"/>
            <a:ext cx="3287712"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Straight Line</a:t>
            </a:r>
          </a:p>
        </p:txBody>
      </p:sp>
      <p:sp>
        <p:nvSpPr>
          <p:cNvPr id="139267" name="Text Box 5"/>
          <p:cNvSpPr txBox="1">
            <a:spLocks noChangeArrowheads="1"/>
          </p:cNvSpPr>
          <p:nvPr/>
        </p:nvSpPr>
        <p:spPr bwMode="auto">
          <a:xfrm>
            <a:off x="400050" y="1136650"/>
            <a:ext cx="3863975" cy="566738"/>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1. Hold the pencil naturally.</a:t>
            </a:r>
          </a:p>
        </p:txBody>
      </p:sp>
      <p:sp>
        <p:nvSpPr>
          <p:cNvPr id="139268" name="Text Box 6"/>
          <p:cNvSpPr txBox="1">
            <a:spLocks noChangeArrowheads="1"/>
          </p:cNvSpPr>
          <p:nvPr/>
        </p:nvSpPr>
        <p:spPr bwMode="auto">
          <a:xfrm>
            <a:off x="411163" y="1879600"/>
            <a:ext cx="5237162" cy="566738"/>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2. Spot the beginning and end points.</a:t>
            </a:r>
          </a:p>
        </p:txBody>
      </p:sp>
      <p:sp>
        <p:nvSpPr>
          <p:cNvPr id="139269" name="Text Box 9"/>
          <p:cNvSpPr txBox="1">
            <a:spLocks noChangeArrowheads="1"/>
          </p:cNvSpPr>
          <p:nvPr/>
        </p:nvSpPr>
        <p:spPr bwMode="auto">
          <a:xfrm>
            <a:off x="409575" y="2633663"/>
            <a:ext cx="8423275" cy="1041400"/>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3. Swing the pencil back and forth between the points, barely</a:t>
            </a:r>
          </a:p>
          <a:p>
            <a:pPr>
              <a:lnSpc>
                <a:spcPct val="130000"/>
              </a:lnSpc>
            </a:pPr>
            <a:r>
              <a:rPr lang="en-US" sz="2400">
                <a:latin typeface="Arial" charset="0"/>
                <a:cs typeface="Arial" charset="0"/>
              </a:rPr>
              <a:t>    touching the paper until the direction is clearly established.</a:t>
            </a:r>
          </a:p>
        </p:txBody>
      </p:sp>
      <p:sp>
        <p:nvSpPr>
          <p:cNvPr id="139270" name="Text Box 10"/>
          <p:cNvSpPr txBox="1">
            <a:spLocks noChangeArrowheads="1"/>
          </p:cNvSpPr>
          <p:nvPr/>
        </p:nvSpPr>
        <p:spPr bwMode="auto">
          <a:xfrm>
            <a:off x="433388" y="3852863"/>
            <a:ext cx="7878762" cy="1041400"/>
          </a:xfrm>
          <a:prstGeom prst="rect">
            <a:avLst/>
          </a:prstGeom>
          <a:noFill/>
          <a:ln w="9525">
            <a:noFill/>
            <a:miter lim="800000"/>
            <a:headEnd/>
            <a:tailEnd/>
          </a:ln>
        </p:spPr>
        <p:txBody>
          <a:bodyPr wrap="none">
            <a:spAutoFit/>
          </a:bodyPr>
          <a:lstStyle/>
          <a:p>
            <a:pPr>
              <a:lnSpc>
                <a:spcPct val="130000"/>
              </a:lnSpc>
            </a:pPr>
            <a:r>
              <a:rPr lang="en-US" sz="2400">
                <a:latin typeface="Arial" charset="0"/>
                <a:cs typeface="Arial" charset="0"/>
              </a:rPr>
              <a:t>4. Draw the line firmly with a free and easy wrist-and-arm</a:t>
            </a:r>
            <a:br>
              <a:rPr lang="en-US" sz="2400">
                <a:latin typeface="Arial" charset="0"/>
                <a:cs typeface="Arial" charset="0"/>
              </a:rPr>
            </a:br>
            <a:r>
              <a:rPr lang="en-US" sz="2400">
                <a:latin typeface="Arial" charset="0"/>
                <a:cs typeface="Arial" charset="0"/>
              </a:rPr>
              <a:t>    motion</a:t>
            </a:r>
          </a:p>
        </p:txBody>
      </p:sp>
    </p:spTree>
  </p:cSld>
  <p:clrMapOvr>
    <a:masterClrMapping/>
  </p:clrMapOvr>
  <p:transition>
    <p:push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977900" y="2401888"/>
          <a:ext cx="2843213" cy="3079750"/>
        </p:xfrm>
        <a:graphic>
          <a:graphicData uri="http://schemas.openxmlformats.org/presentationml/2006/ole">
            <p:oleObj spid="_x0000_s8194" name="Image" r:id="rId3" imgW="1421714" imgH="1540376" progId="Photoshop.Image.6">
              <p:embed/>
            </p:oleObj>
          </a:graphicData>
        </a:graphic>
      </p:graphicFrame>
      <p:graphicFrame>
        <p:nvGraphicFramePr>
          <p:cNvPr id="8195" name="Object 5"/>
          <p:cNvGraphicFramePr>
            <a:graphicFrameLocks noChangeAspect="1"/>
          </p:cNvGraphicFramePr>
          <p:nvPr/>
        </p:nvGraphicFramePr>
        <p:xfrm>
          <a:off x="5178425" y="2436813"/>
          <a:ext cx="3071813" cy="2925762"/>
        </p:xfrm>
        <a:graphic>
          <a:graphicData uri="http://schemas.openxmlformats.org/presentationml/2006/ole">
            <p:oleObj spid="_x0000_s8195" name="Image" r:id="rId4" imgW="1536195" imgH="1463043" progId="Photoshop.Image.6">
              <p:embed/>
            </p:oleObj>
          </a:graphicData>
        </a:graphic>
      </p:graphicFrame>
      <p:sp>
        <p:nvSpPr>
          <p:cNvPr id="168966" name="Text Box 6"/>
          <p:cNvSpPr txBox="1">
            <a:spLocks noChangeArrowheads="1"/>
          </p:cNvSpPr>
          <p:nvPr/>
        </p:nvSpPr>
        <p:spPr bwMode="auto">
          <a:xfrm>
            <a:off x="782638" y="1363663"/>
            <a:ext cx="2979737" cy="579437"/>
          </a:xfrm>
          <a:prstGeom prst="rect">
            <a:avLst/>
          </a:prstGeom>
          <a:noFill/>
          <a:ln w="9525">
            <a:noFill/>
            <a:miter lim="800000"/>
            <a:headEnd/>
            <a:tailEnd/>
          </a:ln>
          <a:effectLst/>
        </p:spPr>
        <p:txBody>
          <a:bodyPr wrap="none">
            <a:spAutoFit/>
          </a:bodyPr>
          <a:lstStyle/>
          <a:p>
            <a:pPr>
              <a:defRPr/>
            </a:pPr>
            <a:r>
              <a:rPr lang="en-US" sz="3200" b="1" i="1">
                <a:solidFill>
                  <a:schemeClr val="accent2"/>
                </a:solidFill>
                <a:effectLst>
                  <a:outerShdw blurRad="38100" dist="38100" dir="2700000" algn="tl">
                    <a:srgbClr val="C0C0C0"/>
                  </a:outerShdw>
                </a:effectLst>
                <a:latin typeface="Arial" charset="0"/>
                <a:cs typeface="Arial" charset="0"/>
              </a:rPr>
              <a:t>Horizontal line</a:t>
            </a:r>
          </a:p>
        </p:txBody>
      </p:sp>
      <p:sp>
        <p:nvSpPr>
          <p:cNvPr id="168967" name="Text Box 7"/>
          <p:cNvSpPr txBox="1">
            <a:spLocks noChangeArrowheads="1"/>
          </p:cNvSpPr>
          <p:nvPr/>
        </p:nvSpPr>
        <p:spPr bwMode="auto">
          <a:xfrm>
            <a:off x="5105400" y="1336675"/>
            <a:ext cx="2462213" cy="579438"/>
          </a:xfrm>
          <a:prstGeom prst="rect">
            <a:avLst/>
          </a:prstGeom>
          <a:noFill/>
          <a:ln w="9525">
            <a:noFill/>
            <a:miter lim="800000"/>
            <a:headEnd/>
            <a:tailEnd/>
          </a:ln>
          <a:effectLst/>
        </p:spPr>
        <p:txBody>
          <a:bodyPr wrap="none">
            <a:spAutoFit/>
          </a:bodyPr>
          <a:lstStyle/>
          <a:p>
            <a:pPr>
              <a:defRPr/>
            </a:pPr>
            <a:r>
              <a:rPr lang="en-US" sz="3200" b="1" i="1">
                <a:solidFill>
                  <a:schemeClr val="accent2"/>
                </a:solidFill>
                <a:effectLst>
                  <a:outerShdw blurRad="38100" dist="38100" dir="2700000" algn="tl">
                    <a:srgbClr val="C0C0C0"/>
                  </a:outerShdw>
                </a:effectLst>
                <a:latin typeface="Arial" charset="0"/>
                <a:cs typeface="Arial" charset="0"/>
              </a:rPr>
              <a:t>Vertical line</a:t>
            </a:r>
          </a:p>
        </p:txBody>
      </p:sp>
    </p:spTree>
  </p:cSld>
  <p:clrMapOvr>
    <a:masterClrMapping/>
  </p:clrMapOvr>
  <p:transition>
    <p:dissolv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nvGraphicFramePr>
        <p:xfrm>
          <a:off x="3486150" y="520700"/>
          <a:ext cx="2925763" cy="2732088"/>
        </p:xfrm>
        <a:graphic>
          <a:graphicData uri="http://schemas.openxmlformats.org/presentationml/2006/ole">
            <p:oleObj spid="_x0000_s9218" name="Image" r:id="rId3" imgW="1463043" imgH="1366857" progId="Photoshop.Image.6">
              <p:embed/>
            </p:oleObj>
          </a:graphicData>
        </a:graphic>
      </p:graphicFrame>
      <p:graphicFrame>
        <p:nvGraphicFramePr>
          <p:cNvPr id="9219" name="Object 6"/>
          <p:cNvGraphicFramePr>
            <a:graphicFrameLocks noChangeAspect="1"/>
          </p:cNvGraphicFramePr>
          <p:nvPr/>
        </p:nvGraphicFramePr>
        <p:xfrm>
          <a:off x="4403725" y="3781425"/>
          <a:ext cx="2797175" cy="2867025"/>
        </p:xfrm>
        <a:graphic>
          <a:graphicData uri="http://schemas.openxmlformats.org/presentationml/2006/ole">
            <p:oleObj spid="_x0000_s9219" name="Image" r:id="rId4" imgW="1394286" imgH="1431039" progId="Photoshop.Image.6">
              <p:embed/>
            </p:oleObj>
          </a:graphicData>
        </a:graphic>
      </p:graphicFrame>
      <p:sp>
        <p:nvSpPr>
          <p:cNvPr id="94216" name="Text Box 8"/>
          <p:cNvSpPr txBox="1">
            <a:spLocks noChangeArrowheads="1"/>
          </p:cNvSpPr>
          <p:nvPr/>
        </p:nvSpPr>
        <p:spPr bwMode="auto">
          <a:xfrm>
            <a:off x="331788" y="1230313"/>
            <a:ext cx="2959100" cy="1066800"/>
          </a:xfrm>
          <a:prstGeom prst="rect">
            <a:avLst/>
          </a:prstGeom>
          <a:noFill/>
          <a:ln w="9525">
            <a:noFill/>
            <a:miter lim="800000"/>
            <a:headEnd/>
            <a:tailEnd/>
          </a:ln>
          <a:effectLst/>
        </p:spPr>
        <p:txBody>
          <a:bodyPr wrap="none">
            <a:spAutoFit/>
          </a:bodyPr>
          <a:lstStyle/>
          <a:p>
            <a:pPr>
              <a:defRPr/>
            </a:pPr>
            <a:r>
              <a:rPr lang="en-US" sz="3200" b="1" i="1">
                <a:solidFill>
                  <a:schemeClr val="accent2"/>
                </a:solidFill>
                <a:effectLst>
                  <a:outerShdw blurRad="38100" dist="38100" dir="2700000" algn="tl">
                    <a:srgbClr val="C0C0C0"/>
                  </a:outerShdw>
                </a:effectLst>
                <a:latin typeface="Arial" charset="0"/>
                <a:cs typeface="Arial" charset="0"/>
              </a:rPr>
              <a:t>Nearly vertical</a:t>
            </a:r>
          </a:p>
          <a:p>
            <a:pPr>
              <a:defRPr/>
            </a:pPr>
            <a:r>
              <a:rPr lang="en-US" sz="3200" b="1" i="1">
                <a:solidFill>
                  <a:schemeClr val="accent2"/>
                </a:solidFill>
                <a:effectLst>
                  <a:outerShdw blurRad="38100" dist="38100" dir="2700000" algn="tl">
                    <a:srgbClr val="C0C0C0"/>
                  </a:outerShdw>
                </a:effectLst>
                <a:latin typeface="Arial" charset="0"/>
                <a:cs typeface="Arial" charset="0"/>
              </a:rPr>
              <a:t>inclined line</a:t>
            </a:r>
          </a:p>
        </p:txBody>
      </p:sp>
      <p:sp>
        <p:nvSpPr>
          <p:cNvPr id="94222" name="Text Box 14"/>
          <p:cNvSpPr txBox="1">
            <a:spLocks noChangeArrowheads="1"/>
          </p:cNvSpPr>
          <p:nvPr/>
        </p:nvSpPr>
        <p:spPr bwMode="auto">
          <a:xfrm>
            <a:off x="614363" y="4487863"/>
            <a:ext cx="3476625" cy="1066800"/>
          </a:xfrm>
          <a:prstGeom prst="rect">
            <a:avLst/>
          </a:prstGeom>
          <a:noFill/>
          <a:ln w="9525">
            <a:noFill/>
            <a:miter lim="800000"/>
            <a:headEnd/>
            <a:tailEnd/>
          </a:ln>
          <a:effectLst/>
        </p:spPr>
        <p:txBody>
          <a:bodyPr wrap="none">
            <a:spAutoFit/>
          </a:bodyPr>
          <a:lstStyle/>
          <a:p>
            <a:pPr>
              <a:defRPr/>
            </a:pPr>
            <a:r>
              <a:rPr lang="en-US" sz="3200" b="1" i="1">
                <a:solidFill>
                  <a:schemeClr val="accent2"/>
                </a:solidFill>
                <a:effectLst>
                  <a:outerShdw blurRad="38100" dist="38100" dir="2700000" algn="tl">
                    <a:srgbClr val="C0C0C0"/>
                  </a:outerShdw>
                </a:effectLst>
                <a:latin typeface="Arial" charset="0"/>
                <a:cs typeface="Arial" charset="0"/>
              </a:rPr>
              <a:t>Nearly horizontal</a:t>
            </a:r>
          </a:p>
          <a:p>
            <a:pPr>
              <a:defRPr/>
            </a:pPr>
            <a:r>
              <a:rPr lang="en-US" sz="3200" b="1" i="1">
                <a:solidFill>
                  <a:schemeClr val="accent2"/>
                </a:solidFill>
                <a:effectLst>
                  <a:outerShdw blurRad="38100" dist="38100" dir="2700000" algn="tl">
                    <a:srgbClr val="C0C0C0"/>
                  </a:outerShdw>
                </a:effectLst>
                <a:latin typeface="Arial" charset="0"/>
                <a:cs typeface="Arial" charset="0"/>
              </a:rPr>
              <a:t>inclined line</a:t>
            </a:r>
          </a:p>
        </p:txBody>
      </p:sp>
      <p:graphicFrame>
        <p:nvGraphicFramePr>
          <p:cNvPr id="9220" name="Object 5"/>
          <p:cNvGraphicFramePr>
            <a:graphicFrameLocks noChangeAspect="1"/>
          </p:cNvGraphicFramePr>
          <p:nvPr/>
        </p:nvGraphicFramePr>
        <p:xfrm>
          <a:off x="6389688" y="522288"/>
          <a:ext cx="2513012" cy="3400425"/>
        </p:xfrm>
        <a:graphic>
          <a:graphicData uri="http://schemas.openxmlformats.org/presentationml/2006/ole">
            <p:oleObj spid="_x0000_s9220" name="Image" r:id="rId5" imgW="1257143" imgH="1700571" progId="Photoshop.Image.6">
              <p:embed/>
            </p:oleObj>
          </a:graphicData>
        </a:graphic>
      </p:graphicFrame>
    </p:spTree>
  </p:cSld>
  <p:clrMapOvr>
    <a:masterClrMapping/>
  </p:clrMapOvr>
  <p:transition>
    <p:dissolv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495300" y="4287838"/>
          <a:ext cx="2230438" cy="2230437"/>
        </p:xfrm>
        <a:graphic>
          <a:graphicData uri="http://schemas.openxmlformats.org/presentationml/2006/ole">
            <p:oleObj spid="_x0000_s10242" name="Image" r:id="rId3" imgW="813611" imgH="813611" progId="Photoshop.Image.6">
              <p:embed/>
            </p:oleObj>
          </a:graphicData>
        </a:graphic>
      </p:graphicFrame>
      <p:graphicFrame>
        <p:nvGraphicFramePr>
          <p:cNvPr id="10243" name="Object 5"/>
          <p:cNvGraphicFramePr>
            <a:graphicFrameLocks noChangeAspect="1"/>
          </p:cNvGraphicFramePr>
          <p:nvPr/>
        </p:nvGraphicFramePr>
        <p:xfrm>
          <a:off x="3430588" y="4302125"/>
          <a:ext cx="2230437" cy="2230438"/>
        </p:xfrm>
        <a:graphic>
          <a:graphicData uri="http://schemas.openxmlformats.org/presentationml/2006/ole">
            <p:oleObj spid="_x0000_s10243" name="Image" r:id="rId4" imgW="813611" imgH="813611" progId="Photoshop.Image.6">
              <p:embed/>
            </p:oleObj>
          </a:graphicData>
        </a:graphic>
      </p:graphicFrame>
      <p:graphicFrame>
        <p:nvGraphicFramePr>
          <p:cNvPr id="10244" name="Object 6"/>
          <p:cNvGraphicFramePr>
            <a:graphicFrameLocks noChangeAspect="1"/>
          </p:cNvGraphicFramePr>
          <p:nvPr/>
        </p:nvGraphicFramePr>
        <p:xfrm>
          <a:off x="6429375" y="4313238"/>
          <a:ext cx="2230438" cy="2230437"/>
        </p:xfrm>
        <a:graphic>
          <a:graphicData uri="http://schemas.openxmlformats.org/presentationml/2006/ole">
            <p:oleObj spid="_x0000_s10244" name="Image" r:id="rId5" imgW="813611" imgH="813611" progId="Photoshop.Image.6">
              <p:embed/>
            </p:oleObj>
          </a:graphicData>
        </a:graphic>
      </p:graphicFrame>
      <p:sp>
        <p:nvSpPr>
          <p:cNvPr id="10245" name="Text Box 7"/>
          <p:cNvSpPr txBox="1">
            <a:spLocks noChangeArrowheads="1"/>
          </p:cNvSpPr>
          <p:nvPr/>
        </p:nvSpPr>
        <p:spPr bwMode="auto">
          <a:xfrm>
            <a:off x="3011488" y="163513"/>
            <a:ext cx="3094037"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Small Circle</a:t>
            </a:r>
          </a:p>
        </p:txBody>
      </p:sp>
      <p:sp>
        <p:nvSpPr>
          <p:cNvPr id="10246" name="Text Box 8"/>
          <p:cNvSpPr txBox="1">
            <a:spLocks noChangeArrowheads="1"/>
          </p:cNvSpPr>
          <p:nvPr/>
        </p:nvSpPr>
        <p:spPr bwMode="auto">
          <a:xfrm>
            <a:off x="230188" y="1063625"/>
            <a:ext cx="5781675" cy="519113"/>
          </a:xfrm>
          <a:prstGeom prst="rect">
            <a:avLst/>
          </a:prstGeom>
          <a:noFill/>
          <a:ln w="9525">
            <a:noFill/>
            <a:miter lim="800000"/>
            <a:headEnd/>
            <a:tailEnd/>
          </a:ln>
        </p:spPr>
        <p:txBody>
          <a:bodyPr wrap="none">
            <a:spAutoFit/>
          </a:bodyPr>
          <a:lstStyle/>
          <a:p>
            <a:r>
              <a:rPr lang="en-US" sz="2800" b="1">
                <a:solidFill>
                  <a:srgbClr val="FF0000"/>
                </a:solidFill>
                <a:latin typeface="Arial" charset="0"/>
                <a:cs typeface="Arial" charset="0"/>
              </a:rPr>
              <a:t>Method 1 : Starting with a square</a:t>
            </a:r>
          </a:p>
        </p:txBody>
      </p:sp>
      <p:sp>
        <p:nvSpPr>
          <p:cNvPr id="10247" name="Text Box 9"/>
          <p:cNvSpPr txBox="1">
            <a:spLocks noChangeArrowheads="1"/>
          </p:cNvSpPr>
          <p:nvPr/>
        </p:nvSpPr>
        <p:spPr bwMode="auto">
          <a:xfrm>
            <a:off x="641350" y="1752600"/>
            <a:ext cx="8151813" cy="457200"/>
          </a:xfrm>
          <a:prstGeom prst="rect">
            <a:avLst/>
          </a:prstGeom>
          <a:noFill/>
          <a:ln w="9525">
            <a:noFill/>
            <a:miter lim="800000"/>
            <a:headEnd/>
            <a:tailEnd/>
          </a:ln>
        </p:spPr>
        <p:txBody>
          <a:bodyPr wrap="none">
            <a:spAutoFit/>
          </a:bodyPr>
          <a:lstStyle/>
          <a:p>
            <a:r>
              <a:rPr lang="en-US" sz="2400">
                <a:latin typeface="Arial" charset="0"/>
                <a:cs typeface="Arial" charset="0"/>
              </a:rPr>
              <a:t>1. Lightly sketching the square and marking the mid-points.</a:t>
            </a:r>
          </a:p>
        </p:txBody>
      </p:sp>
      <p:sp>
        <p:nvSpPr>
          <p:cNvPr id="10248" name="Text Box 10"/>
          <p:cNvSpPr txBox="1">
            <a:spLocks noChangeArrowheads="1"/>
          </p:cNvSpPr>
          <p:nvPr/>
        </p:nvSpPr>
        <p:spPr bwMode="auto">
          <a:xfrm>
            <a:off x="652463" y="2373313"/>
            <a:ext cx="7542212" cy="457200"/>
          </a:xfrm>
          <a:prstGeom prst="rect">
            <a:avLst/>
          </a:prstGeom>
          <a:noFill/>
          <a:ln w="9525">
            <a:noFill/>
            <a:miter lim="800000"/>
            <a:headEnd/>
            <a:tailEnd/>
          </a:ln>
        </p:spPr>
        <p:txBody>
          <a:bodyPr wrap="none">
            <a:spAutoFit/>
          </a:bodyPr>
          <a:lstStyle/>
          <a:p>
            <a:r>
              <a:rPr lang="en-US" sz="2400">
                <a:latin typeface="Arial" charset="0"/>
                <a:cs typeface="Arial" charset="0"/>
              </a:rPr>
              <a:t>2. Draw light diagonals and mark the estimated radius.</a:t>
            </a:r>
          </a:p>
        </p:txBody>
      </p:sp>
      <p:sp>
        <p:nvSpPr>
          <p:cNvPr id="10249" name="Text Box 11"/>
          <p:cNvSpPr txBox="1">
            <a:spLocks noChangeArrowheads="1"/>
          </p:cNvSpPr>
          <p:nvPr/>
        </p:nvSpPr>
        <p:spPr bwMode="auto">
          <a:xfrm>
            <a:off x="650875" y="3001963"/>
            <a:ext cx="5895975" cy="457200"/>
          </a:xfrm>
          <a:prstGeom prst="rect">
            <a:avLst/>
          </a:prstGeom>
          <a:noFill/>
          <a:ln w="9525">
            <a:noFill/>
            <a:miter lim="800000"/>
            <a:headEnd/>
            <a:tailEnd/>
          </a:ln>
        </p:spPr>
        <p:txBody>
          <a:bodyPr wrap="none">
            <a:spAutoFit/>
          </a:bodyPr>
          <a:lstStyle/>
          <a:p>
            <a:r>
              <a:rPr lang="en-US" sz="2400">
                <a:latin typeface="Arial" charset="0"/>
                <a:cs typeface="Arial" charset="0"/>
              </a:rPr>
              <a:t>3. Draw the circle through the eight points.</a:t>
            </a:r>
          </a:p>
        </p:txBody>
      </p:sp>
      <p:sp>
        <p:nvSpPr>
          <p:cNvPr id="10250" name="Text Box 12"/>
          <p:cNvSpPr txBox="1">
            <a:spLocks noChangeArrowheads="1"/>
          </p:cNvSpPr>
          <p:nvPr/>
        </p:nvSpPr>
        <p:spPr bwMode="auto">
          <a:xfrm>
            <a:off x="1044575" y="3775075"/>
            <a:ext cx="1098550" cy="457200"/>
          </a:xfrm>
          <a:prstGeom prst="rect">
            <a:avLst/>
          </a:prstGeom>
          <a:noFill/>
          <a:ln w="9525">
            <a:noFill/>
            <a:miter lim="800000"/>
            <a:headEnd/>
            <a:tailEnd/>
          </a:ln>
        </p:spPr>
        <p:txBody>
          <a:bodyPr wrap="none">
            <a:spAutoFit/>
          </a:bodyPr>
          <a:lstStyle/>
          <a:p>
            <a:r>
              <a:rPr lang="en-US" sz="2400" b="1">
                <a:solidFill>
                  <a:schemeClr val="accent2"/>
                </a:solidFill>
                <a:latin typeface="Arial" charset="0"/>
                <a:cs typeface="Arial" charset="0"/>
              </a:rPr>
              <a:t>Step 1</a:t>
            </a:r>
          </a:p>
        </p:txBody>
      </p:sp>
      <p:sp>
        <p:nvSpPr>
          <p:cNvPr id="10251" name="Text Box 13"/>
          <p:cNvSpPr txBox="1">
            <a:spLocks noChangeArrowheads="1"/>
          </p:cNvSpPr>
          <p:nvPr/>
        </p:nvSpPr>
        <p:spPr bwMode="auto">
          <a:xfrm>
            <a:off x="4014788" y="3735388"/>
            <a:ext cx="1098550" cy="457200"/>
          </a:xfrm>
          <a:prstGeom prst="rect">
            <a:avLst/>
          </a:prstGeom>
          <a:noFill/>
          <a:ln w="9525">
            <a:noFill/>
            <a:miter lim="800000"/>
            <a:headEnd/>
            <a:tailEnd/>
          </a:ln>
        </p:spPr>
        <p:txBody>
          <a:bodyPr wrap="none">
            <a:spAutoFit/>
          </a:bodyPr>
          <a:lstStyle/>
          <a:p>
            <a:r>
              <a:rPr lang="en-US" sz="2400" b="1">
                <a:solidFill>
                  <a:schemeClr val="accent2"/>
                </a:solidFill>
                <a:latin typeface="Arial" charset="0"/>
                <a:cs typeface="Arial" charset="0"/>
              </a:rPr>
              <a:t>Step 2</a:t>
            </a:r>
          </a:p>
        </p:txBody>
      </p:sp>
      <p:sp>
        <p:nvSpPr>
          <p:cNvPr id="10252" name="Text Box 14"/>
          <p:cNvSpPr txBox="1">
            <a:spLocks noChangeArrowheads="1"/>
          </p:cNvSpPr>
          <p:nvPr/>
        </p:nvSpPr>
        <p:spPr bwMode="auto">
          <a:xfrm>
            <a:off x="6973888" y="3746500"/>
            <a:ext cx="1098550" cy="457200"/>
          </a:xfrm>
          <a:prstGeom prst="rect">
            <a:avLst/>
          </a:prstGeom>
          <a:noFill/>
          <a:ln w="9525">
            <a:noFill/>
            <a:miter lim="800000"/>
            <a:headEnd/>
            <a:tailEnd/>
          </a:ln>
        </p:spPr>
        <p:txBody>
          <a:bodyPr wrap="none">
            <a:spAutoFit/>
          </a:bodyPr>
          <a:lstStyle/>
          <a:p>
            <a:r>
              <a:rPr lang="en-US" sz="2400" b="1">
                <a:solidFill>
                  <a:schemeClr val="accent2"/>
                </a:solidFill>
                <a:latin typeface="Arial" charset="0"/>
                <a:cs typeface="Arial" charset="0"/>
              </a:rPr>
              <a:t>Step 3</a:t>
            </a:r>
          </a:p>
        </p:txBody>
      </p:sp>
    </p:spTree>
  </p:cSld>
  <p:clrMapOvr>
    <a:masterClrMapping/>
  </p:clrMapOvr>
  <p:transition>
    <p:cover di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nvGraphicFramePr>
        <p:xfrm>
          <a:off x="573088" y="4375150"/>
          <a:ext cx="2286000" cy="2300288"/>
        </p:xfrm>
        <a:graphic>
          <a:graphicData uri="http://schemas.openxmlformats.org/presentationml/2006/ole">
            <p:oleObj spid="_x0000_s11266" name="Image" r:id="rId3" imgW="827324" imgH="832000" progId="Photoshop.Image.6">
              <p:embed/>
            </p:oleObj>
          </a:graphicData>
        </a:graphic>
      </p:graphicFrame>
      <p:graphicFrame>
        <p:nvGraphicFramePr>
          <p:cNvPr id="11267" name="Object 5"/>
          <p:cNvGraphicFramePr>
            <a:graphicFrameLocks noChangeAspect="1"/>
          </p:cNvGraphicFramePr>
          <p:nvPr/>
        </p:nvGraphicFramePr>
        <p:xfrm>
          <a:off x="3470275" y="4348163"/>
          <a:ext cx="2286000" cy="2300287"/>
        </p:xfrm>
        <a:graphic>
          <a:graphicData uri="http://schemas.openxmlformats.org/presentationml/2006/ole">
            <p:oleObj spid="_x0000_s11267" name="Image" r:id="rId4" imgW="827324" imgH="832000" progId="Photoshop.Image.6">
              <p:embed/>
            </p:oleObj>
          </a:graphicData>
        </a:graphic>
      </p:graphicFrame>
      <p:graphicFrame>
        <p:nvGraphicFramePr>
          <p:cNvPr id="11268" name="Object 6"/>
          <p:cNvGraphicFramePr>
            <a:graphicFrameLocks noChangeAspect="1"/>
          </p:cNvGraphicFramePr>
          <p:nvPr/>
        </p:nvGraphicFramePr>
        <p:xfrm>
          <a:off x="6354763" y="4348163"/>
          <a:ext cx="2286000" cy="2300287"/>
        </p:xfrm>
        <a:graphic>
          <a:graphicData uri="http://schemas.openxmlformats.org/presentationml/2006/ole">
            <p:oleObj spid="_x0000_s11268" name="Image" r:id="rId5" imgW="827324" imgH="832000" progId="Photoshop.Image.6">
              <p:embed/>
            </p:oleObj>
          </a:graphicData>
        </a:graphic>
      </p:graphicFrame>
      <p:sp>
        <p:nvSpPr>
          <p:cNvPr id="11269" name="Text Box 7"/>
          <p:cNvSpPr txBox="1">
            <a:spLocks noChangeArrowheads="1"/>
          </p:cNvSpPr>
          <p:nvPr/>
        </p:nvSpPr>
        <p:spPr bwMode="auto">
          <a:xfrm>
            <a:off x="230188" y="1063625"/>
            <a:ext cx="6097587" cy="519113"/>
          </a:xfrm>
          <a:prstGeom prst="rect">
            <a:avLst/>
          </a:prstGeom>
          <a:noFill/>
          <a:ln w="9525">
            <a:noFill/>
            <a:miter lim="800000"/>
            <a:headEnd/>
            <a:tailEnd/>
          </a:ln>
        </p:spPr>
        <p:txBody>
          <a:bodyPr wrap="none">
            <a:spAutoFit/>
          </a:bodyPr>
          <a:lstStyle/>
          <a:p>
            <a:r>
              <a:rPr lang="en-US" sz="2800" b="1">
                <a:solidFill>
                  <a:srgbClr val="FF0000"/>
                </a:solidFill>
                <a:latin typeface="Arial" charset="0"/>
                <a:cs typeface="Arial" charset="0"/>
              </a:rPr>
              <a:t>Method 2 : Starting with center line</a:t>
            </a:r>
          </a:p>
        </p:txBody>
      </p:sp>
      <p:sp>
        <p:nvSpPr>
          <p:cNvPr id="11270" name="Text Box 8"/>
          <p:cNvSpPr txBox="1">
            <a:spLocks noChangeArrowheads="1"/>
          </p:cNvSpPr>
          <p:nvPr/>
        </p:nvSpPr>
        <p:spPr bwMode="auto">
          <a:xfrm>
            <a:off x="1127125" y="3790950"/>
            <a:ext cx="1098550" cy="457200"/>
          </a:xfrm>
          <a:prstGeom prst="rect">
            <a:avLst/>
          </a:prstGeom>
          <a:noFill/>
          <a:ln w="9525">
            <a:noFill/>
            <a:miter lim="800000"/>
            <a:headEnd/>
            <a:tailEnd/>
          </a:ln>
        </p:spPr>
        <p:txBody>
          <a:bodyPr wrap="none">
            <a:spAutoFit/>
          </a:bodyPr>
          <a:lstStyle/>
          <a:p>
            <a:r>
              <a:rPr lang="en-US" sz="2400" b="1">
                <a:solidFill>
                  <a:schemeClr val="accent2"/>
                </a:solidFill>
                <a:latin typeface="Arial" charset="0"/>
                <a:cs typeface="Arial" charset="0"/>
              </a:rPr>
              <a:t>Step 1</a:t>
            </a:r>
          </a:p>
        </p:txBody>
      </p:sp>
      <p:sp>
        <p:nvSpPr>
          <p:cNvPr id="11271" name="Text Box 9"/>
          <p:cNvSpPr txBox="1">
            <a:spLocks noChangeArrowheads="1"/>
          </p:cNvSpPr>
          <p:nvPr/>
        </p:nvSpPr>
        <p:spPr bwMode="auto">
          <a:xfrm>
            <a:off x="4008438" y="3751263"/>
            <a:ext cx="1098550" cy="457200"/>
          </a:xfrm>
          <a:prstGeom prst="rect">
            <a:avLst/>
          </a:prstGeom>
          <a:noFill/>
          <a:ln w="9525">
            <a:noFill/>
            <a:miter lim="800000"/>
            <a:headEnd/>
            <a:tailEnd/>
          </a:ln>
        </p:spPr>
        <p:txBody>
          <a:bodyPr wrap="none">
            <a:spAutoFit/>
          </a:bodyPr>
          <a:lstStyle/>
          <a:p>
            <a:r>
              <a:rPr lang="en-US" sz="2400" b="1">
                <a:solidFill>
                  <a:schemeClr val="accent2"/>
                </a:solidFill>
                <a:latin typeface="Arial" charset="0"/>
                <a:cs typeface="Arial" charset="0"/>
              </a:rPr>
              <a:t>Step 2</a:t>
            </a:r>
          </a:p>
        </p:txBody>
      </p:sp>
      <p:sp>
        <p:nvSpPr>
          <p:cNvPr id="11272" name="Text Box 10"/>
          <p:cNvSpPr txBox="1">
            <a:spLocks noChangeArrowheads="1"/>
          </p:cNvSpPr>
          <p:nvPr/>
        </p:nvSpPr>
        <p:spPr bwMode="auto">
          <a:xfrm>
            <a:off x="6865938" y="3762375"/>
            <a:ext cx="1098550" cy="457200"/>
          </a:xfrm>
          <a:prstGeom prst="rect">
            <a:avLst/>
          </a:prstGeom>
          <a:noFill/>
          <a:ln w="9525">
            <a:noFill/>
            <a:miter lim="800000"/>
            <a:headEnd/>
            <a:tailEnd/>
          </a:ln>
        </p:spPr>
        <p:txBody>
          <a:bodyPr wrap="none">
            <a:spAutoFit/>
          </a:bodyPr>
          <a:lstStyle/>
          <a:p>
            <a:r>
              <a:rPr lang="en-US" sz="2400" b="1">
                <a:solidFill>
                  <a:schemeClr val="accent2"/>
                </a:solidFill>
                <a:latin typeface="Arial" charset="0"/>
                <a:cs typeface="Arial" charset="0"/>
              </a:rPr>
              <a:t>Step 3</a:t>
            </a:r>
          </a:p>
        </p:txBody>
      </p:sp>
      <p:sp>
        <p:nvSpPr>
          <p:cNvPr id="11273" name="Text Box 11"/>
          <p:cNvSpPr txBox="1">
            <a:spLocks noChangeArrowheads="1"/>
          </p:cNvSpPr>
          <p:nvPr/>
        </p:nvSpPr>
        <p:spPr bwMode="auto">
          <a:xfrm>
            <a:off x="641350" y="1752600"/>
            <a:ext cx="3981450" cy="457200"/>
          </a:xfrm>
          <a:prstGeom prst="rect">
            <a:avLst/>
          </a:prstGeom>
          <a:noFill/>
          <a:ln w="9525">
            <a:noFill/>
            <a:miter lim="800000"/>
            <a:headEnd/>
            <a:tailEnd/>
          </a:ln>
        </p:spPr>
        <p:txBody>
          <a:bodyPr wrap="none">
            <a:spAutoFit/>
          </a:bodyPr>
          <a:lstStyle/>
          <a:p>
            <a:r>
              <a:rPr lang="en-US" sz="2400">
                <a:latin typeface="Arial" charset="0"/>
                <a:cs typeface="Arial" charset="0"/>
              </a:rPr>
              <a:t>1. Lightly draw a center line.</a:t>
            </a:r>
          </a:p>
        </p:txBody>
      </p:sp>
      <p:sp>
        <p:nvSpPr>
          <p:cNvPr id="11274" name="Text Box 12"/>
          <p:cNvSpPr txBox="1">
            <a:spLocks noChangeArrowheads="1"/>
          </p:cNvSpPr>
          <p:nvPr/>
        </p:nvSpPr>
        <p:spPr bwMode="auto">
          <a:xfrm>
            <a:off x="641350" y="2370138"/>
            <a:ext cx="7524750" cy="457200"/>
          </a:xfrm>
          <a:prstGeom prst="rect">
            <a:avLst/>
          </a:prstGeom>
          <a:noFill/>
          <a:ln w="9525">
            <a:noFill/>
            <a:miter lim="800000"/>
            <a:headEnd/>
            <a:tailEnd/>
          </a:ln>
        </p:spPr>
        <p:txBody>
          <a:bodyPr wrap="none">
            <a:spAutoFit/>
          </a:bodyPr>
          <a:lstStyle/>
          <a:p>
            <a:r>
              <a:rPr lang="en-US" sz="2400">
                <a:latin typeface="Arial" charset="0"/>
                <a:cs typeface="Arial" charset="0"/>
              </a:rPr>
              <a:t>2. Add light radial lines </a:t>
            </a:r>
            <a:r>
              <a:rPr lang="en-US" sz="2400">
                <a:latin typeface="Arial" charset="0"/>
              </a:rPr>
              <a:t>and mark the estimated radius.</a:t>
            </a:r>
          </a:p>
        </p:txBody>
      </p:sp>
      <p:sp>
        <p:nvSpPr>
          <p:cNvPr id="11275" name="Text Box 13"/>
          <p:cNvSpPr txBox="1">
            <a:spLocks noChangeArrowheads="1"/>
          </p:cNvSpPr>
          <p:nvPr/>
        </p:nvSpPr>
        <p:spPr bwMode="auto">
          <a:xfrm>
            <a:off x="652463" y="2998788"/>
            <a:ext cx="3317875" cy="457200"/>
          </a:xfrm>
          <a:prstGeom prst="rect">
            <a:avLst/>
          </a:prstGeom>
          <a:noFill/>
          <a:ln w="9525">
            <a:noFill/>
            <a:miter lim="800000"/>
            <a:headEnd/>
            <a:tailEnd/>
          </a:ln>
        </p:spPr>
        <p:txBody>
          <a:bodyPr wrap="none">
            <a:spAutoFit/>
          </a:bodyPr>
          <a:lstStyle/>
          <a:p>
            <a:r>
              <a:rPr lang="en-US" sz="2400">
                <a:latin typeface="Arial" charset="0"/>
                <a:cs typeface="Arial" charset="0"/>
              </a:rPr>
              <a:t>3. Sketch the full circle.</a:t>
            </a:r>
          </a:p>
        </p:txBody>
      </p:sp>
      <p:sp>
        <p:nvSpPr>
          <p:cNvPr id="11276" name="Text Box 14"/>
          <p:cNvSpPr txBox="1">
            <a:spLocks noChangeArrowheads="1"/>
          </p:cNvSpPr>
          <p:nvPr/>
        </p:nvSpPr>
        <p:spPr bwMode="auto">
          <a:xfrm>
            <a:off x="3011488" y="163513"/>
            <a:ext cx="3094037"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Small Circle</a:t>
            </a:r>
          </a:p>
        </p:txBody>
      </p:sp>
    </p:spTree>
  </p:cSld>
  <p:clrMapOvr>
    <a:masterClrMapping/>
  </p:clrMapOvr>
  <p:transition>
    <p:cover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228600" y="3136900"/>
          <a:ext cx="4716463" cy="3721100"/>
        </p:xfrm>
        <a:graphic>
          <a:graphicData uri="http://schemas.openxmlformats.org/presentationml/2006/ole">
            <p:oleObj spid="_x0000_s12290" name="Image" r:id="rId3" imgW="2189992" imgH="1728000" progId="Photoshop.Image.6">
              <p:embed/>
            </p:oleObj>
          </a:graphicData>
        </a:graphic>
      </p:graphicFrame>
      <p:sp>
        <p:nvSpPr>
          <p:cNvPr id="12292" name="Text Box 5"/>
          <p:cNvSpPr txBox="1">
            <a:spLocks noChangeArrowheads="1"/>
          </p:cNvSpPr>
          <p:nvPr/>
        </p:nvSpPr>
        <p:spPr bwMode="auto">
          <a:xfrm>
            <a:off x="474663" y="1068388"/>
            <a:ext cx="8374062" cy="1406525"/>
          </a:xfrm>
          <a:prstGeom prst="rect">
            <a:avLst/>
          </a:prstGeom>
          <a:noFill/>
          <a:ln w="9525">
            <a:noFill/>
            <a:miter lim="800000"/>
            <a:headEnd/>
            <a:tailEnd/>
          </a:ln>
        </p:spPr>
        <p:txBody>
          <a:bodyPr>
            <a:spAutoFit/>
          </a:bodyPr>
          <a:lstStyle/>
          <a:p>
            <a:pPr marL="533400" indent="-533400">
              <a:lnSpc>
                <a:spcPct val="120000"/>
              </a:lnSpc>
              <a:buFontTx/>
              <a:buAutoNum type="arabicPeriod"/>
            </a:pPr>
            <a:r>
              <a:rPr lang="en-US" sz="2400">
                <a:latin typeface="Arial" charset="0"/>
                <a:cs typeface="Arial" charset="0"/>
              </a:rPr>
              <a:t>Place the little finger (or pencil’ s tip) at the center as a pivot, and set the pencil point at the radius-distance from the center.</a:t>
            </a:r>
          </a:p>
        </p:txBody>
      </p:sp>
      <p:sp>
        <p:nvSpPr>
          <p:cNvPr id="12293" name="Text Box 7"/>
          <p:cNvSpPr txBox="1">
            <a:spLocks noChangeArrowheads="1"/>
          </p:cNvSpPr>
          <p:nvPr/>
        </p:nvSpPr>
        <p:spPr bwMode="auto">
          <a:xfrm>
            <a:off x="498475" y="2506663"/>
            <a:ext cx="7550150" cy="457200"/>
          </a:xfrm>
          <a:prstGeom prst="rect">
            <a:avLst/>
          </a:prstGeom>
          <a:noFill/>
          <a:ln w="9525">
            <a:noFill/>
            <a:miter lim="800000"/>
            <a:headEnd/>
            <a:tailEnd/>
          </a:ln>
        </p:spPr>
        <p:txBody>
          <a:bodyPr wrap="none">
            <a:spAutoFit/>
          </a:bodyPr>
          <a:lstStyle/>
          <a:p>
            <a:pPr marL="533400" indent="-533400">
              <a:buFontTx/>
              <a:buAutoNum type="arabicPeriod" startAt="2"/>
            </a:pPr>
            <a:r>
              <a:rPr lang="en-US" sz="2400">
                <a:latin typeface="Arial" charset="0"/>
                <a:cs typeface="Arial" charset="0"/>
              </a:rPr>
              <a:t>Hold the hand in this position and rotate the paper.</a:t>
            </a:r>
          </a:p>
        </p:txBody>
      </p:sp>
      <p:sp>
        <p:nvSpPr>
          <p:cNvPr id="12294" name="Text Box 10"/>
          <p:cNvSpPr txBox="1">
            <a:spLocks noChangeArrowheads="1"/>
          </p:cNvSpPr>
          <p:nvPr/>
        </p:nvSpPr>
        <p:spPr bwMode="auto">
          <a:xfrm>
            <a:off x="3001963" y="188913"/>
            <a:ext cx="3121025"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Large Circle</a:t>
            </a:r>
          </a:p>
        </p:txBody>
      </p:sp>
      <p:graphicFrame>
        <p:nvGraphicFramePr>
          <p:cNvPr id="12291" name="Object 11"/>
          <p:cNvGraphicFramePr>
            <a:graphicFrameLocks noChangeAspect="1"/>
          </p:cNvGraphicFramePr>
          <p:nvPr/>
        </p:nvGraphicFramePr>
        <p:xfrm>
          <a:off x="5049838" y="3462338"/>
          <a:ext cx="3675062" cy="3395662"/>
        </p:xfrm>
        <a:graphic>
          <a:graphicData uri="http://schemas.openxmlformats.org/presentationml/2006/ole">
            <p:oleObj spid="_x0000_s12291" name="Image" r:id="rId4" imgW="1631793" imgH="1508763" progId="Photoshop.Image.6">
              <p:embed/>
            </p:oleObj>
          </a:graphicData>
        </a:graphic>
      </p:graphicFrame>
    </p:spTree>
  </p:cSld>
  <p:clrMapOvr>
    <a:masterClrMapping/>
  </p:clrMapOvr>
  <p:transition>
    <p:cove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Text Box 3"/>
          <p:cNvSpPr txBox="1">
            <a:spLocks noChangeArrowheads="1"/>
          </p:cNvSpPr>
          <p:nvPr/>
        </p:nvSpPr>
        <p:spPr bwMode="auto">
          <a:xfrm>
            <a:off x="4049713" y="176213"/>
            <a:ext cx="1031875"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Arc</a:t>
            </a:r>
          </a:p>
        </p:txBody>
      </p:sp>
      <p:graphicFrame>
        <p:nvGraphicFramePr>
          <p:cNvPr id="13314" name="Object 4"/>
          <p:cNvGraphicFramePr>
            <a:graphicFrameLocks noChangeAspect="1"/>
          </p:cNvGraphicFramePr>
          <p:nvPr/>
        </p:nvGraphicFramePr>
        <p:xfrm>
          <a:off x="1443038" y="4700588"/>
          <a:ext cx="6243637" cy="1892300"/>
        </p:xfrm>
        <a:graphic>
          <a:graphicData uri="http://schemas.openxmlformats.org/presentationml/2006/ole">
            <p:oleObj spid="_x0000_s13314" name="Image" r:id="rId3" imgW="2080000" imgH="630697" progId="Photoshop.Image.6">
              <p:embed/>
            </p:oleObj>
          </a:graphicData>
        </a:graphic>
      </p:graphicFrame>
      <p:graphicFrame>
        <p:nvGraphicFramePr>
          <p:cNvPr id="13315" name="Object 5"/>
          <p:cNvGraphicFramePr>
            <a:graphicFrameLocks noChangeAspect="1"/>
          </p:cNvGraphicFramePr>
          <p:nvPr/>
        </p:nvGraphicFramePr>
        <p:xfrm>
          <a:off x="2405063" y="1685925"/>
          <a:ext cx="4305300" cy="1909763"/>
        </p:xfrm>
        <a:graphic>
          <a:graphicData uri="http://schemas.openxmlformats.org/presentationml/2006/ole">
            <p:oleObj spid="_x0000_s13315" name="Image" r:id="rId4" imgW="1431039" imgH="635429" progId="Photoshop.Image.6">
              <p:embed/>
            </p:oleObj>
          </a:graphicData>
        </a:graphic>
      </p:graphicFrame>
      <p:sp>
        <p:nvSpPr>
          <p:cNvPr id="13317" name="Text Box 6"/>
          <p:cNvSpPr txBox="1">
            <a:spLocks noChangeArrowheads="1"/>
          </p:cNvSpPr>
          <p:nvPr/>
        </p:nvSpPr>
        <p:spPr bwMode="auto">
          <a:xfrm>
            <a:off x="598488" y="1008063"/>
            <a:ext cx="4972050" cy="457200"/>
          </a:xfrm>
          <a:prstGeom prst="rect">
            <a:avLst/>
          </a:prstGeom>
          <a:noFill/>
          <a:ln w="9525">
            <a:noFill/>
            <a:miter lim="800000"/>
            <a:headEnd/>
            <a:tailEnd/>
          </a:ln>
        </p:spPr>
        <p:txBody>
          <a:bodyPr wrap="none">
            <a:spAutoFit/>
          </a:bodyPr>
          <a:lstStyle/>
          <a:p>
            <a:r>
              <a:rPr lang="en-US" sz="2400" b="1">
                <a:solidFill>
                  <a:srgbClr val="FF0000"/>
                </a:solidFill>
                <a:latin typeface="Arial" charset="0"/>
                <a:cs typeface="Arial" charset="0"/>
              </a:rPr>
              <a:t>Method 1 : Starting with a square</a:t>
            </a:r>
          </a:p>
        </p:txBody>
      </p:sp>
      <p:sp>
        <p:nvSpPr>
          <p:cNvPr id="13318" name="Text Box 7"/>
          <p:cNvSpPr txBox="1">
            <a:spLocks noChangeArrowheads="1"/>
          </p:cNvSpPr>
          <p:nvPr/>
        </p:nvSpPr>
        <p:spPr bwMode="auto">
          <a:xfrm>
            <a:off x="608013" y="3990975"/>
            <a:ext cx="5580062" cy="457200"/>
          </a:xfrm>
          <a:prstGeom prst="rect">
            <a:avLst/>
          </a:prstGeom>
          <a:noFill/>
          <a:ln w="9525">
            <a:noFill/>
            <a:miter lim="800000"/>
            <a:headEnd/>
            <a:tailEnd/>
          </a:ln>
        </p:spPr>
        <p:txBody>
          <a:bodyPr wrap="none">
            <a:spAutoFit/>
          </a:bodyPr>
          <a:lstStyle/>
          <a:p>
            <a:r>
              <a:rPr lang="en-US" sz="2400" b="1">
                <a:solidFill>
                  <a:srgbClr val="FF0000"/>
                </a:solidFill>
                <a:latin typeface="Arial" charset="0"/>
                <a:cs typeface="Arial" charset="0"/>
              </a:rPr>
              <a:t>Method 2 : Starting with a center line </a:t>
            </a:r>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58763" y="190500"/>
            <a:ext cx="8602662" cy="638175"/>
          </a:xfrm>
          <a:prstGeom prst="rect">
            <a:avLst/>
          </a:prstGeom>
          <a:noFill/>
          <a:ln w="9525">
            <a:noFill/>
            <a:miter lim="800000"/>
            <a:headEnd/>
            <a:tailEnd/>
          </a:ln>
        </p:spPr>
        <p:txBody>
          <a:bodyPr anchor="ctr"/>
          <a:lstStyle/>
          <a:p>
            <a:pPr algn="ctr"/>
            <a:r>
              <a:rPr lang="en-US" sz="4000" b="1">
                <a:solidFill>
                  <a:schemeClr val="accent2"/>
                </a:solidFill>
                <a:latin typeface="Arial" charset="0"/>
                <a:cs typeface="Arial" charset="0"/>
              </a:rPr>
              <a:t>Basic  Line  Types </a:t>
            </a:r>
          </a:p>
        </p:txBody>
      </p:sp>
      <p:sp>
        <p:nvSpPr>
          <p:cNvPr id="28675" name="Text Box 48"/>
          <p:cNvSpPr txBox="1">
            <a:spLocks noChangeArrowheads="1"/>
          </p:cNvSpPr>
          <p:nvPr/>
        </p:nvSpPr>
        <p:spPr bwMode="auto">
          <a:xfrm>
            <a:off x="546100" y="1322388"/>
            <a:ext cx="2316163" cy="457200"/>
          </a:xfrm>
          <a:prstGeom prst="rect">
            <a:avLst/>
          </a:prstGeom>
          <a:noFill/>
          <a:ln w="9525">
            <a:noFill/>
            <a:miter lim="800000"/>
            <a:headEnd/>
            <a:tailEnd/>
          </a:ln>
        </p:spPr>
        <p:txBody>
          <a:bodyPr wrap="none">
            <a:spAutoFit/>
          </a:bodyPr>
          <a:lstStyle/>
          <a:p>
            <a:r>
              <a:rPr lang="en-US" sz="2400" b="1">
                <a:latin typeface="Arial" charset="0"/>
                <a:cs typeface="Arial" charset="0"/>
              </a:rPr>
              <a:t>Types of Lines</a:t>
            </a:r>
          </a:p>
        </p:txBody>
      </p:sp>
      <p:sp>
        <p:nvSpPr>
          <p:cNvPr id="28676" name="Text Box 55"/>
          <p:cNvSpPr txBox="1">
            <a:spLocks noChangeArrowheads="1"/>
          </p:cNvSpPr>
          <p:nvPr/>
        </p:nvSpPr>
        <p:spPr bwMode="auto">
          <a:xfrm>
            <a:off x="3683000" y="1322388"/>
            <a:ext cx="1930400" cy="457200"/>
          </a:xfrm>
          <a:prstGeom prst="rect">
            <a:avLst/>
          </a:prstGeom>
          <a:noFill/>
          <a:ln w="9525">
            <a:noFill/>
            <a:miter lim="800000"/>
            <a:headEnd/>
            <a:tailEnd/>
          </a:ln>
        </p:spPr>
        <p:txBody>
          <a:bodyPr wrap="none">
            <a:spAutoFit/>
          </a:bodyPr>
          <a:lstStyle/>
          <a:p>
            <a:r>
              <a:rPr lang="en-US" sz="2400" b="1">
                <a:latin typeface="Arial" charset="0"/>
                <a:cs typeface="Arial" charset="0"/>
              </a:rPr>
              <a:t>Appearance</a:t>
            </a:r>
          </a:p>
        </p:txBody>
      </p:sp>
      <p:sp>
        <p:nvSpPr>
          <p:cNvPr id="28677" name="Line 70"/>
          <p:cNvSpPr>
            <a:spLocks noChangeShapeType="1"/>
          </p:cNvSpPr>
          <p:nvPr/>
        </p:nvSpPr>
        <p:spPr bwMode="auto">
          <a:xfrm>
            <a:off x="419100" y="1993900"/>
            <a:ext cx="8102600" cy="0"/>
          </a:xfrm>
          <a:prstGeom prst="line">
            <a:avLst/>
          </a:prstGeom>
          <a:noFill/>
          <a:ln w="28575">
            <a:solidFill>
              <a:srgbClr val="FF3300"/>
            </a:solidFill>
            <a:round/>
            <a:headEnd/>
            <a:tailEnd/>
          </a:ln>
        </p:spPr>
        <p:txBody>
          <a:bodyPr/>
          <a:lstStyle/>
          <a:p>
            <a:endParaRPr lang="en-US"/>
          </a:p>
        </p:txBody>
      </p:sp>
      <p:sp>
        <p:nvSpPr>
          <p:cNvPr id="28678" name="Line 72"/>
          <p:cNvSpPr>
            <a:spLocks noChangeShapeType="1"/>
          </p:cNvSpPr>
          <p:nvPr/>
        </p:nvSpPr>
        <p:spPr bwMode="auto">
          <a:xfrm>
            <a:off x="406400" y="1143000"/>
            <a:ext cx="8128000" cy="0"/>
          </a:xfrm>
          <a:prstGeom prst="line">
            <a:avLst/>
          </a:prstGeom>
          <a:noFill/>
          <a:ln w="28575">
            <a:solidFill>
              <a:srgbClr val="FF3300"/>
            </a:solidFill>
            <a:round/>
            <a:headEnd/>
            <a:tailEnd/>
          </a:ln>
        </p:spPr>
        <p:txBody>
          <a:bodyPr/>
          <a:lstStyle/>
          <a:p>
            <a:endParaRPr lang="en-US"/>
          </a:p>
        </p:txBody>
      </p:sp>
      <p:sp>
        <p:nvSpPr>
          <p:cNvPr id="28679" name="Text Box 73"/>
          <p:cNvSpPr txBox="1">
            <a:spLocks noChangeArrowheads="1"/>
          </p:cNvSpPr>
          <p:nvPr/>
        </p:nvSpPr>
        <p:spPr bwMode="auto">
          <a:xfrm>
            <a:off x="5905500" y="1144588"/>
            <a:ext cx="2555875" cy="822325"/>
          </a:xfrm>
          <a:prstGeom prst="rect">
            <a:avLst/>
          </a:prstGeom>
          <a:noFill/>
          <a:ln w="9525">
            <a:noFill/>
            <a:miter lim="800000"/>
            <a:headEnd/>
            <a:tailEnd/>
          </a:ln>
        </p:spPr>
        <p:txBody>
          <a:bodyPr wrap="none">
            <a:spAutoFit/>
          </a:bodyPr>
          <a:lstStyle/>
          <a:p>
            <a:pPr algn="ctr"/>
            <a:r>
              <a:rPr lang="en-US" sz="2400" b="1">
                <a:latin typeface="Arial" charset="0"/>
                <a:cs typeface="Arial" charset="0"/>
              </a:rPr>
              <a:t>Name according</a:t>
            </a:r>
          </a:p>
          <a:p>
            <a:pPr algn="ctr"/>
            <a:r>
              <a:rPr lang="en-US" sz="2400" b="1">
                <a:latin typeface="Arial" charset="0"/>
                <a:cs typeface="Arial" charset="0"/>
              </a:rPr>
              <a:t>to application</a:t>
            </a:r>
          </a:p>
        </p:txBody>
      </p:sp>
      <p:grpSp>
        <p:nvGrpSpPr>
          <p:cNvPr id="2" name="Group 82"/>
          <p:cNvGrpSpPr>
            <a:grpSpLocks/>
          </p:cNvGrpSpPr>
          <p:nvPr/>
        </p:nvGrpSpPr>
        <p:grpSpPr bwMode="auto">
          <a:xfrm>
            <a:off x="393700" y="2211388"/>
            <a:ext cx="7356475" cy="457200"/>
            <a:chOff x="248" y="1393"/>
            <a:chExt cx="4634" cy="288"/>
          </a:xfrm>
        </p:grpSpPr>
        <p:sp>
          <p:nvSpPr>
            <p:cNvPr id="28699" name="Text Box 49"/>
            <p:cNvSpPr txBox="1">
              <a:spLocks noChangeArrowheads="1"/>
            </p:cNvSpPr>
            <p:nvPr/>
          </p:nvSpPr>
          <p:spPr bwMode="auto">
            <a:xfrm>
              <a:off x="248" y="1393"/>
              <a:ext cx="1890" cy="288"/>
            </a:xfrm>
            <a:prstGeom prst="rect">
              <a:avLst/>
            </a:prstGeom>
            <a:noFill/>
            <a:ln w="9525">
              <a:noFill/>
              <a:miter lim="800000"/>
              <a:headEnd/>
              <a:tailEnd/>
            </a:ln>
          </p:spPr>
          <p:txBody>
            <a:bodyPr wrap="none">
              <a:spAutoFit/>
            </a:bodyPr>
            <a:lstStyle/>
            <a:p>
              <a:r>
                <a:rPr lang="en-US" sz="2400">
                  <a:latin typeface="Arial" charset="0"/>
                  <a:cs typeface="Arial" charset="0"/>
                </a:rPr>
                <a:t>Continuous thick line</a:t>
              </a:r>
            </a:p>
          </p:txBody>
        </p:sp>
        <p:sp>
          <p:nvSpPr>
            <p:cNvPr id="28700" name="Line 50"/>
            <p:cNvSpPr>
              <a:spLocks noChangeShapeType="1"/>
            </p:cNvSpPr>
            <p:nvPr/>
          </p:nvSpPr>
          <p:spPr bwMode="auto">
            <a:xfrm>
              <a:off x="2314" y="1576"/>
              <a:ext cx="1184" cy="0"/>
            </a:xfrm>
            <a:prstGeom prst="line">
              <a:avLst/>
            </a:prstGeom>
            <a:noFill/>
            <a:ln w="38100">
              <a:solidFill>
                <a:schemeClr val="tx1"/>
              </a:solidFill>
              <a:round/>
              <a:headEnd/>
              <a:tailEnd/>
            </a:ln>
          </p:spPr>
          <p:txBody>
            <a:bodyPr/>
            <a:lstStyle/>
            <a:p>
              <a:endParaRPr lang="en-US"/>
            </a:p>
          </p:txBody>
        </p:sp>
        <p:sp>
          <p:nvSpPr>
            <p:cNvPr id="28701" name="Text Box 74"/>
            <p:cNvSpPr txBox="1">
              <a:spLocks noChangeArrowheads="1"/>
            </p:cNvSpPr>
            <p:nvPr/>
          </p:nvSpPr>
          <p:spPr bwMode="auto">
            <a:xfrm>
              <a:off x="3846" y="1393"/>
              <a:ext cx="1036" cy="288"/>
            </a:xfrm>
            <a:prstGeom prst="rect">
              <a:avLst/>
            </a:prstGeom>
            <a:noFill/>
            <a:ln w="9525">
              <a:noFill/>
              <a:miter lim="800000"/>
              <a:headEnd/>
              <a:tailEnd/>
            </a:ln>
          </p:spPr>
          <p:txBody>
            <a:bodyPr wrap="none">
              <a:spAutoFit/>
            </a:bodyPr>
            <a:lstStyle/>
            <a:p>
              <a:r>
                <a:rPr lang="en-US" sz="2400">
                  <a:latin typeface="Arial" charset="0"/>
                </a:rPr>
                <a:t>Visible line</a:t>
              </a:r>
            </a:p>
          </p:txBody>
        </p:sp>
      </p:grpSp>
      <p:grpSp>
        <p:nvGrpSpPr>
          <p:cNvPr id="3" name="Group 83"/>
          <p:cNvGrpSpPr>
            <a:grpSpLocks/>
          </p:cNvGrpSpPr>
          <p:nvPr/>
        </p:nvGrpSpPr>
        <p:grpSpPr bwMode="auto">
          <a:xfrm>
            <a:off x="406400" y="2833688"/>
            <a:ext cx="7874000" cy="1516062"/>
            <a:chOff x="256" y="1785"/>
            <a:chExt cx="4960" cy="955"/>
          </a:xfrm>
        </p:grpSpPr>
        <p:sp>
          <p:nvSpPr>
            <p:cNvPr id="28696" name="Text Box 51"/>
            <p:cNvSpPr txBox="1">
              <a:spLocks noChangeArrowheads="1"/>
            </p:cNvSpPr>
            <p:nvPr/>
          </p:nvSpPr>
          <p:spPr bwMode="auto">
            <a:xfrm>
              <a:off x="256" y="1841"/>
              <a:ext cx="1805" cy="288"/>
            </a:xfrm>
            <a:prstGeom prst="rect">
              <a:avLst/>
            </a:prstGeom>
            <a:noFill/>
            <a:ln w="9525">
              <a:noFill/>
              <a:miter lim="800000"/>
              <a:headEnd/>
              <a:tailEnd/>
            </a:ln>
          </p:spPr>
          <p:txBody>
            <a:bodyPr wrap="none">
              <a:spAutoFit/>
            </a:bodyPr>
            <a:lstStyle/>
            <a:p>
              <a:r>
                <a:rPr lang="en-US" sz="2400">
                  <a:latin typeface="Arial" charset="0"/>
                  <a:cs typeface="Arial" charset="0"/>
                </a:rPr>
                <a:t>Continuous thin line</a:t>
              </a:r>
            </a:p>
          </p:txBody>
        </p:sp>
        <p:sp>
          <p:nvSpPr>
            <p:cNvPr id="28697" name="Line 52"/>
            <p:cNvSpPr>
              <a:spLocks noChangeShapeType="1"/>
            </p:cNvSpPr>
            <p:nvPr/>
          </p:nvSpPr>
          <p:spPr bwMode="auto">
            <a:xfrm>
              <a:off x="2314" y="2024"/>
              <a:ext cx="1160" cy="0"/>
            </a:xfrm>
            <a:prstGeom prst="line">
              <a:avLst/>
            </a:prstGeom>
            <a:noFill/>
            <a:ln w="19050">
              <a:solidFill>
                <a:schemeClr val="tx1"/>
              </a:solidFill>
              <a:round/>
              <a:headEnd/>
              <a:tailEnd/>
            </a:ln>
          </p:spPr>
          <p:txBody>
            <a:bodyPr/>
            <a:lstStyle/>
            <a:p>
              <a:endParaRPr lang="en-US"/>
            </a:p>
          </p:txBody>
        </p:sp>
        <p:sp>
          <p:nvSpPr>
            <p:cNvPr id="28698" name="Text Box 75"/>
            <p:cNvSpPr txBox="1">
              <a:spLocks noChangeArrowheads="1"/>
            </p:cNvSpPr>
            <p:nvPr/>
          </p:nvSpPr>
          <p:spPr bwMode="auto">
            <a:xfrm>
              <a:off x="3838" y="1785"/>
              <a:ext cx="1378" cy="955"/>
            </a:xfrm>
            <a:prstGeom prst="rect">
              <a:avLst/>
            </a:prstGeom>
            <a:noFill/>
            <a:ln w="9525">
              <a:noFill/>
              <a:miter lim="800000"/>
              <a:headEnd/>
              <a:tailEnd/>
            </a:ln>
          </p:spPr>
          <p:txBody>
            <a:bodyPr wrap="none">
              <a:spAutoFit/>
            </a:bodyPr>
            <a:lstStyle/>
            <a:p>
              <a:pPr>
                <a:lnSpc>
                  <a:spcPct val="130000"/>
                </a:lnSpc>
              </a:pPr>
              <a:r>
                <a:rPr lang="en-US" sz="2400">
                  <a:latin typeface="Arial" charset="0"/>
                </a:rPr>
                <a:t>Dimension line</a:t>
              </a:r>
            </a:p>
            <a:p>
              <a:pPr>
                <a:lnSpc>
                  <a:spcPct val="130000"/>
                </a:lnSpc>
              </a:pPr>
              <a:r>
                <a:rPr lang="en-US" sz="2400">
                  <a:latin typeface="Arial" charset="0"/>
                </a:rPr>
                <a:t>Extension line</a:t>
              </a:r>
            </a:p>
            <a:p>
              <a:pPr>
                <a:lnSpc>
                  <a:spcPct val="130000"/>
                </a:lnSpc>
              </a:pPr>
              <a:r>
                <a:rPr lang="en-US" sz="2400">
                  <a:latin typeface="Arial" charset="0"/>
                </a:rPr>
                <a:t>Leader line</a:t>
              </a:r>
            </a:p>
          </p:txBody>
        </p:sp>
      </p:grpSp>
      <p:grpSp>
        <p:nvGrpSpPr>
          <p:cNvPr id="4" name="Group 84"/>
          <p:cNvGrpSpPr>
            <a:grpSpLocks/>
          </p:cNvGrpSpPr>
          <p:nvPr/>
        </p:nvGrpSpPr>
        <p:grpSpPr bwMode="auto">
          <a:xfrm>
            <a:off x="457200" y="4560888"/>
            <a:ext cx="7348538" cy="457200"/>
            <a:chOff x="288" y="2873"/>
            <a:chExt cx="4629" cy="288"/>
          </a:xfrm>
        </p:grpSpPr>
        <p:sp>
          <p:nvSpPr>
            <p:cNvPr id="28693" name="Text Box 53"/>
            <p:cNvSpPr txBox="1">
              <a:spLocks noChangeArrowheads="1"/>
            </p:cNvSpPr>
            <p:nvPr/>
          </p:nvSpPr>
          <p:spPr bwMode="auto">
            <a:xfrm>
              <a:off x="288" y="2873"/>
              <a:ext cx="1366" cy="288"/>
            </a:xfrm>
            <a:prstGeom prst="rect">
              <a:avLst/>
            </a:prstGeom>
            <a:noFill/>
            <a:ln w="9525">
              <a:noFill/>
              <a:miter lim="800000"/>
              <a:headEnd/>
              <a:tailEnd/>
            </a:ln>
          </p:spPr>
          <p:txBody>
            <a:bodyPr wrap="none">
              <a:spAutoFit/>
            </a:bodyPr>
            <a:lstStyle/>
            <a:p>
              <a:r>
                <a:rPr lang="en-US" sz="2400">
                  <a:latin typeface="Arial" charset="0"/>
                  <a:cs typeface="Arial" charset="0"/>
                </a:rPr>
                <a:t>Dash thick line</a:t>
              </a:r>
            </a:p>
          </p:txBody>
        </p:sp>
        <p:sp>
          <p:nvSpPr>
            <p:cNvPr id="28694" name="Line 54"/>
            <p:cNvSpPr>
              <a:spLocks noChangeShapeType="1"/>
            </p:cNvSpPr>
            <p:nvPr/>
          </p:nvSpPr>
          <p:spPr bwMode="auto">
            <a:xfrm>
              <a:off x="2314" y="3040"/>
              <a:ext cx="1160" cy="0"/>
            </a:xfrm>
            <a:prstGeom prst="line">
              <a:avLst/>
            </a:prstGeom>
            <a:noFill/>
            <a:ln w="38100">
              <a:solidFill>
                <a:schemeClr val="tx1"/>
              </a:solidFill>
              <a:prstDash val="lgDash"/>
              <a:round/>
              <a:headEnd/>
              <a:tailEnd/>
            </a:ln>
          </p:spPr>
          <p:txBody>
            <a:bodyPr/>
            <a:lstStyle/>
            <a:p>
              <a:endParaRPr lang="en-US"/>
            </a:p>
          </p:txBody>
        </p:sp>
        <p:sp>
          <p:nvSpPr>
            <p:cNvPr id="28695" name="Text Box 76"/>
            <p:cNvSpPr txBox="1">
              <a:spLocks noChangeArrowheads="1"/>
            </p:cNvSpPr>
            <p:nvPr/>
          </p:nvSpPr>
          <p:spPr bwMode="auto">
            <a:xfrm>
              <a:off x="3838" y="2873"/>
              <a:ext cx="1079" cy="288"/>
            </a:xfrm>
            <a:prstGeom prst="rect">
              <a:avLst/>
            </a:prstGeom>
            <a:noFill/>
            <a:ln w="9525">
              <a:noFill/>
              <a:miter lim="800000"/>
              <a:headEnd/>
              <a:tailEnd/>
            </a:ln>
          </p:spPr>
          <p:txBody>
            <a:bodyPr wrap="none">
              <a:spAutoFit/>
            </a:bodyPr>
            <a:lstStyle/>
            <a:p>
              <a:r>
                <a:rPr lang="en-US" sz="2400">
                  <a:latin typeface="Arial" charset="0"/>
                </a:rPr>
                <a:t>Hidden line</a:t>
              </a:r>
            </a:p>
          </p:txBody>
        </p:sp>
      </p:grpSp>
      <p:grpSp>
        <p:nvGrpSpPr>
          <p:cNvPr id="5" name="Group 86"/>
          <p:cNvGrpSpPr>
            <a:grpSpLocks/>
          </p:cNvGrpSpPr>
          <p:nvPr/>
        </p:nvGrpSpPr>
        <p:grpSpPr bwMode="auto">
          <a:xfrm>
            <a:off x="469900" y="5284788"/>
            <a:ext cx="7296150" cy="457200"/>
            <a:chOff x="296" y="3329"/>
            <a:chExt cx="4596" cy="288"/>
          </a:xfrm>
        </p:grpSpPr>
        <p:sp>
          <p:nvSpPr>
            <p:cNvPr id="28685" name="Line 57"/>
            <p:cNvSpPr>
              <a:spLocks noChangeShapeType="1"/>
            </p:cNvSpPr>
            <p:nvPr/>
          </p:nvSpPr>
          <p:spPr bwMode="auto">
            <a:xfrm>
              <a:off x="2314" y="3496"/>
              <a:ext cx="296" cy="0"/>
            </a:xfrm>
            <a:prstGeom prst="line">
              <a:avLst/>
            </a:prstGeom>
            <a:noFill/>
            <a:ln w="19050">
              <a:solidFill>
                <a:schemeClr val="tx1"/>
              </a:solidFill>
              <a:round/>
              <a:headEnd/>
              <a:tailEnd/>
            </a:ln>
          </p:spPr>
          <p:txBody>
            <a:bodyPr/>
            <a:lstStyle/>
            <a:p>
              <a:endParaRPr lang="en-US"/>
            </a:p>
          </p:txBody>
        </p:sp>
        <p:sp>
          <p:nvSpPr>
            <p:cNvPr id="28686" name="Line 59"/>
            <p:cNvSpPr>
              <a:spLocks noChangeShapeType="1"/>
            </p:cNvSpPr>
            <p:nvPr/>
          </p:nvSpPr>
          <p:spPr bwMode="auto">
            <a:xfrm>
              <a:off x="2642" y="3496"/>
              <a:ext cx="75" cy="0"/>
            </a:xfrm>
            <a:prstGeom prst="line">
              <a:avLst/>
            </a:prstGeom>
            <a:noFill/>
            <a:ln w="19050">
              <a:solidFill>
                <a:schemeClr val="tx1"/>
              </a:solidFill>
              <a:round/>
              <a:headEnd/>
              <a:tailEnd/>
            </a:ln>
          </p:spPr>
          <p:txBody>
            <a:bodyPr/>
            <a:lstStyle/>
            <a:p>
              <a:endParaRPr lang="en-US"/>
            </a:p>
          </p:txBody>
        </p:sp>
        <p:sp>
          <p:nvSpPr>
            <p:cNvPr id="28687" name="Line 60"/>
            <p:cNvSpPr>
              <a:spLocks noChangeShapeType="1"/>
            </p:cNvSpPr>
            <p:nvPr/>
          </p:nvSpPr>
          <p:spPr bwMode="auto">
            <a:xfrm>
              <a:off x="3190" y="3496"/>
              <a:ext cx="296" cy="0"/>
            </a:xfrm>
            <a:prstGeom prst="line">
              <a:avLst/>
            </a:prstGeom>
            <a:noFill/>
            <a:ln w="19050">
              <a:solidFill>
                <a:schemeClr val="tx1"/>
              </a:solidFill>
              <a:round/>
              <a:headEnd/>
              <a:tailEnd/>
            </a:ln>
          </p:spPr>
          <p:txBody>
            <a:bodyPr/>
            <a:lstStyle/>
            <a:p>
              <a:endParaRPr lang="en-US"/>
            </a:p>
          </p:txBody>
        </p:sp>
        <p:sp>
          <p:nvSpPr>
            <p:cNvPr id="28688" name="Line 61"/>
            <p:cNvSpPr>
              <a:spLocks noChangeShapeType="1"/>
            </p:cNvSpPr>
            <p:nvPr/>
          </p:nvSpPr>
          <p:spPr bwMode="auto">
            <a:xfrm>
              <a:off x="3080" y="3496"/>
              <a:ext cx="75" cy="0"/>
            </a:xfrm>
            <a:prstGeom prst="line">
              <a:avLst/>
            </a:prstGeom>
            <a:noFill/>
            <a:ln w="19050">
              <a:solidFill>
                <a:schemeClr val="tx1"/>
              </a:solidFill>
              <a:round/>
              <a:headEnd/>
              <a:tailEnd/>
            </a:ln>
          </p:spPr>
          <p:txBody>
            <a:bodyPr/>
            <a:lstStyle/>
            <a:p>
              <a:endParaRPr lang="en-US"/>
            </a:p>
          </p:txBody>
        </p:sp>
        <p:grpSp>
          <p:nvGrpSpPr>
            <p:cNvPr id="28689" name="Group 85"/>
            <p:cNvGrpSpPr>
              <a:grpSpLocks/>
            </p:cNvGrpSpPr>
            <p:nvPr/>
          </p:nvGrpSpPr>
          <p:grpSpPr bwMode="auto">
            <a:xfrm>
              <a:off x="296" y="3329"/>
              <a:ext cx="4596" cy="288"/>
              <a:chOff x="296" y="3329"/>
              <a:chExt cx="4596" cy="288"/>
            </a:xfrm>
          </p:grpSpPr>
          <p:sp>
            <p:nvSpPr>
              <p:cNvPr id="28690" name="Text Box 56"/>
              <p:cNvSpPr txBox="1">
                <a:spLocks noChangeArrowheads="1"/>
              </p:cNvSpPr>
              <p:nvPr/>
            </p:nvSpPr>
            <p:spPr bwMode="auto">
              <a:xfrm>
                <a:off x="296" y="3329"/>
                <a:ext cx="1335" cy="288"/>
              </a:xfrm>
              <a:prstGeom prst="rect">
                <a:avLst/>
              </a:prstGeom>
              <a:noFill/>
              <a:ln w="9525">
                <a:noFill/>
                <a:miter lim="800000"/>
                <a:headEnd/>
                <a:tailEnd/>
              </a:ln>
            </p:spPr>
            <p:txBody>
              <a:bodyPr wrap="none">
                <a:spAutoFit/>
              </a:bodyPr>
              <a:lstStyle/>
              <a:p>
                <a:r>
                  <a:rPr lang="en-US" sz="2400">
                    <a:latin typeface="Arial" charset="0"/>
                    <a:cs typeface="Arial" charset="0"/>
                  </a:rPr>
                  <a:t>Chain thin line</a:t>
                </a:r>
              </a:p>
            </p:txBody>
          </p:sp>
          <p:sp>
            <p:nvSpPr>
              <p:cNvPr id="28691" name="Line 58"/>
              <p:cNvSpPr>
                <a:spLocks noChangeShapeType="1"/>
              </p:cNvSpPr>
              <p:nvPr/>
            </p:nvSpPr>
            <p:spPr bwMode="auto">
              <a:xfrm>
                <a:off x="2752" y="3496"/>
                <a:ext cx="296" cy="0"/>
              </a:xfrm>
              <a:prstGeom prst="line">
                <a:avLst/>
              </a:prstGeom>
              <a:noFill/>
              <a:ln w="19050">
                <a:solidFill>
                  <a:schemeClr val="tx1"/>
                </a:solidFill>
                <a:round/>
                <a:headEnd/>
                <a:tailEnd/>
              </a:ln>
            </p:spPr>
            <p:txBody>
              <a:bodyPr/>
              <a:lstStyle/>
              <a:p>
                <a:endParaRPr lang="en-US"/>
              </a:p>
            </p:txBody>
          </p:sp>
          <p:sp>
            <p:nvSpPr>
              <p:cNvPr id="28692" name="Text Box 77"/>
              <p:cNvSpPr txBox="1">
                <a:spLocks noChangeArrowheads="1"/>
              </p:cNvSpPr>
              <p:nvPr/>
            </p:nvSpPr>
            <p:spPr bwMode="auto">
              <a:xfrm>
                <a:off x="3846" y="3329"/>
                <a:ext cx="1046" cy="288"/>
              </a:xfrm>
              <a:prstGeom prst="rect">
                <a:avLst/>
              </a:prstGeom>
              <a:noFill/>
              <a:ln w="9525">
                <a:noFill/>
                <a:miter lim="800000"/>
                <a:headEnd/>
                <a:tailEnd/>
              </a:ln>
            </p:spPr>
            <p:txBody>
              <a:bodyPr wrap="none">
                <a:spAutoFit/>
              </a:bodyPr>
              <a:lstStyle/>
              <a:p>
                <a:r>
                  <a:rPr lang="en-US" sz="2400">
                    <a:latin typeface="Arial" charset="0"/>
                  </a:rPr>
                  <a:t>Center line</a:t>
                </a:r>
              </a:p>
            </p:txBody>
          </p:sp>
        </p:grpSp>
      </p:grpSp>
      <p:sp>
        <p:nvSpPr>
          <p:cNvPr id="141391" name="Line 79"/>
          <p:cNvSpPr>
            <a:spLocks noChangeShapeType="1"/>
          </p:cNvSpPr>
          <p:nvPr/>
        </p:nvSpPr>
        <p:spPr bwMode="auto">
          <a:xfrm>
            <a:off x="419100" y="5867400"/>
            <a:ext cx="8102600" cy="0"/>
          </a:xfrm>
          <a:prstGeom prst="line">
            <a:avLst/>
          </a:prstGeom>
          <a:noFill/>
          <a:ln w="28575">
            <a:solidFill>
              <a:srgbClr val="FF3300"/>
            </a:solidFill>
            <a:round/>
            <a:headEnd/>
            <a:tailEnd/>
          </a:ln>
        </p:spPr>
        <p:txBody>
          <a:bodyP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41391"/>
                                        </p:tgtEl>
                                        <p:attrNameLst>
                                          <p:attrName>style.visibility</p:attrName>
                                        </p:attrNameLst>
                                      </p:cBhvr>
                                      <p:to>
                                        <p:strVal val="visible"/>
                                      </p:to>
                                    </p:set>
                                    <p:animEffect transition="in" filter="dissolve">
                                      <p:cBhvr>
                                        <p:cTn id="26" dur="500"/>
                                        <p:tgtEl>
                                          <p:spTgt spid="141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9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4"/>
          <p:cNvSpPr txBox="1">
            <a:spLocks noChangeArrowheads="1"/>
          </p:cNvSpPr>
          <p:nvPr/>
        </p:nvSpPr>
        <p:spPr bwMode="auto">
          <a:xfrm>
            <a:off x="2201863" y="290513"/>
            <a:ext cx="4725987" cy="70167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Steps in Sketching</a:t>
            </a:r>
          </a:p>
        </p:txBody>
      </p:sp>
      <p:sp>
        <p:nvSpPr>
          <p:cNvPr id="140291" name="Text Box 5"/>
          <p:cNvSpPr txBox="1">
            <a:spLocks noChangeArrowheads="1"/>
          </p:cNvSpPr>
          <p:nvPr/>
        </p:nvSpPr>
        <p:spPr bwMode="auto">
          <a:xfrm>
            <a:off x="1624013" y="1676400"/>
            <a:ext cx="4908550" cy="641350"/>
          </a:xfrm>
          <a:prstGeom prst="rect">
            <a:avLst/>
          </a:prstGeom>
          <a:noFill/>
          <a:ln w="9525">
            <a:noFill/>
            <a:miter lim="800000"/>
            <a:headEnd/>
            <a:tailEnd/>
          </a:ln>
        </p:spPr>
        <p:txBody>
          <a:bodyPr wrap="none">
            <a:spAutoFit/>
          </a:bodyPr>
          <a:lstStyle/>
          <a:p>
            <a:r>
              <a:rPr lang="en-US" sz="3600">
                <a:latin typeface="Arial" charset="0"/>
                <a:cs typeface="Arial" charset="0"/>
              </a:rPr>
              <a:t>1. Block in main shape.</a:t>
            </a:r>
          </a:p>
        </p:txBody>
      </p:sp>
      <p:sp>
        <p:nvSpPr>
          <p:cNvPr id="140292" name="Text Box 6"/>
          <p:cNvSpPr txBox="1">
            <a:spLocks noChangeArrowheads="1"/>
          </p:cNvSpPr>
          <p:nvPr/>
        </p:nvSpPr>
        <p:spPr bwMode="auto">
          <a:xfrm>
            <a:off x="1624013" y="2578100"/>
            <a:ext cx="4730750" cy="641350"/>
          </a:xfrm>
          <a:prstGeom prst="rect">
            <a:avLst/>
          </a:prstGeom>
          <a:noFill/>
          <a:ln w="9525">
            <a:noFill/>
            <a:miter lim="800000"/>
            <a:headEnd/>
            <a:tailEnd/>
          </a:ln>
        </p:spPr>
        <p:txBody>
          <a:bodyPr wrap="none">
            <a:spAutoFit/>
          </a:bodyPr>
          <a:lstStyle/>
          <a:p>
            <a:r>
              <a:rPr lang="en-US" sz="3600">
                <a:latin typeface="Arial" charset="0"/>
                <a:cs typeface="Arial" charset="0"/>
              </a:rPr>
              <a:t>2. Locate the features.</a:t>
            </a:r>
          </a:p>
        </p:txBody>
      </p:sp>
      <p:sp>
        <p:nvSpPr>
          <p:cNvPr id="140293" name="Text Box 7"/>
          <p:cNvSpPr txBox="1">
            <a:spLocks noChangeArrowheads="1"/>
          </p:cNvSpPr>
          <p:nvPr/>
        </p:nvSpPr>
        <p:spPr bwMode="auto">
          <a:xfrm>
            <a:off x="1611313" y="3495675"/>
            <a:ext cx="5518150" cy="641350"/>
          </a:xfrm>
          <a:prstGeom prst="rect">
            <a:avLst/>
          </a:prstGeom>
          <a:noFill/>
          <a:ln w="9525">
            <a:noFill/>
            <a:miter lim="800000"/>
            <a:headEnd/>
            <a:tailEnd/>
          </a:ln>
        </p:spPr>
        <p:txBody>
          <a:bodyPr wrap="none">
            <a:spAutoFit/>
          </a:bodyPr>
          <a:lstStyle/>
          <a:p>
            <a:r>
              <a:rPr lang="en-US" sz="3600">
                <a:latin typeface="Arial" charset="0"/>
                <a:cs typeface="Arial" charset="0"/>
              </a:rPr>
              <a:t>3. Sketch arcs and circles.</a:t>
            </a:r>
          </a:p>
        </p:txBody>
      </p:sp>
      <p:sp>
        <p:nvSpPr>
          <p:cNvPr id="140294" name="Text Box 8"/>
          <p:cNvSpPr txBox="1">
            <a:spLocks noChangeArrowheads="1"/>
          </p:cNvSpPr>
          <p:nvPr/>
        </p:nvSpPr>
        <p:spPr bwMode="auto">
          <a:xfrm>
            <a:off x="1592263" y="4445000"/>
            <a:ext cx="3282950" cy="641350"/>
          </a:xfrm>
          <a:prstGeom prst="rect">
            <a:avLst/>
          </a:prstGeom>
          <a:noFill/>
          <a:ln w="9525">
            <a:noFill/>
            <a:miter lim="800000"/>
            <a:headEnd/>
            <a:tailEnd/>
          </a:ln>
        </p:spPr>
        <p:txBody>
          <a:bodyPr wrap="none">
            <a:spAutoFit/>
          </a:bodyPr>
          <a:lstStyle/>
          <a:p>
            <a:r>
              <a:rPr lang="en-US" sz="3600">
                <a:latin typeface="Arial" charset="0"/>
                <a:cs typeface="Arial" charset="0"/>
              </a:rPr>
              <a:t>4. Sketch lines.</a:t>
            </a:r>
          </a:p>
        </p:txBody>
      </p:sp>
    </p:spTree>
  </p:cSld>
  <p:clrMapOvr>
    <a:masterClrMapping/>
  </p:clrMapOvr>
  <p:transition>
    <p:cover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37" name="Line 81"/>
          <p:cNvSpPr>
            <a:spLocks noChangeShapeType="1"/>
          </p:cNvSpPr>
          <p:nvPr/>
        </p:nvSpPr>
        <p:spPr bwMode="auto">
          <a:xfrm>
            <a:off x="5651500" y="4114800"/>
            <a:ext cx="3098800" cy="0"/>
          </a:xfrm>
          <a:prstGeom prst="line">
            <a:avLst/>
          </a:prstGeom>
          <a:noFill/>
          <a:ln w="19050">
            <a:solidFill>
              <a:schemeClr val="accent2"/>
            </a:solidFill>
            <a:round/>
            <a:headEnd/>
            <a:tailEnd/>
          </a:ln>
        </p:spPr>
        <p:txBody>
          <a:bodyPr/>
          <a:lstStyle/>
          <a:p>
            <a:endParaRPr lang="en-US"/>
          </a:p>
        </p:txBody>
      </p:sp>
      <p:sp>
        <p:nvSpPr>
          <p:cNvPr id="173128" name="Line 72"/>
          <p:cNvSpPr>
            <a:spLocks noChangeShapeType="1"/>
          </p:cNvSpPr>
          <p:nvPr/>
        </p:nvSpPr>
        <p:spPr bwMode="auto">
          <a:xfrm>
            <a:off x="4851400" y="1625600"/>
            <a:ext cx="0" cy="4457700"/>
          </a:xfrm>
          <a:prstGeom prst="line">
            <a:avLst/>
          </a:prstGeom>
          <a:noFill/>
          <a:ln w="19050">
            <a:solidFill>
              <a:schemeClr val="accent2"/>
            </a:solidFill>
            <a:round/>
            <a:headEnd/>
            <a:tailEnd/>
          </a:ln>
        </p:spPr>
        <p:txBody>
          <a:bodyPr/>
          <a:lstStyle/>
          <a:p>
            <a:endParaRPr lang="en-US"/>
          </a:p>
        </p:txBody>
      </p:sp>
      <p:sp>
        <p:nvSpPr>
          <p:cNvPr id="173129" name="Line 73"/>
          <p:cNvSpPr>
            <a:spLocks noChangeShapeType="1"/>
          </p:cNvSpPr>
          <p:nvPr/>
        </p:nvSpPr>
        <p:spPr bwMode="auto">
          <a:xfrm>
            <a:off x="4686300" y="5943600"/>
            <a:ext cx="4064000" cy="0"/>
          </a:xfrm>
          <a:prstGeom prst="line">
            <a:avLst/>
          </a:prstGeom>
          <a:noFill/>
          <a:ln w="19050">
            <a:solidFill>
              <a:schemeClr val="accent2"/>
            </a:solidFill>
            <a:round/>
            <a:headEnd/>
            <a:tailEnd/>
          </a:ln>
        </p:spPr>
        <p:txBody>
          <a:bodyPr/>
          <a:lstStyle/>
          <a:p>
            <a:endParaRPr lang="en-US"/>
          </a:p>
        </p:txBody>
      </p:sp>
      <p:sp>
        <p:nvSpPr>
          <p:cNvPr id="173131" name="Line 75"/>
          <p:cNvSpPr>
            <a:spLocks noChangeShapeType="1"/>
          </p:cNvSpPr>
          <p:nvPr/>
        </p:nvSpPr>
        <p:spPr bwMode="auto">
          <a:xfrm>
            <a:off x="4648200" y="1841500"/>
            <a:ext cx="4114800" cy="0"/>
          </a:xfrm>
          <a:prstGeom prst="line">
            <a:avLst/>
          </a:prstGeom>
          <a:noFill/>
          <a:ln w="19050">
            <a:solidFill>
              <a:schemeClr val="accent2"/>
            </a:solidFill>
            <a:round/>
            <a:headEnd/>
            <a:tailEnd/>
          </a:ln>
        </p:spPr>
        <p:txBody>
          <a:bodyPr/>
          <a:lstStyle/>
          <a:p>
            <a:endParaRPr lang="en-US"/>
          </a:p>
        </p:txBody>
      </p:sp>
      <p:sp>
        <p:nvSpPr>
          <p:cNvPr id="173132" name="Line 76"/>
          <p:cNvSpPr>
            <a:spLocks noChangeShapeType="1"/>
          </p:cNvSpPr>
          <p:nvPr/>
        </p:nvSpPr>
        <p:spPr bwMode="auto">
          <a:xfrm>
            <a:off x="4699000" y="2730500"/>
            <a:ext cx="736600" cy="0"/>
          </a:xfrm>
          <a:prstGeom prst="line">
            <a:avLst/>
          </a:prstGeom>
          <a:noFill/>
          <a:ln w="19050">
            <a:solidFill>
              <a:schemeClr val="accent2"/>
            </a:solidFill>
            <a:round/>
            <a:headEnd/>
            <a:tailEnd/>
          </a:ln>
        </p:spPr>
        <p:txBody>
          <a:bodyPr/>
          <a:lstStyle/>
          <a:p>
            <a:endParaRPr lang="en-US"/>
          </a:p>
        </p:txBody>
      </p:sp>
      <p:sp>
        <p:nvSpPr>
          <p:cNvPr id="173133" name="Line 77"/>
          <p:cNvSpPr>
            <a:spLocks noChangeShapeType="1"/>
          </p:cNvSpPr>
          <p:nvPr/>
        </p:nvSpPr>
        <p:spPr bwMode="auto">
          <a:xfrm>
            <a:off x="5321300" y="2628900"/>
            <a:ext cx="0" cy="3543300"/>
          </a:xfrm>
          <a:prstGeom prst="line">
            <a:avLst/>
          </a:prstGeom>
          <a:noFill/>
          <a:ln w="19050">
            <a:solidFill>
              <a:schemeClr val="accent2"/>
            </a:solidFill>
            <a:round/>
            <a:headEnd/>
            <a:tailEnd/>
          </a:ln>
        </p:spPr>
        <p:txBody>
          <a:bodyPr/>
          <a:lstStyle/>
          <a:p>
            <a:endParaRPr lang="en-US"/>
          </a:p>
        </p:txBody>
      </p:sp>
      <p:sp>
        <p:nvSpPr>
          <p:cNvPr id="173136" name="Line 80"/>
          <p:cNvSpPr>
            <a:spLocks noChangeShapeType="1"/>
          </p:cNvSpPr>
          <p:nvPr/>
        </p:nvSpPr>
        <p:spPr bwMode="auto">
          <a:xfrm>
            <a:off x="5778500" y="1663700"/>
            <a:ext cx="0" cy="2527300"/>
          </a:xfrm>
          <a:prstGeom prst="line">
            <a:avLst/>
          </a:prstGeom>
          <a:noFill/>
          <a:ln w="19050">
            <a:solidFill>
              <a:schemeClr val="accent2"/>
            </a:solidFill>
            <a:round/>
            <a:headEnd/>
            <a:tailEnd/>
          </a:ln>
        </p:spPr>
        <p:txBody>
          <a:bodyPr/>
          <a:lstStyle/>
          <a:p>
            <a:endParaRPr lang="en-US"/>
          </a:p>
        </p:txBody>
      </p:sp>
      <p:sp>
        <p:nvSpPr>
          <p:cNvPr id="173138" name="Line 82"/>
          <p:cNvSpPr>
            <a:spLocks noChangeShapeType="1"/>
          </p:cNvSpPr>
          <p:nvPr/>
        </p:nvSpPr>
        <p:spPr bwMode="auto">
          <a:xfrm>
            <a:off x="7594600" y="3860800"/>
            <a:ext cx="0" cy="2374900"/>
          </a:xfrm>
          <a:prstGeom prst="line">
            <a:avLst/>
          </a:prstGeom>
          <a:noFill/>
          <a:ln w="19050">
            <a:solidFill>
              <a:srgbClr val="FF3300"/>
            </a:solidFill>
            <a:round/>
            <a:headEnd/>
            <a:tailEnd/>
          </a:ln>
        </p:spPr>
        <p:txBody>
          <a:bodyPr/>
          <a:lstStyle/>
          <a:p>
            <a:endParaRPr lang="en-US"/>
          </a:p>
        </p:txBody>
      </p:sp>
      <p:sp>
        <p:nvSpPr>
          <p:cNvPr id="173140" name="Line 84"/>
          <p:cNvSpPr>
            <a:spLocks noChangeShapeType="1"/>
          </p:cNvSpPr>
          <p:nvPr/>
        </p:nvSpPr>
        <p:spPr bwMode="auto">
          <a:xfrm>
            <a:off x="6223000" y="4635500"/>
            <a:ext cx="0" cy="914400"/>
          </a:xfrm>
          <a:prstGeom prst="line">
            <a:avLst/>
          </a:prstGeom>
          <a:noFill/>
          <a:ln w="19050">
            <a:solidFill>
              <a:srgbClr val="FF3300"/>
            </a:solidFill>
            <a:round/>
            <a:headEnd/>
            <a:tailEnd/>
          </a:ln>
        </p:spPr>
        <p:txBody>
          <a:bodyPr/>
          <a:lstStyle/>
          <a:p>
            <a:endParaRPr lang="en-US"/>
          </a:p>
        </p:txBody>
      </p:sp>
      <p:sp>
        <p:nvSpPr>
          <p:cNvPr id="173141" name="Line 85"/>
          <p:cNvSpPr>
            <a:spLocks noChangeShapeType="1"/>
          </p:cNvSpPr>
          <p:nvPr/>
        </p:nvSpPr>
        <p:spPr bwMode="auto">
          <a:xfrm>
            <a:off x="6013450" y="4660900"/>
            <a:ext cx="0" cy="863600"/>
          </a:xfrm>
          <a:prstGeom prst="line">
            <a:avLst/>
          </a:prstGeom>
          <a:noFill/>
          <a:ln w="19050">
            <a:solidFill>
              <a:schemeClr val="accent2"/>
            </a:solidFill>
            <a:round/>
            <a:headEnd/>
            <a:tailEnd/>
          </a:ln>
        </p:spPr>
        <p:txBody>
          <a:bodyPr/>
          <a:lstStyle/>
          <a:p>
            <a:endParaRPr lang="en-US"/>
          </a:p>
        </p:txBody>
      </p:sp>
      <p:sp>
        <p:nvSpPr>
          <p:cNvPr id="173142" name="Line 86"/>
          <p:cNvSpPr>
            <a:spLocks noChangeShapeType="1"/>
          </p:cNvSpPr>
          <p:nvPr/>
        </p:nvSpPr>
        <p:spPr bwMode="auto">
          <a:xfrm>
            <a:off x="5892800" y="4800600"/>
            <a:ext cx="1524000" cy="0"/>
          </a:xfrm>
          <a:prstGeom prst="line">
            <a:avLst/>
          </a:prstGeom>
          <a:noFill/>
          <a:ln w="19050">
            <a:solidFill>
              <a:schemeClr val="accent2"/>
            </a:solidFill>
            <a:round/>
            <a:headEnd/>
            <a:tailEnd/>
          </a:ln>
        </p:spPr>
        <p:txBody>
          <a:bodyPr/>
          <a:lstStyle/>
          <a:p>
            <a:endParaRPr lang="en-US"/>
          </a:p>
        </p:txBody>
      </p:sp>
      <p:sp>
        <p:nvSpPr>
          <p:cNvPr id="173143" name="Line 87"/>
          <p:cNvSpPr>
            <a:spLocks noChangeShapeType="1"/>
          </p:cNvSpPr>
          <p:nvPr/>
        </p:nvSpPr>
        <p:spPr bwMode="auto">
          <a:xfrm>
            <a:off x="5905500" y="5232400"/>
            <a:ext cx="1524000" cy="0"/>
          </a:xfrm>
          <a:prstGeom prst="line">
            <a:avLst/>
          </a:prstGeom>
          <a:noFill/>
          <a:ln w="19050">
            <a:solidFill>
              <a:schemeClr val="accent2"/>
            </a:solidFill>
            <a:round/>
            <a:headEnd/>
            <a:tailEnd/>
          </a:ln>
        </p:spPr>
        <p:txBody>
          <a:bodyPr/>
          <a:lstStyle/>
          <a:p>
            <a:endParaRPr lang="en-US"/>
          </a:p>
        </p:txBody>
      </p:sp>
      <p:sp>
        <p:nvSpPr>
          <p:cNvPr id="173144" name="Line 88"/>
          <p:cNvSpPr>
            <a:spLocks noChangeShapeType="1"/>
          </p:cNvSpPr>
          <p:nvPr/>
        </p:nvSpPr>
        <p:spPr bwMode="auto">
          <a:xfrm>
            <a:off x="8051800" y="4457700"/>
            <a:ext cx="0" cy="1130300"/>
          </a:xfrm>
          <a:prstGeom prst="line">
            <a:avLst/>
          </a:prstGeom>
          <a:noFill/>
          <a:ln w="19050">
            <a:solidFill>
              <a:schemeClr val="accent2"/>
            </a:solidFill>
            <a:round/>
            <a:headEnd/>
            <a:tailEnd/>
          </a:ln>
        </p:spPr>
        <p:txBody>
          <a:bodyPr/>
          <a:lstStyle/>
          <a:p>
            <a:endParaRPr lang="en-US"/>
          </a:p>
        </p:txBody>
      </p:sp>
      <p:sp>
        <p:nvSpPr>
          <p:cNvPr id="173145" name="Line 89"/>
          <p:cNvSpPr>
            <a:spLocks noChangeShapeType="1"/>
          </p:cNvSpPr>
          <p:nvPr/>
        </p:nvSpPr>
        <p:spPr bwMode="auto">
          <a:xfrm>
            <a:off x="7048500" y="5499100"/>
            <a:ext cx="1104900" cy="0"/>
          </a:xfrm>
          <a:prstGeom prst="line">
            <a:avLst/>
          </a:prstGeom>
          <a:noFill/>
          <a:ln w="19050">
            <a:solidFill>
              <a:schemeClr val="accent2"/>
            </a:solidFill>
            <a:round/>
            <a:headEnd/>
            <a:tailEnd/>
          </a:ln>
        </p:spPr>
        <p:txBody>
          <a:bodyPr/>
          <a:lstStyle/>
          <a:p>
            <a:endParaRPr lang="en-US"/>
          </a:p>
        </p:txBody>
      </p:sp>
      <p:sp>
        <p:nvSpPr>
          <p:cNvPr id="173146" name="Line 90"/>
          <p:cNvSpPr>
            <a:spLocks noChangeShapeType="1"/>
          </p:cNvSpPr>
          <p:nvPr/>
        </p:nvSpPr>
        <p:spPr bwMode="auto">
          <a:xfrm>
            <a:off x="7035800" y="4572000"/>
            <a:ext cx="1104900" cy="0"/>
          </a:xfrm>
          <a:prstGeom prst="line">
            <a:avLst/>
          </a:prstGeom>
          <a:noFill/>
          <a:ln w="19050">
            <a:solidFill>
              <a:schemeClr val="accent2"/>
            </a:solidFill>
            <a:round/>
            <a:headEnd/>
            <a:tailEnd/>
          </a:ln>
        </p:spPr>
        <p:txBody>
          <a:bodyPr/>
          <a:lstStyle/>
          <a:p>
            <a:endParaRPr lang="en-US"/>
          </a:p>
        </p:txBody>
      </p:sp>
      <p:sp>
        <p:nvSpPr>
          <p:cNvPr id="173147" name="Line 91"/>
          <p:cNvSpPr>
            <a:spLocks noChangeShapeType="1"/>
          </p:cNvSpPr>
          <p:nvPr/>
        </p:nvSpPr>
        <p:spPr bwMode="auto">
          <a:xfrm>
            <a:off x="7137400" y="4470400"/>
            <a:ext cx="0" cy="1130300"/>
          </a:xfrm>
          <a:prstGeom prst="line">
            <a:avLst/>
          </a:prstGeom>
          <a:noFill/>
          <a:ln w="19050">
            <a:solidFill>
              <a:schemeClr val="accent2"/>
            </a:solidFill>
            <a:round/>
            <a:headEnd/>
            <a:tailEnd/>
          </a:ln>
        </p:spPr>
        <p:txBody>
          <a:bodyPr/>
          <a:lstStyle/>
          <a:p>
            <a:endParaRPr lang="en-US"/>
          </a:p>
        </p:txBody>
      </p:sp>
      <p:sp>
        <p:nvSpPr>
          <p:cNvPr id="173148" name="Line 92"/>
          <p:cNvSpPr>
            <a:spLocks noChangeShapeType="1"/>
          </p:cNvSpPr>
          <p:nvPr/>
        </p:nvSpPr>
        <p:spPr bwMode="auto">
          <a:xfrm>
            <a:off x="5334000" y="1714500"/>
            <a:ext cx="0" cy="698500"/>
          </a:xfrm>
          <a:prstGeom prst="line">
            <a:avLst/>
          </a:prstGeom>
          <a:noFill/>
          <a:ln w="19050">
            <a:solidFill>
              <a:srgbClr val="FF3300"/>
            </a:solidFill>
            <a:round/>
            <a:headEnd/>
            <a:tailEnd/>
          </a:ln>
        </p:spPr>
        <p:txBody>
          <a:bodyPr/>
          <a:lstStyle/>
          <a:p>
            <a:endParaRPr lang="en-US"/>
          </a:p>
        </p:txBody>
      </p:sp>
      <p:sp>
        <p:nvSpPr>
          <p:cNvPr id="173149" name="Line 93"/>
          <p:cNvSpPr>
            <a:spLocks noChangeShapeType="1"/>
          </p:cNvSpPr>
          <p:nvPr/>
        </p:nvSpPr>
        <p:spPr bwMode="auto">
          <a:xfrm>
            <a:off x="5219700" y="2311400"/>
            <a:ext cx="825500" cy="0"/>
          </a:xfrm>
          <a:prstGeom prst="line">
            <a:avLst/>
          </a:prstGeom>
          <a:noFill/>
          <a:ln w="19050">
            <a:solidFill>
              <a:srgbClr val="FF3300"/>
            </a:solidFill>
            <a:round/>
            <a:headEnd/>
            <a:tailEnd/>
          </a:ln>
        </p:spPr>
        <p:txBody>
          <a:bodyPr/>
          <a:lstStyle/>
          <a:p>
            <a:endParaRPr lang="en-US"/>
          </a:p>
        </p:txBody>
      </p:sp>
      <p:sp>
        <p:nvSpPr>
          <p:cNvPr id="173150" name="Line 94"/>
          <p:cNvSpPr>
            <a:spLocks noChangeShapeType="1"/>
          </p:cNvSpPr>
          <p:nvPr/>
        </p:nvSpPr>
        <p:spPr bwMode="auto">
          <a:xfrm flipH="1">
            <a:off x="4724400" y="3187700"/>
            <a:ext cx="711200" cy="0"/>
          </a:xfrm>
          <a:prstGeom prst="line">
            <a:avLst/>
          </a:prstGeom>
          <a:noFill/>
          <a:ln w="19050">
            <a:solidFill>
              <a:srgbClr val="FF3300"/>
            </a:solidFill>
            <a:round/>
            <a:headEnd/>
            <a:tailEnd/>
          </a:ln>
        </p:spPr>
        <p:txBody>
          <a:bodyPr/>
          <a:lstStyle/>
          <a:p>
            <a:endParaRPr lang="en-US"/>
          </a:p>
        </p:txBody>
      </p:sp>
      <p:sp>
        <p:nvSpPr>
          <p:cNvPr id="173151" name="Line 95"/>
          <p:cNvSpPr>
            <a:spLocks noChangeShapeType="1"/>
          </p:cNvSpPr>
          <p:nvPr/>
        </p:nvSpPr>
        <p:spPr bwMode="auto">
          <a:xfrm>
            <a:off x="5638800" y="3200400"/>
            <a:ext cx="1231900" cy="0"/>
          </a:xfrm>
          <a:prstGeom prst="line">
            <a:avLst/>
          </a:prstGeom>
          <a:noFill/>
          <a:ln w="19050">
            <a:solidFill>
              <a:srgbClr val="FF3300"/>
            </a:solidFill>
            <a:round/>
            <a:headEnd/>
            <a:tailEnd/>
          </a:ln>
        </p:spPr>
        <p:txBody>
          <a:bodyPr/>
          <a:lstStyle/>
          <a:p>
            <a:endParaRPr lang="en-US"/>
          </a:p>
        </p:txBody>
      </p:sp>
      <p:sp>
        <p:nvSpPr>
          <p:cNvPr id="173152" name="Line 96"/>
          <p:cNvSpPr>
            <a:spLocks noChangeShapeType="1"/>
          </p:cNvSpPr>
          <p:nvPr/>
        </p:nvSpPr>
        <p:spPr bwMode="auto">
          <a:xfrm flipV="1">
            <a:off x="6705600" y="3048000"/>
            <a:ext cx="0" cy="1168400"/>
          </a:xfrm>
          <a:prstGeom prst="line">
            <a:avLst/>
          </a:prstGeom>
          <a:noFill/>
          <a:ln w="19050">
            <a:solidFill>
              <a:srgbClr val="FF3300"/>
            </a:solidFill>
            <a:round/>
            <a:headEnd/>
            <a:tailEnd/>
          </a:ln>
        </p:spPr>
        <p:txBody>
          <a:bodyPr/>
          <a:lstStyle/>
          <a:p>
            <a:endParaRPr lang="en-US"/>
          </a:p>
        </p:txBody>
      </p:sp>
      <p:sp>
        <p:nvSpPr>
          <p:cNvPr id="141335" name="Rectangle 4"/>
          <p:cNvSpPr>
            <a:spLocks noChangeArrowheads="1"/>
          </p:cNvSpPr>
          <p:nvPr/>
        </p:nvSpPr>
        <p:spPr bwMode="auto">
          <a:xfrm>
            <a:off x="381000" y="377825"/>
            <a:ext cx="2168525" cy="671513"/>
          </a:xfrm>
          <a:prstGeom prst="rect">
            <a:avLst/>
          </a:prstGeom>
          <a:noFill/>
          <a:ln w="9525">
            <a:noFill/>
            <a:miter lim="800000"/>
            <a:headEnd/>
            <a:tailEnd/>
          </a:ln>
        </p:spPr>
        <p:txBody>
          <a:bodyPr wrap="none">
            <a:spAutoFit/>
          </a:bodyPr>
          <a:lstStyle/>
          <a:p>
            <a:r>
              <a:rPr lang="en-US" sz="3800" b="1">
                <a:solidFill>
                  <a:schemeClr val="accent2"/>
                </a:solidFill>
                <a:latin typeface="Arial" charset="0"/>
                <a:cs typeface="Arial" charset="0"/>
              </a:rPr>
              <a:t>Example</a:t>
            </a:r>
            <a:endParaRPr lang="en-US" sz="3800" i="1">
              <a:solidFill>
                <a:schemeClr val="accent2"/>
              </a:solidFill>
              <a:latin typeface="Arial" charset="0"/>
              <a:cs typeface="Arial" charset="0"/>
            </a:endParaRPr>
          </a:p>
        </p:txBody>
      </p:sp>
      <p:sp>
        <p:nvSpPr>
          <p:cNvPr id="173061" name="Line 5"/>
          <p:cNvSpPr>
            <a:spLocks noChangeShapeType="1"/>
          </p:cNvSpPr>
          <p:nvPr/>
        </p:nvSpPr>
        <p:spPr bwMode="auto">
          <a:xfrm>
            <a:off x="495300" y="1828800"/>
            <a:ext cx="0" cy="914400"/>
          </a:xfrm>
          <a:prstGeom prst="line">
            <a:avLst/>
          </a:prstGeom>
          <a:noFill/>
          <a:ln w="57150">
            <a:solidFill>
              <a:schemeClr val="tx1"/>
            </a:solidFill>
            <a:round/>
            <a:headEnd/>
            <a:tailEnd/>
          </a:ln>
        </p:spPr>
        <p:txBody>
          <a:bodyPr/>
          <a:lstStyle/>
          <a:p>
            <a:endParaRPr lang="en-US"/>
          </a:p>
        </p:txBody>
      </p:sp>
      <p:sp>
        <p:nvSpPr>
          <p:cNvPr id="173062" name="Arc 6"/>
          <p:cNvSpPr>
            <a:spLocks/>
          </p:cNvSpPr>
          <p:nvPr/>
        </p:nvSpPr>
        <p:spPr bwMode="auto">
          <a:xfrm>
            <a:off x="482600" y="2727325"/>
            <a:ext cx="4572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a:p>
        </p:txBody>
      </p:sp>
      <p:sp>
        <p:nvSpPr>
          <p:cNvPr id="173063" name="Arc 7"/>
          <p:cNvSpPr>
            <a:spLocks/>
          </p:cNvSpPr>
          <p:nvPr/>
        </p:nvSpPr>
        <p:spPr bwMode="auto">
          <a:xfrm>
            <a:off x="949325" y="1851025"/>
            <a:ext cx="4572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a:p>
        </p:txBody>
      </p:sp>
      <p:sp>
        <p:nvSpPr>
          <p:cNvPr id="173064" name="Line 8"/>
          <p:cNvSpPr>
            <a:spLocks noChangeShapeType="1"/>
          </p:cNvSpPr>
          <p:nvPr/>
        </p:nvSpPr>
        <p:spPr bwMode="auto">
          <a:xfrm>
            <a:off x="495300" y="1854200"/>
            <a:ext cx="457200" cy="0"/>
          </a:xfrm>
          <a:prstGeom prst="line">
            <a:avLst/>
          </a:prstGeom>
          <a:noFill/>
          <a:ln w="57150">
            <a:solidFill>
              <a:schemeClr val="tx1"/>
            </a:solidFill>
            <a:round/>
            <a:headEnd/>
            <a:tailEnd/>
          </a:ln>
        </p:spPr>
        <p:txBody>
          <a:bodyPr/>
          <a:lstStyle/>
          <a:p>
            <a:endParaRPr lang="en-US"/>
          </a:p>
        </p:txBody>
      </p:sp>
      <p:sp>
        <p:nvSpPr>
          <p:cNvPr id="173065" name="Line 9"/>
          <p:cNvSpPr>
            <a:spLocks noChangeShapeType="1"/>
          </p:cNvSpPr>
          <p:nvPr/>
        </p:nvSpPr>
        <p:spPr bwMode="auto">
          <a:xfrm>
            <a:off x="942975" y="3168650"/>
            <a:ext cx="0" cy="2789238"/>
          </a:xfrm>
          <a:prstGeom prst="line">
            <a:avLst/>
          </a:prstGeom>
          <a:noFill/>
          <a:ln w="57150">
            <a:solidFill>
              <a:schemeClr val="tx1"/>
            </a:solidFill>
            <a:round/>
            <a:headEnd/>
            <a:tailEnd/>
          </a:ln>
        </p:spPr>
        <p:txBody>
          <a:bodyPr/>
          <a:lstStyle/>
          <a:p>
            <a:endParaRPr lang="en-US"/>
          </a:p>
        </p:txBody>
      </p:sp>
      <p:sp>
        <p:nvSpPr>
          <p:cNvPr id="173066" name="Line 10"/>
          <p:cNvSpPr>
            <a:spLocks noChangeShapeType="1"/>
          </p:cNvSpPr>
          <p:nvPr/>
        </p:nvSpPr>
        <p:spPr bwMode="auto">
          <a:xfrm>
            <a:off x="1409700" y="2301875"/>
            <a:ext cx="0" cy="914400"/>
          </a:xfrm>
          <a:prstGeom prst="line">
            <a:avLst/>
          </a:prstGeom>
          <a:noFill/>
          <a:ln w="57150">
            <a:solidFill>
              <a:schemeClr val="tx1"/>
            </a:solidFill>
            <a:round/>
            <a:headEnd/>
            <a:tailEnd/>
          </a:ln>
        </p:spPr>
        <p:txBody>
          <a:bodyPr/>
          <a:lstStyle/>
          <a:p>
            <a:endParaRPr lang="en-US"/>
          </a:p>
        </p:txBody>
      </p:sp>
      <p:sp>
        <p:nvSpPr>
          <p:cNvPr id="173067" name="Arc 11"/>
          <p:cNvSpPr>
            <a:spLocks/>
          </p:cNvSpPr>
          <p:nvPr/>
        </p:nvSpPr>
        <p:spPr bwMode="auto">
          <a:xfrm rot="10800000">
            <a:off x="1409700" y="3203575"/>
            <a:ext cx="9144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a:p>
        </p:txBody>
      </p:sp>
      <p:sp>
        <p:nvSpPr>
          <p:cNvPr id="173068" name="Line 12"/>
          <p:cNvSpPr>
            <a:spLocks noChangeShapeType="1"/>
          </p:cNvSpPr>
          <p:nvPr/>
        </p:nvSpPr>
        <p:spPr bwMode="auto">
          <a:xfrm>
            <a:off x="2311400" y="4121150"/>
            <a:ext cx="914400" cy="0"/>
          </a:xfrm>
          <a:prstGeom prst="line">
            <a:avLst/>
          </a:prstGeom>
          <a:noFill/>
          <a:ln w="57150">
            <a:solidFill>
              <a:schemeClr val="tx1"/>
            </a:solidFill>
            <a:round/>
            <a:headEnd/>
            <a:tailEnd/>
          </a:ln>
        </p:spPr>
        <p:txBody>
          <a:bodyPr/>
          <a:lstStyle/>
          <a:p>
            <a:endParaRPr lang="en-US"/>
          </a:p>
        </p:txBody>
      </p:sp>
      <p:sp>
        <p:nvSpPr>
          <p:cNvPr id="173069" name="Arc 13"/>
          <p:cNvSpPr>
            <a:spLocks/>
          </p:cNvSpPr>
          <p:nvPr/>
        </p:nvSpPr>
        <p:spPr bwMode="auto">
          <a:xfrm rot="10800000" flipH="1">
            <a:off x="3217863" y="4117975"/>
            <a:ext cx="923925" cy="1828800"/>
          </a:xfrm>
          <a:custGeom>
            <a:avLst/>
            <a:gdLst>
              <a:gd name="T0" fmla="*/ 2147483647 w 21827"/>
              <a:gd name="T1" fmla="*/ 0 h 43200"/>
              <a:gd name="T2" fmla="*/ 0 w 21827"/>
              <a:gd name="T3" fmla="*/ 2147483647 h 43200"/>
              <a:gd name="T4" fmla="*/ 2147483647 w 21827"/>
              <a:gd name="T5" fmla="*/ 2147483647 h 43200"/>
              <a:gd name="T6" fmla="*/ 0 60000 65536"/>
              <a:gd name="T7" fmla="*/ 0 60000 65536"/>
              <a:gd name="T8" fmla="*/ 0 60000 65536"/>
              <a:gd name="T9" fmla="*/ 0 w 21827"/>
              <a:gd name="T10" fmla="*/ 0 h 43200"/>
              <a:gd name="T11" fmla="*/ 21827 w 21827"/>
              <a:gd name="T12" fmla="*/ 43200 h 43200"/>
            </a:gdLst>
            <a:ahLst/>
            <a:cxnLst>
              <a:cxn ang="T6">
                <a:pos x="T0" y="T1"/>
              </a:cxn>
              <a:cxn ang="T7">
                <a:pos x="T2" y="T3"/>
              </a:cxn>
              <a:cxn ang="T8">
                <a:pos x="T4" y="T5"/>
              </a:cxn>
            </a:cxnLst>
            <a:rect l="T9" t="T10" r="T11" b="T12"/>
            <a:pathLst>
              <a:path w="21827" h="43200" fill="none" extrusionOk="0">
                <a:moveTo>
                  <a:pt x="226" y="0"/>
                </a:moveTo>
                <a:cubicBezTo>
                  <a:pt x="12156" y="0"/>
                  <a:pt x="21827" y="9670"/>
                  <a:pt x="21827" y="21600"/>
                </a:cubicBezTo>
                <a:cubicBezTo>
                  <a:pt x="21827" y="33529"/>
                  <a:pt x="12156" y="43200"/>
                  <a:pt x="227" y="43200"/>
                </a:cubicBezTo>
                <a:cubicBezTo>
                  <a:pt x="151" y="43200"/>
                  <a:pt x="75" y="43199"/>
                  <a:pt x="0" y="43198"/>
                </a:cubicBezTo>
              </a:path>
              <a:path w="21827" h="43200" stroke="0" extrusionOk="0">
                <a:moveTo>
                  <a:pt x="226" y="0"/>
                </a:moveTo>
                <a:cubicBezTo>
                  <a:pt x="12156" y="0"/>
                  <a:pt x="21827" y="9670"/>
                  <a:pt x="21827" y="21600"/>
                </a:cubicBezTo>
                <a:cubicBezTo>
                  <a:pt x="21827" y="33529"/>
                  <a:pt x="12156" y="43200"/>
                  <a:pt x="227" y="43200"/>
                </a:cubicBezTo>
                <a:cubicBezTo>
                  <a:pt x="151" y="43200"/>
                  <a:pt x="75" y="43199"/>
                  <a:pt x="0" y="43198"/>
                </a:cubicBezTo>
                <a:lnTo>
                  <a:pt x="227" y="21600"/>
                </a:lnTo>
                <a:close/>
              </a:path>
            </a:pathLst>
          </a:custGeom>
          <a:noFill/>
          <a:ln w="57150">
            <a:solidFill>
              <a:schemeClr val="tx1"/>
            </a:solidFill>
            <a:round/>
            <a:headEnd/>
            <a:tailEnd/>
          </a:ln>
        </p:spPr>
        <p:txBody>
          <a:bodyPr wrap="none" anchor="ctr"/>
          <a:lstStyle/>
          <a:p>
            <a:endParaRPr lang="en-US"/>
          </a:p>
        </p:txBody>
      </p:sp>
      <p:sp>
        <p:nvSpPr>
          <p:cNvPr id="141345" name="Line 14"/>
          <p:cNvSpPr>
            <a:spLocks noChangeShapeType="1"/>
          </p:cNvSpPr>
          <p:nvPr/>
        </p:nvSpPr>
        <p:spPr bwMode="auto">
          <a:xfrm flipH="1">
            <a:off x="920750" y="5949950"/>
            <a:ext cx="2303463" cy="0"/>
          </a:xfrm>
          <a:prstGeom prst="line">
            <a:avLst/>
          </a:prstGeom>
          <a:noFill/>
          <a:ln w="57150">
            <a:solidFill>
              <a:schemeClr val="tx1"/>
            </a:solidFill>
            <a:round/>
            <a:headEnd/>
            <a:tailEnd/>
          </a:ln>
        </p:spPr>
        <p:txBody>
          <a:bodyPr/>
          <a:lstStyle/>
          <a:p>
            <a:endParaRPr lang="en-US"/>
          </a:p>
        </p:txBody>
      </p:sp>
      <p:sp>
        <p:nvSpPr>
          <p:cNvPr id="173071" name="Arc 15"/>
          <p:cNvSpPr>
            <a:spLocks/>
          </p:cNvSpPr>
          <p:nvPr/>
        </p:nvSpPr>
        <p:spPr bwMode="auto">
          <a:xfrm>
            <a:off x="2809875" y="4578350"/>
            <a:ext cx="863600" cy="914400"/>
          </a:xfrm>
          <a:custGeom>
            <a:avLst/>
            <a:gdLst>
              <a:gd name="T0" fmla="*/ 2147483647 w 40852"/>
              <a:gd name="T1" fmla="*/ 2147483647 h 43200"/>
              <a:gd name="T2" fmla="*/ 0 w 40852"/>
              <a:gd name="T3" fmla="*/ 2147483647 h 43200"/>
              <a:gd name="T4" fmla="*/ 2147483647 w 40852"/>
              <a:gd name="T5" fmla="*/ 2147483647 h 43200"/>
              <a:gd name="T6" fmla="*/ 0 60000 65536"/>
              <a:gd name="T7" fmla="*/ 0 60000 65536"/>
              <a:gd name="T8" fmla="*/ 0 60000 65536"/>
              <a:gd name="T9" fmla="*/ 0 w 40852"/>
              <a:gd name="T10" fmla="*/ 0 h 43200"/>
              <a:gd name="T11" fmla="*/ 40852 w 40852"/>
              <a:gd name="T12" fmla="*/ 43200 h 43200"/>
            </a:gdLst>
            <a:ahLst/>
            <a:cxnLst>
              <a:cxn ang="T6">
                <a:pos x="T0" y="T1"/>
              </a:cxn>
              <a:cxn ang="T7">
                <a:pos x="T2" y="T3"/>
              </a:cxn>
              <a:cxn ang="T8">
                <a:pos x="T4" y="T5"/>
              </a:cxn>
            </a:cxnLst>
            <a:rect l="T9" t="T10" r="T11" b="T12"/>
            <a:pathLst>
              <a:path w="40852" h="43200" fill="none" extrusionOk="0">
                <a:moveTo>
                  <a:pt x="734" y="10480"/>
                </a:moveTo>
                <a:cubicBezTo>
                  <a:pt x="4638" y="3977"/>
                  <a:pt x="11667" y="-1"/>
                  <a:pt x="19252" y="0"/>
                </a:cubicBezTo>
                <a:cubicBezTo>
                  <a:pt x="31181" y="0"/>
                  <a:pt x="40852" y="9670"/>
                  <a:pt x="40852" y="21600"/>
                </a:cubicBezTo>
                <a:cubicBezTo>
                  <a:pt x="40852" y="33529"/>
                  <a:pt x="31181" y="43200"/>
                  <a:pt x="19252" y="43200"/>
                </a:cubicBezTo>
                <a:cubicBezTo>
                  <a:pt x="11124" y="43200"/>
                  <a:pt x="3685" y="38637"/>
                  <a:pt x="0" y="31393"/>
                </a:cubicBezTo>
              </a:path>
              <a:path w="40852" h="43200" stroke="0" extrusionOk="0">
                <a:moveTo>
                  <a:pt x="734" y="10480"/>
                </a:moveTo>
                <a:cubicBezTo>
                  <a:pt x="4638" y="3977"/>
                  <a:pt x="11667" y="-1"/>
                  <a:pt x="19252" y="0"/>
                </a:cubicBezTo>
                <a:cubicBezTo>
                  <a:pt x="31181" y="0"/>
                  <a:pt x="40852" y="9670"/>
                  <a:pt x="40852" y="21600"/>
                </a:cubicBezTo>
                <a:cubicBezTo>
                  <a:pt x="40852" y="33529"/>
                  <a:pt x="31181" y="43200"/>
                  <a:pt x="19252" y="43200"/>
                </a:cubicBezTo>
                <a:cubicBezTo>
                  <a:pt x="11124" y="43200"/>
                  <a:pt x="3685" y="38637"/>
                  <a:pt x="0" y="31393"/>
                </a:cubicBezTo>
                <a:lnTo>
                  <a:pt x="19252" y="21600"/>
                </a:lnTo>
                <a:close/>
              </a:path>
            </a:pathLst>
          </a:custGeom>
          <a:noFill/>
          <a:ln w="57150">
            <a:solidFill>
              <a:schemeClr val="tx1"/>
            </a:solidFill>
            <a:round/>
            <a:headEnd/>
            <a:tailEnd/>
          </a:ln>
        </p:spPr>
        <p:txBody>
          <a:bodyPr wrap="none" anchor="ctr"/>
          <a:lstStyle/>
          <a:p>
            <a:endParaRPr lang="en-US"/>
          </a:p>
        </p:txBody>
      </p:sp>
      <p:sp>
        <p:nvSpPr>
          <p:cNvPr id="173072" name="Arc 16"/>
          <p:cNvSpPr>
            <a:spLocks/>
          </p:cNvSpPr>
          <p:nvPr/>
        </p:nvSpPr>
        <p:spPr bwMode="auto">
          <a:xfrm flipH="1">
            <a:off x="1635125" y="4806950"/>
            <a:ext cx="219075" cy="438150"/>
          </a:xfrm>
          <a:custGeom>
            <a:avLst/>
            <a:gdLst>
              <a:gd name="T0" fmla="*/ 0 w 21600"/>
              <a:gd name="T1" fmla="*/ 0 h 43183"/>
              <a:gd name="T2" fmla="*/ 2147483647 w 21600"/>
              <a:gd name="T3" fmla="*/ 2147483647 h 43183"/>
              <a:gd name="T4" fmla="*/ 0 w 21600"/>
              <a:gd name="T5" fmla="*/ 2147483647 h 43183"/>
              <a:gd name="T6" fmla="*/ 0 60000 65536"/>
              <a:gd name="T7" fmla="*/ 0 60000 65536"/>
              <a:gd name="T8" fmla="*/ 0 60000 65536"/>
              <a:gd name="T9" fmla="*/ 0 w 21600"/>
              <a:gd name="T10" fmla="*/ 0 h 43183"/>
              <a:gd name="T11" fmla="*/ 21600 w 21600"/>
              <a:gd name="T12" fmla="*/ 43183 h 43183"/>
            </a:gdLst>
            <a:ahLst/>
            <a:cxnLst>
              <a:cxn ang="T6">
                <a:pos x="T0" y="T1"/>
              </a:cxn>
              <a:cxn ang="T7">
                <a:pos x="T2" y="T3"/>
              </a:cxn>
              <a:cxn ang="T8">
                <a:pos x="T4" y="T5"/>
              </a:cxn>
            </a:cxnLst>
            <a:rect l="T9" t="T10" r="T11" b="T12"/>
            <a:pathLst>
              <a:path w="21600" h="43183" fill="none" extrusionOk="0">
                <a:moveTo>
                  <a:pt x="-1" y="0"/>
                </a:moveTo>
                <a:cubicBezTo>
                  <a:pt x="11929" y="0"/>
                  <a:pt x="21600" y="9670"/>
                  <a:pt x="21600" y="21600"/>
                </a:cubicBezTo>
                <a:cubicBezTo>
                  <a:pt x="21600" y="33193"/>
                  <a:pt x="12447" y="42719"/>
                  <a:pt x="862" y="43182"/>
                </a:cubicBezTo>
              </a:path>
              <a:path w="21600" h="43183" stroke="0" extrusionOk="0">
                <a:moveTo>
                  <a:pt x="-1" y="0"/>
                </a:moveTo>
                <a:cubicBezTo>
                  <a:pt x="11929" y="0"/>
                  <a:pt x="21600" y="9670"/>
                  <a:pt x="21600" y="21600"/>
                </a:cubicBezTo>
                <a:cubicBezTo>
                  <a:pt x="21600" y="33193"/>
                  <a:pt x="12447" y="42719"/>
                  <a:pt x="862" y="43182"/>
                </a:cubicBezTo>
                <a:lnTo>
                  <a:pt x="0" y="21600"/>
                </a:lnTo>
                <a:close/>
              </a:path>
            </a:pathLst>
          </a:custGeom>
          <a:noFill/>
          <a:ln w="57150">
            <a:solidFill>
              <a:schemeClr val="tx1"/>
            </a:solidFill>
            <a:round/>
            <a:headEnd/>
            <a:tailEnd/>
          </a:ln>
        </p:spPr>
        <p:txBody>
          <a:bodyPr wrap="none" anchor="ctr"/>
          <a:lstStyle/>
          <a:p>
            <a:endParaRPr lang="en-US"/>
          </a:p>
        </p:txBody>
      </p:sp>
      <p:sp>
        <p:nvSpPr>
          <p:cNvPr id="141348" name="Line 21"/>
          <p:cNvSpPr>
            <a:spLocks noChangeShapeType="1"/>
          </p:cNvSpPr>
          <p:nvPr/>
        </p:nvSpPr>
        <p:spPr bwMode="auto">
          <a:xfrm>
            <a:off x="1844675" y="4806950"/>
            <a:ext cx="1000125" cy="0"/>
          </a:xfrm>
          <a:prstGeom prst="line">
            <a:avLst/>
          </a:prstGeom>
          <a:noFill/>
          <a:ln w="57150">
            <a:solidFill>
              <a:schemeClr val="tx1"/>
            </a:solidFill>
            <a:round/>
            <a:headEnd/>
            <a:tailEnd/>
          </a:ln>
        </p:spPr>
        <p:txBody>
          <a:bodyPr/>
          <a:lstStyle/>
          <a:p>
            <a:endParaRPr lang="en-US"/>
          </a:p>
        </p:txBody>
      </p:sp>
      <p:sp>
        <p:nvSpPr>
          <p:cNvPr id="141349" name="Line 22"/>
          <p:cNvSpPr>
            <a:spLocks noChangeShapeType="1"/>
          </p:cNvSpPr>
          <p:nvPr/>
        </p:nvSpPr>
        <p:spPr bwMode="auto">
          <a:xfrm>
            <a:off x="1844675" y="5245100"/>
            <a:ext cx="990600" cy="0"/>
          </a:xfrm>
          <a:prstGeom prst="line">
            <a:avLst/>
          </a:prstGeom>
          <a:noFill/>
          <a:ln w="57150">
            <a:solidFill>
              <a:schemeClr val="tx1"/>
            </a:solidFill>
            <a:round/>
            <a:headEnd/>
            <a:tailEnd/>
          </a:ln>
        </p:spPr>
        <p:txBody>
          <a:bodyPr/>
          <a:lstStyle/>
          <a:p>
            <a:endParaRPr lang="en-US"/>
          </a:p>
        </p:txBody>
      </p:sp>
      <p:sp>
        <p:nvSpPr>
          <p:cNvPr id="173130" name="Line 74"/>
          <p:cNvSpPr>
            <a:spLocks noChangeShapeType="1"/>
          </p:cNvSpPr>
          <p:nvPr/>
        </p:nvSpPr>
        <p:spPr bwMode="auto">
          <a:xfrm>
            <a:off x="8534400" y="1638300"/>
            <a:ext cx="0" cy="4445000"/>
          </a:xfrm>
          <a:prstGeom prst="line">
            <a:avLst/>
          </a:prstGeom>
          <a:noFill/>
          <a:ln w="19050">
            <a:solidFill>
              <a:schemeClr val="accent2"/>
            </a:solidFill>
            <a:round/>
            <a:headEnd/>
            <a:tailEnd/>
          </a:ln>
        </p:spPr>
        <p:txBody>
          <a:bodyPr/>
          <a:lstStyle/>
          <a:p>
            <a:endParaRPr lang="en-US"/>
          </a:p>
        </p:txBody>
      </p:sp>
      <p:sp>
        <p:nvSpPr>
          <p:cNvPr id="173139" name="Line 83"/>
          <p:cNvSpPr>
            <a:spLocks noChangeShapeType="1"/>
          </p:cNvSpPr>
          <p:nvPr/>
        </p:nvSpPr>
        <p:spPr bwMode="auto">
          <a:xfrm flipH="1">
            <a:off x="5448300" y="5029200"/>
            <a:ext cx="3429000" cy="0"/>
          </a:xfrm>
          <a:prstGeom prst="line">
            <a:avLst/>
          </a:prstGeom>
          <a:noFill/>
          <a:ln w="19050">
            <a:solidFill>
              <a:srgbClr val="FF3300"/>
            </a:solidFill>
            <a:round/>
            <a:headEnd/>
            <a:tailEnd/>
          </a:ln>
        </p:spPr>
        <p:txBody>
          <a:bodyPr/>
          <a:lstStyle/>
          <a:p>
            <a:endParaRPr lang="en-US"/>
          </a:p>
        </p:txBody>
      </p:sp>
      <p:sp>
        <p:nvSpPr>
          <p:cNvPr id="173111" name="Line 55"/>
          <p:cNvSpPr>
            <a:spLocks noChangeShapeType="1"/>
          </p:cNvSpPr>
          <p:nvPr/>
        </p:nvSpPr>
        <p:spPr bwMode="auto">
          <a:xfrm>
            <a:off x="4876800" y="1828800"/>
            <a:ext cx="0" cy="914400"/>
          </a:xfrm>
          <a:prstGeom prst="line">
            <a:avLst/>
          </a:prstGeom>
          <a:noFill/>
          <a:ln w="57150">
            <a:solidFill>
              <a:schemeClr val="tx1"/>
            </a:solidFill>
            <a:round/>
            <a:headEnd/>
            <a:tailEnd/>
          </a:ln>
        </p:spPr>
        <p:txBody>
          <a:bodyPr/>
          <a:lstStyle/>
          <a:p>
            <a:endParaRPr lang="en-US"/>
          </a:p>
        </p:txBody>
      </p:sp>
      <p:sp>
        <p:nvSpPr>
          <p:cNvPr id="173112" name="Arc 56"/>
          <p:cNvSpPr>
            <a:spLocks/>
          </p:cNvSpPr>
          <p:nvPr/>
        </p:nvSpPr>
        <p:spPr bwMode="auto">
          <a:xfrm>
            <a:off x="4864100" y="2727325"/>
            <a:ext cx="4572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a:p>
        </p:txBody>
      </p:sp>
      <p:sp>
        <p:nvSpPr>
          <p:cNvPr id="173113" name="Arc 57"/>
          <p:cNvSpPr>
            <a:spLocks/>
          </p:cNvSpPr>
          <p:nvPr/>
        </p:nvSpPr>
        <p:spPr bwMode="auto">
          <a:xfrm>
            <a:off x="5330825" y="1851025"/>
            <a:ext cx="4572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a:p>
        </p:txBody>
      </p:sp>
      <p:sp>
        <p:nvSpPr>
          <p:cNvPr id="173114" name="Line 58"/>
          <p:cNvSpPr>
            <a:spLocks noChangeShapeType="1"/>
          </p:cNvSpPr>
          <p:nvPr/>
        </p:nvSpPr>
        <p:spPr bwMode="auto">
          <a:xfrm>
            <a:off x="4876800" y="1854200"/>
            <a:ext cx="457200" cy="0"/>
          </a:xfrm>
          <a:prstGeom prst="line">
            <a:avLst/>
          </a:prstGeom>
          <a:noFill/>
          <a:ln w="57150">
            <a:solidFill>
              <a:schemeClr val="tx1"/>
            </a:solidFill>
            <a:round/>
            <a:headEnd/>
            <a:tailEnd/>
          </a:ln>
        </p:spPr>
        <p:txBody>
          <a:bodyPr/>
          <a:lstStyle/>
          <a:p>
            <a:endParaRPr lang="en-US"/>
          </a:p>
        </p:txBody>
      </p:sp>
      <p:sp>
        <p:nvSpPr>
          <p:cNvPr id="173115" name="Line 59"/>
          <p:cNvSpPr>
            <a:spLocks noChangeShapeType="1"/>
          </p:cNvSpPr>
          <p:nvPr/>
        </p:nvSpPr>
        <p:spPr bwMode="auto">
          <a:xfrm>
            <a:off x="5324475" y="3168650"/>
            <a:ext cx="0" cy="2789238"/>
          </a:xfrm>
          <a:prstGeom prst="line">
            <a:avLst/>
          </a:prstGeom>
          <a:noFill/>
          <a:ln w="57150">
            <a:solidFill>
              <a:schemeClr val="tx1"/>
            </a:solidFill>
            <a:round/>
            <a:headEnd/>
            <a:tailEnd/>
          </a:ln>
        </p:spPr>
        <p:txBody>
          <a:bodyPr/>
          <a:lstStyle/>
          <a:p>
            <a:endParaRPr lang="en-US"/>
          </a:p>
        </p:txBody>
      </p:sp>
      <p:sp>
        <p:nvSpPr>
          <p:cNvPr id="173116" name="Line 60"/>
          <p:cNvSpPr>
            <a:spLocks noChangeShapeType="1"/>
          </p:cNvSpPr>
          <p:nvPr/>
        </p:nvSpPr>
        <p:spPr bwMode="auto">
          <a:xfrm>
            <a:off x="5791200" y="2301875"/>
            <a:ext cx="0" cy="914400"/>
          </a:xfrm>
          <a:prstGeom prst="line">
            <a:avLst/>
          </a:prstGeom>
          <a:noFill/>
          <a:ln w="57150">
            <a:solidFill>
              <a:schemeClr val="tx1"/>
            </a:solidFill>
            <a:round/>
            <a:headEnd/>
            <a:tailEnd/>
          </a:ln>
        </p:spPr>
        <p:txBody>
          <a:bodyPr/>
          <a:lstStyle/>
          <a:p>
            <a:endParaRPr lang="en-US"/>
          </a:p>
        </p:txBody>
      </p:sp>
      <p:sp>
        <p:nvSpPr>
          <p:cNvPr id="173117" name="Arc 61"/>
          <p:cNvSpPr>
            <a:spLocks/>
          </p:cNvSpPr>
          <p:nvPr/>
        </p:nvSpPr>
        <p:spPr bwMode="auto">
          <a:xfrm rot="10800000">
            <a:off x="5791200" y="3203575"/>
            <a:ext cx="9144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p:spPr>
        <p:txBody>
          <a:bodyPr wrap="none" anchor="ctr"/>
          <a:lstStyle/>
          <a:p>
            <a:endParaRPr lang="en-US"/>
          </a:p>
        </p:txBody>
      </p:sp>
      <p:sp>
        <p:nvSpPr>
          <p:cNvPr id="173118" name="Line 62"/>
          <p:cNvSpPr>
            <a:spLocks noChangeShapeType="1"/>
          </p:cNvSpPr>
          <p:nvPr/>
        </p:nvSpPr>
        <p:spPr bwMode="auto">
          <a:xfrm>
            <a:off x="6692900" y="4121150"/>
            <a:ext cx="914400" cy="0"/>
          </a:xfrm>
          <a:prstGeom prst="line">
            <a:avLst/>
          </a:prstGeom>
          <a:noFill/>
          <a:ln w="57150">
            <a:solidFill>
              <a:schemeClr val="tx1"/>
            </a:solidFill>
            <a:round/>
            <a:headEnd/>
            <a:tailEnd/>
          </a:ln>
        </p:spPr>
        <p:txBody>
          <a:bodyPr/>
          <a:lstStyle/>
          <a:p>
            <a:endParaRPr lang="en-US"/>
          </a:p>
        </p:txBody>
      </p:sp>
      <p:sp>
        <p:nvSpPr>
          <p:cNvPr id="173119" name="Arc 63"/>
          <p:cNvSpPr>
            <a:spLocks/>
          </p:cNvSpPr>
          <p:nvPr/>
        </p:nvSpPr>
        <p:spPr bwMode="auto">
          <a:xfrm rot="10800000" flipH="1">
            <a:off x="7599363" y="4117975"/>
            <a:ext cx="923925" cy="1828800"/>
          </a:xfrm>
          <a:custGeom>
            <a:avLst/>
            <a:gdLst>
              <a:gd name="T0" fmla="*/ 2147483647 w 21827"/>
              <a:gd name="T1" fmla="*/ 0 h 43200"/>
              <a:gd name="T2" fmla="*/ 0 w 21827"/>
              <a:gd name="T3" fmla="*/ 2147483647 h 43200"/>
              <a:gd name="T4" fmla="*/ 2147483647 w 21827"/>
              <a:gd name="T5" fmla="*/ 2147483647 h 43200"/>
              <a:gd name="T6" fmla="*/ 0 60000 65536"/>
              <a:gd name="T7" fmla="*/ 0 60000 65536"/>
              <a:gd name="T8" fmla="*/ 0 60000 65536"/>
              <a:gd name="T9" fmla="*/ 0 w 21827"/>
              <a:gd name="T10" fmla="*/ 0 h 43200"/>
              <a:gd name="T11" fmla="*/ 21827 w 21827"/>
              <a:gd name="T12" fmla="*/ 43200 h 43200"/>
            </a:gdLst>
            <a:ahLst/>
            <a:cxnLst>
              <a:cxn ang="T6">
                <a:pos x="T0" y="T1"/>
              </a:cxn>
              <a:cxn ang="T7">
                <a:pos x="T2" y="T3"/>
              </a:cxn>
              <a:cxn ang="T8">
                <a:pos x="T4" y="T5"/>
              </a:cxn>
            </a:cxnLst>
            <a:rect l="T9" t="T10" r="T11" b="T12"/>
            <a:pathLst>
              <a:path w="21827" h="43200" fill="none" extrusionOk="0">
                <a:moveTo>
                  <a:pt x="226" y="0"/>
                </a:moveTo>
                <a:cubicBezTo>
                  <a:pt x="12156" y="0"/>
                  <a:pt x="21827" y="9670"/>
                  <a:pt x="21827" y="21600"/>
                </a:cubicBezTo>
                <a:cubicBezTo>
                  <a:pt x="21827" y="33529"/>
                  <a:pt x="12156" y="43200"/>
                  <a:pt x="227" y="43200"/>
                </a:cubicBezTo>
                <a:cubicBezTo>
                  <a:pt x="151" y="43200"/>
                  <a:pt x="75" y="43199"/>
                  <a:pt x="0" y="43198"/>
                </a:cubicBezTo>
              </a:path>
              <a:path w="21827" h="43200" stroke="0" extrusionOk="0">
                <a:moveTo>
                  <a:pt x="226" y="0"/>
                </a:moveTo>
                <a:cubicBezTo>
                  <a:pt x="12156" y="0"/>
                  <a:pt x="21827" y="9670"/>
                  <a:pt x="21827" y="21600"/>
                </a:cubicBezTo>
                <a:cubicBezTo>
                  <a:pt x="21827" y="33529"/>
                  <a:pt x="12156" y="43200"/>
                  <a:pt x="227" y="43200"/>
                </a:cubicBezTo>
                <a:cubicBezTo>
                  <a:pt x="151" y="43200"/>
                  <a:pt x="75" y="43199"/>
                  <a:pt x="0" y="43198"/>
                </a:cubicBezTo>
                <a:lnTo>
                  <a:pt x="227" y="21600"/>
                </a:lnTo>
                <a:close/>
              </a:path>
            </a:pathLst>
          </a:custGeom>
          <a:noFill/>
          <a:ln w="57150">
            <a:solidFill>
              <a:schemeClr val="tx1"/>
            </a:solidFill>
            <a:round/>
            <a:headEnd/>
            <a:tailEnd/>
          </a:ln>
        </p:spPr>
        <p:txBody>
          <a:bodyPr wrap="none" anchor="ctr"/>
          <a:lstStyle/>
          <a:p>
            <a:endParaRPr lang="en-US"/>
          </a:p>
        </p:txBody>
      </p:sp>
      <p:sp>
        <p:nvSpPr>
          <p:cNvPr id="173120" name="Line 64"/>
          <p:cNvSpPr>
            <a:spLocks noChangeShapeType="1"/>
          </p:cNvSpPr>
          <p:nvPr/>
        </p:nvSpPr>
        <p:spPr bwMode="auto">
          <a:xfrm flipH="1">
            <a:off x="5302250" y="5949950"/>
            <a:ext cx="2303463" cy="0"/>
          </a:xfrm>
          <a:prstGeom prst="line">
            <a:avLst/>
          </a:prstGeom>
          <a:noFill/>
          <a:ln w="57150">
            <a:solidFill>
              <a:schemeClr val="tx1"/>
            </a:solidFill>
            <a:round/>
            <a:headEnd/>
            <a:tailEnd/>
          </a:ln>
        </p:spPr>
        <p:txBody>
          <a:bodyPr/>
          <a:lstStyle/>
          <a:p>
            <a:endParaRPr lang="en-US"/>
          </a:p>
        </p:txBody>
      </p:sp>
      <p:sp>
        <p:nvSpPr>
          <p:cNvPr id="173121" name="Arc 65"/>
          <p:cNvSpPr>
            <a:spLocks/>
          </p:cNvSpPr>
          <p:nvPr/>
        </p:nvSpPr>
        <p:spPr bwMode="auto">
          <a:xfrm>
            <a:off x="7207250" y="4578350"/>
            <a:ext cx="847725" cy="457200"/>
          </a:xfrm>
          <a:custGeom>
            <a:avLst/>
            <a:gdLst>
              <a:gd name="T0" fmla="*/ 0 w 40115"/>
              <a:gd name="T1" fmla="*/ 2147483647 h 21600"/>
              <a:gd name="T2" fmla="*/ 2147483647 w 40115"/>
              <a:gd name="T3" fmla="*/ 2147483647 h 21600"/>
              <a:gd name="T4" fmla="*/ 2147483647 w 40115"/>
              <a:gd name="T5" fmla="*/ 2147483647 h 21600"/>
              <a:gd name="T6" fmla="*/ 0 60000 65536"/>
              <a:gd name="T7" fmla="*/ 0 60000 65536"/>
              <a:gd name="T8" fmla="*/ 0 60000 65536"/>
              <a:gd name="T9" fmla="*/ 0 w 40115"/>
              <a:gd name="T10" fmla="*/ 0 h 21600"/>
              <a:gd name="T11" fmla="*/ 40115 w 40115"/>
              <a:gd name="T12" fmla="*/ 21600 h 21600"/>
            </a:gdLst>
            <a:ahLst/>
            <a:cxnLst>
              <a:cxn ang="T6">
                <a:pos x="T0" y="T1"/>
              </a:cxn>
              <a:cxn ang="T7">
                <a:pos x="T2" y="T3"/>
              </a:cxn>
              <a:cxn ang="T8">
                <a:pos x="T4" y="T5"/>
              </a:cxn>
            </a:cxnLst>
            <a:rect l="T9" t="T10" r="T11" b="T12"/>
            <a:pathLst>
              <a:path w="40115" h="21600" fill="none" extrusionOk="0">
                <a:moveTo>
                  <a:pt x="0" y="10480"/>
                </a:moveTo>
                <a:cubicBezTo>
                  <a:pt x="3904" y="3977"/>
                  <a:pt x="10933" y="-1"/>
                  <a:pt x="18518" y="0"/>
                </a:cubicBezTo>
                <a:cubicBezTo>
                  <a:pt x="30300" y="0"/>
                  <a:pt x="39909" y="9443"/>
                  <a:pt x="40114" y="21224"/>
                </a:cubicBezTo>
              </a:path>
              <a:path w="40115" h="21600" stroke="0" extrusionOk="0">
                <a:moveTo>
                  <a:pt x="0" y="10480"/>
                </a:moveTo>
                <a:cubicBezTo>
                  <a:pt x="3904" y="3977"/>
                  <a:pt x="10933" y="-1"/>
                  <a:pt x="18518" y="0"/>
                </a:cubicBezTo>
                <a:cubicBezTo>
                  <a:pt x="30300" y="0"/>
                  <a:pt x="39909" y="9443"/>
                  <a:pt x="40114" y="21224"/>
                </a:cubicBezTo>
                <a:lnTo>
                  <a:pt x="18518" y="21600"/>
                </a:lnTo>
                <a:close/>
              </a:path>
            </a:pathLst>
          </a:custGeom>
          <a:noFill/>
          <a:ln w="57150">
            <a:solidFill>
              <a:schemeClr val="tx1"/>
            </a:solidFill>
            <a:round/>
            <a:headEnd/>
            <a:tailEnd/>
          </a:ln>
        </p:spPr>
        <p:txBody>
          <a:bodyPr wrap="none" anchor="ctr"/>
          <a:lstStyle/>
          <a:p>
            <a:endParaRPr lang="en-US"/>
          </a:p>
        </p:txBody>
      </p:sp>
      <p:sp>
        <p:nvSpPr>
          <p:cNvPr id="173126" name="Line 70"/>
          <p:cNvSpPr>
            <a:spLocks noChangeShapeType="1"/>
          </p:cNvSpPr>
          <p:nvPr/>
        </p:nvSpPr>
        <p:spPr bwMode="auto">
          <a:xfrm>
            <a:off x="6226175" y="4806950"/>
            <a:ext cx="1000125" cy="0"/>
          </a:xfrm>
          <a:prstGeom prst="line">
            <a:avLst/>
          </a:prstGeom>
          <a:noFill/>
          <a:ln w="57150">
            <a:solidFill>
              <a:schemeClr val="tx1"/>
            </a:solidFill>
            <a:round/>
            <a:headEnd/>
            <a:tailEnd/>
          </a:ln>
        </p:spPr>
        <p:txBody>
          <a:bodyPr/>
          <a:lstStyle/>
          <a:p>
            <a:endParaRPr lang="en-US"/>
          </a:p>
        </p:txBody>
      </p:sp>
      <p:sp>
        <p:nvSpPr>
          <p:cNvPr id="173127" name="Line 71"/>
          <p:cNvSpPr>
            <a:spLocks noChangeShapeType="1"/>
          </p:cNvSpPr>
          <p:nvPr/>
        </p:nvSpPr>
        <p:spPr bwMode="auto">
          <a:xfrm>
            <a:off x="6226175" y="5245100"/>
            <a:ext cx="990600" cy="0"/>
          </a:xfrm>
          <a:prstGeom prst="line">
            <a:avLst/>
          </a:prstGeom>
          <a:noFill/>
          <a:ln w="57150">
            <a:solidFill>
              <a:schemeClr val="tx1"/>
            </a:solidFill>
            <a:round/>
            <a:headEnd/>
            <a:tailEnd/>
          </a:ln>
        </p:spPr>
        <p:txBody>
          <a:bodyPr/>
          <a:lstStyle/>
          <a:p>
            <a:endParaRPr lang="en-US"/>
          </a:p>
        </p:txBody>
      </p:sp>
      <p:sp>
        <p:nvSpPr>
          <p:cNvPr id="173154" name="Arc 98"/>
          <p:cNvSpPr>
            <a:spLocks/>
          </p:cNvSpPr>
          <p:nvPr/>
        </p:nvSpPr>
        <p:spPr bwMode="auto">
          <a:xfrm flipV="1">
            <a:off x="7196138" y="5022850"/>
            <a:ext cx="858837" cy="457200"/>
          </a:xfrm>
          <a:custGeom>
            <a:avLst/>
            <a:gdLst>
              <a:gd name="T0" fmla="*/ 0 w 40663"/>
              <a:gd name="T1" fmla="*/ 2147483647 h 21600"/>
              <a:gd name="T2" fmla="*/ 2147483647 w 40663"/>
              <a:gd name="T3" fmla="*/ 2147483647 h 21600"/>
              <a:gd name="T4" fmla="*/ 2147483647 w 40663"/>
              <a:gd name="T5" fmla="*/ 2147483647 h 21600"/>
              <a:gd name="T6" fmla="*/ 0 60000 65536"/>
              <a:gd name="T7" fmla="*/ 0 60000 65536"/>
              <a:gd name="T8" fmla="*/ 0 60000 65536"/>
              <a:gd name="T9" fmla="*/ 0 w 40663"/>
              <a:gd name="T10" fmla="*/ 0 h 21600"/>
              <a:gd name="T11" fmla="*/ 40663 w 40663"/>
              <a:gd name="T12" fmla="*/ 21600 h 21600"/>
            </a:gdLst>
            <a:ahLst/>
            <a:cxnLst>
              <a:cxn ang="T6">
                <a:pos x="T0" y="T1"/>
              </a:cxn>
              <a:cxn ang="T7">
                <a:pos x="T2" y="T3"/>
              </a:cxn>
              <a:cxn ang="T8">
                <a:pos x="T4" y="T5"/>
              </a:cxn>
            </a:cxnLst>
            <a:rect l="T9" t="T10" r="T11" b="T12"/>
            <a:pathLst>
              <a:path w="40663" h="21600" fill="none" extrusionOk="0">
                <a:moveTo>
                  <a:pt x="0" y="11448"/>
                </a:moveTo>
                <a:cubicBezTo>
                  <a:pt x="3751" y="4402"/>
                  <a:pt x="11083" y="-1"/>
                  <a:pt x="19066" y="0"/>
                </a:cubicBezTo>
                <a:cubicBezTo>
                  <a:pt x="30848" y="0"/>
                  <a:pt x="40457" y="9443"/>
                  <a:pt x="40662" y="21224"/>
                </a:cubicBezTo>
              </a:path>
              <a:path w="40663" h="21600" stroke="0" extrusionOk="0">
                <a:moveTo>
                  <a:pt x="0" y="11448"/>
                </a:moveTo>
                <a:cubicBezTo>
                  <a:pt x="3751" y="4402"/>
                  <a:pt x="11083" y="-1"/>
                  <a:pt x="19066" y="0"/>
                </a:cubicBezTo>
                <a:cubicBezTo>
                  <a:pt x="30848" y="0"/>
                  <a:pt x="40457" y="9443"/>
                  <a:pt x="40662" y="21224"/>
                </a:cubicBezTo>
                <a:lnTo>
                  <a:pt x="19066" y="21600"/>
                </a:lnTo>
                <a:close/>
              </a:path>
            </a:pathLst>
          </a:custGeom>
          <a:noFill/>
          <a:ln w="57150">
            <a:solidFill>
              <a:schemeClr val="tx1"/>
            </a:solidFill>
            <a:round/>
            <a:headEnd/>
            <a:tailEnd/>
          </a:ln>
        </p:spPr>
        <p:txBody>
          <a:bodyPr wrap="none" anchor="ctr"/>
          <a:lstStyle/>
          <a:p>
            <a:endParaRPr lang="en-US"/>
          </a:p>
        </p:txBody>
      </p:sp>
      <p:grpSp>
        <p:nvGrpSpPr>
          <p:cNvPr id="2" name="Group 100"/>
          <p:cNvGrpSpPr>
            <a:grpSpLocks/>
          </p:cNvGrpSpPr>
          <p:nvPr/>
        </p:nvGrpSpPr>
        <p:grpSpPr bwMode="auto">
          <a:xfrm>
            <a:off x="6016625" y="4806950"/>
            <a:ext cx="219075" cy="438150"/>
            <a:chOff x="3742" y="2564"/>
            <a:chExt cx="138" cy="276"/>
          </a:xfrm>
        </p:grpSpPr>
        <p:sp>
          <p:nvSpPr>
            <p:cNvPr id="141367" name="Arc 66"/>
            <p:cNvSpPr>
              <a:spLocks/>
            </p:cNvSpPr>
            <p:nvPr/>
          </p:nvSpPr>
          <p:spPr bwMode="auto">
            <a:xfrm flipH="1">
              <a:off x="3742" y="2564"/>
              <a:ext cx="138" cy="138"/>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0" y="0"/>
                    <a:pt x="21403" y="9455"/>
                    <a:pt x="21597" y="21244"/>
                  </a:cubicBezTo>
                </a:path>
                <a:path w="21597" h="21600" stroke="0" extrusionOk="0">
                  <a:moveTo>
                    <a:pt x="-1" y="0"/>
                  </a:moveTo>
                  <a:cubicBezTo>
                    <a:pt x="11790" y="0"/>
                    <a:pt x="21403" y="9455"/>
                    <a:pt x="21597" y="21244"/>
                  </a:cubicBezTo>
                  <a:lnTo>
                    <a:pt x="0" y="21600"/>
                  </a:lnTo>
                  <a:close/>
                </a:path>
              </a:pathLst>
            </a:custGeom>
            <a:noFill/>
            <a:ln w="57150">
              <a:solidFill>
                <a:schemeClr val="tx1"/>
              </a:solidFill>
              <a:round/>
              <a:headEnd/>
              <a:tailEnd/>
            </a:ln>
          </p:spPr>
          <p:txBody>
            <a:bodyPr wrap="none" anchor="ctr"/>
            <a:lstStyle/>
            <a:p>
              <a:endParaRPr lang="en-US"/>
            </a:p>
          </p:txBody>
        </p:sp>
        <p:sp>
          <p:nvSpPr>
            <p:cNvPr id="141368" name="Arc 99"/>
            <p:cNvSpPr>
              <a:spLocks/>
            </p:cNvSpPr>
            <p:nvPr/>
          </p:nvSpPr>
          <p:spPr bwMode="auto">
            <a:xfrm flipH="1" flipV="1">
              <a:off x="3742" y="2702"/>
              <a:ext cx="138" cy="138"/>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0" y="0"/>
                    <a:pt x="21403" y="9455"/>
                    <a:pt x="21597" y="21244"/>
                  </a:cubicBezTo>
                </a:path>
                <a:path w="21597" h="21600" stroke="0" extrusionOk="0">
                  <a:moveTo>
                    <a:pt x="-1" y="0"/>
                  </a:moveTo>
                  <a:cubicBezTo>
                    <a:pt x="11790" y="0"/>
                    <a:pt x="21403" y="9455"/>
                    <a:pt x="21597" y="21244"/>
                  </a:cubicBezTo>
                  <a:lnTo>
                    <a:pt x="0" y="21600"/>
                  </a:lnTo>
                  <a:close/>
                </a:path>
              </a:pathLst>
            </a:custGeom>
            <a:noFill/>
            <a:ln w="57150">
              <a:solidFill>
                <a:schemeClr val="tx1"/>
              </a:solidFill>
              <a:round/>
              <a:headEnd/>
              <a:tailEnd/>
            </a:ln>
          </p:spPr>
          <p:txBody>
            <a:bodyPr wrap="none" anchor="ct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3128"/>
                                        </p:tgtEl>
                                        <p:attrNameLst>
                                          <p:attrName>style.visibility</p:attrName>
                                        </p:attrNameLst>
                                      </p:cBhvr>
                                      <p:to>
                                        <p:strVal val="visible"/>
                                      </p:to>
                                    </p:set>
                                    <p:animEffect transition="in" filter="wipe(up)">
                                      <p:cBhvr>
                                        <p:cTn id="7" dur="2000"/>
                                        <p:tgtEl>
                                          <p:spTgt spid="17312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3131"/>
                                        </p:tgtEl>
                                        <p:attrNameLst>
                                          <p:attrName>style.visibility</p:attrName>
                                        </p:attrNameLst>
                                      </p:cBhvr>
                                      <p:to>
                                        <p:strVal val="visible"/>
                                      </p:to>
                                    </p:set>
                                    <p:animEffect transition="in" filter="wipe(left)">
                                      <p:cBhvr>
                                        <p:cTn id="11" dur="2000"/>
                                        <p:tgtEl>
                                          <p:spTgt spid="173131"/>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73129"/>
                                        </p:tgtEl>
                                        <p:attrNameLst>
                                          <p:attrName>style.visibility</p:attrName>
                                        </p:attrNameLst>
                                      </p:cBhvr>
                                      <p:to>
                                        <p:strVal val="visible"/>
                                      </p:to>
                                    </p:set>
                                    <p:animEffect transition="in" filter="wipe(left)">
                                      <p:cBhvr>
                                        <p:cTn id="15" dur="2000"/>
                                        <p:tgtEl>
                                          <p:spTgt spid="173129"/>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173130"/>
                                        </p:tgtEl>
                                        <p:attrNameLst>
                                          <p:attrName>style.visibility</p:attrName>
                                        </p:attrNameLst>
                                      </p:cBhvr>
                                      <p:to>
                                        <p:strVal val="visible"/>
                                      </p:to>
                                    </p:set>
                                    <p:animEffect transition="in" filter="wipe(up)">
                                      <p:cBhvr>
                                        <p:cTn id="19" dur="2000"/>
                                        <p:tgtEl>
                                          <p:spTgt spid="173130"/>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mph" presetSubtype="2" fill="hold" nodeType="clickEffect">
                                  <p:stCondLst>
                                    <p:cond delay="0"/>
                                  </p:stCondLst>
                                  <p:childTnLst>
                                    <p:animClr clrSpc="rgb" dir="cw">
                                      <p:cBhvr>
                                        <p:cTn id="23" dur="500" fill="hold"/>
                                        <p:tgtEl>
                                          <p:spTgt spid="173061"/>
                                        </p:tgtEl>
                                        <p:attrNameLst>
                                          <p:attrName>stroke.color</p:attrName>
                                        </p:attrNameLst>
                                      </p:cBhvr>
                                      <p:to>
                                        <a:srgbClr val="FF3300"/>
                                      </p:to>
                                    </p:animClr>
                                    <p:set>
                                      <p:cBhvr>
                                        <p:cTn id="24" dur="500" fill="hold"/>
                                        <p:tgtEl>
                                          <p:spTgt spid="173061"/>
                                        </p:tgtEl>
                                        <p:attrNameLst>
                                          <p:attrName>stroke.on</p:attrName>
                                        </p:attrNameLst>
                                      </p:cBhvr>
                                      <p:to>
                                        <p:strVal val="true"/>
                                      </p:to>
                                    </p:set>
                                  </p:childTnLst>
                                </p:cTn>
                              </p:par>
                            </p:childTnLst>
                          </p:cTn>
                        </p:par>
                        <p:par>
                          <p:cTn id="25" fill="hold">
                            <p:stCondLst>
                              <p:cond delay="500"/>
                            </p:stCondLst>
                            <p:childTnLst>
                              <p:par>
                                <p:cTn id="26" presetID="35" presetClass="emph" presetSubtype="0" repeatCount="2000" fill="hold" grpId="0" nodeType="afterEffect">
                                  <p:stCondLst>
                                    <p:cond delay="0"/>
                                  </p:stCondLst>
                                  <p:childTnLst>
                                    <p:anim calcmode="discrete" valueType="str">
                                      <p:cBhvr>
                                        <p:cTn id="27" dur="500" fill="hold"/>
                                        <p:tgtEl>
                                          <p:spTgt spid="173061"/>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3132"/>
                                        </p:tgtEl>
                                        <p:attrNameLst>
                                          <p:attrName>style.visibility</p:attrName>
                                        </p:attrNameLst>
                                      </p:cBhvr>
                                      <p:to>
                                        <p:strVal val="visible"/>
                                      </p:to>
                                    </p:set>
                                    <p:animEffect transition="in" filter="wipe(left)">
                                      <p:cBhvr>
                                        <p:cTn id="32" dur="2000"/>
                                        <p:tgtEl>
                                          <p:spTgt spid="173132"/>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mph" presetSubtype="2" repeatCount="2000" fill="hold" nodeType="clickEffect">
                                  <p:stCondLst>
                                    <p:cond delay="0"/>
                                  </p:stCondLst>
                                  <p:childTnLst>
                                    <p:animClr clrSpc="rgb" dir="cw">
                                      <p:cBhvr>
                                        <p:cTn id="36" dur="500" fill="hold"/>
                                        <p:tgtEl>
                                          <p:spTgt spid="173062"/>
                                        </p:tgtEl>
                                        <p:attrNameLst>
                                          <p:attrName>stroke.color</p:attrName>
                                        </p:attrNameLst>
                                      </p:cBhvr>
                                      <p:to>
                                        <a:srgbClr val="FF3300"/>
                                      </p:to>
                                    </p:animClr>
                                    <p:set>
                                      <p:cBhvr>
                                        <p:cTn id="37" dur="500" fill="hold"/>
                                        <p:tgtEl>
                                          <p:spTgt spid="173062"/>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173065"/>
                                        </p:tgtEl>
                                        <p:attrNameLst>
                                          <p:attrName>stroke.color</p:attrName>
                                        </p:attrNameLst>
                                      </p:cBhvr>
                                      <p:to>
                                        <a:srgbClr val="FF3300"/>
                                      </p:to>
                                    </p:animClr>
                                    <p:set>
                                      <p:cBhvr>
                                        <p:cTn id="40" dur="500" fill="hold"/>
                                        <p:tgtEl>
                                          <p:spTgt spid="173065"/>
                                        </p:tgtEl>
                                        <p:attrNameLst>
                                          <p:attrName>stroke.on</p:attrName>
                                        </p:attrNameLst>
                                      </p:cBhvr>
                                      <p:to>
                                        <p:strVal val="true"/>
                                      </p:to>
                                    </p:set>
                                  </p:childTnLst>
                                </p:cTn>
                              </p:par>
                            </p:childTnLst>
                          </p:cTn>
                        </p:par>
                        <p:par>
                          <p:cTn id="41" fill="hold">
                            <p:stCondLst>
                              <p:cond delay="1000"/>
                            </p:stCondLst>
                            <p:childTnLst>
                              <p:par>
                                <p:cTn id="42" presetID="26" presetClass="emph" presetSubtype="0" repeatCount="2000" fill="hold" grpId="0" nodeType="afterEffect">
                                  <p:stCondLst>
                                    <p:cond delay="0"/>
                                  </p:stCondLst>
                                  <p:childTnLst>
                                    <p:animEffect transition="out" filter="fade">
                                      <p:cBhvr>
                                        <p:cTn id="43" dur="500" tmFilter="0, 0; .2, .5; .8, .5; 1, 0"/>
                                        <p:tgtEl>
                                          <p:spTgt spid="173062"/>
                                        </p:tgtEl>
                                      </p:cBhvr>
                                    </p:animEffect>
                                    <p:animScale>
                                      <p:cBhvr>
                                        <p:cTn id="44" dur="250" autoRev="1" fill="hold"/>
                                        <p:tgtEl>
                                          <p:spTgt spid="173062"/>
                                        </p:tgtEl>
                                      </p:cBhvr>
                                      <p:by x="105000" y="105000"/>
                                    </p:animScale>
                                  </p:childTnLst>
                                </p:cTn>
                              </p:par>
                              <p:par>
                                <p:cTn id="45" presetID="26" presetClass="emph" presetSubtype="0" repeatCount="2000" fill="hold" grpId="0" nodeType="withEffect">
                                  <p:stCondLst>
                                    <p:cond delay="0"/>
                                  </p:stCondLst>
                                  <p:childTnLst>
                                    <p:animEffect transition="out" filter="fade">
                                      <p:cBhvr>
                                        <p:cTn id="46" dur="500" tmFilter="0, 0; .2, .5; .8, .5; 1, 0"/>
                                        <p:tgtEl>
                                          <p:spTgt spid="173065"/>
                                        </p:tgtEl>
                                      </p:cBhvr>
                                    </p:animEffect>
                                    <p:animScale>
                                      <p:cBhvr>
                                        <p:cTn id="47" dur="250" autoRev="1" fill="hold"/>
                                        <p:tgtEl>
                                          <p:spTgt spid="173065"/>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3133"/>
                                        </p:tgtEl>
                                        <p:attrNameLst>
                                          <p:attrName>style.visibility</p:attrName>
                                        </p:attrNameLst>
                                      </p:cBhvr>
                                      <p:to>
                                        <p:strVal val="visible"/>
                                      </p:to>
                                    </p:set>
                                    <p:animEffect transition="in" filter="wipe(up)">
                                      <p:cBhvr>
                                        <p:cTn id="52" dur="2000"/>
                                        <p:tgtEl>
                                          <p:spTgt spid="1731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3150"/>
                                        </p:tgtEl>
                                        <p:attrNameLst>
                                          <p:attrName>style.visibility</p:attrName>
                                        </p:attrNameLst>
                                      </p:cBhvr>
                                      <p:to>
                                        <p:strVal val="visible"/>
                                      </p:to>
                                    </p:set>
                                    <p:animEffect transition="in" filter="wipe(left)">
                                      <p:cBhvr>
                                        <p:cTn id="57" dur="2000"/>
                                        <p:tgtEl>
                                          <p:spTgt spid="1731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73112"/>
                                        </p:tgtEl>
                                        <p:attrNameLst>
                                          <p:attrName>style.visibility</p:attrName>
                                        </p:attrNameLst>
                                      </p:cBhvr>
                                      <p:to>
                                        <p:strVal val="visible"/>
                                      </p:to>
                                    </p:set>
                                    <p:animEffect transition="in" filter="wipe(up)">
                                      <p:cBhvr>
                                        <p:cTn id="62" dur="2000"/>
                                        <p:tgtEl>
                                          <p:spTgt spid="173112"/>
                                        </p:tgtEl>
                                      </p:cBhvr>
                                    </p:animEffec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500" fill="hold"/>
                                        <p:tgtEl>
                                          <p:spTgt spid="173063"/>
                                        </p:tgtEl>
                                        <p:attrNameLst>
                                          <p:attrName>stroke.color</p:attrName>
                                        </p:attrNameLst>
                                      </p:cBhvr>
                                      <p:to>
                                        <a:srgbClr val="FF3300"/>
                                      </p:to>
                                    </p:animClr>
                                    <p:set>
                                      <p:cBhvr>
                                        <p:cTn id="67" dur="500" fill="hold"/>
                                        <p:tgtEl>
                                          <p:spTgt spid="173063"/>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500" fill="hold"/>
                                        <p:tgtEl>
                                          <p:spTgt spid="173064"/>
                                        </p:tgtEl>
                                        <p:attrNameLst>
                                          <p:attrName>stroke.color</p:attrName>
                                        </p:attrNameLst>
                                      </p:cBhvr>
                                      <p:to>
                                        <a:srgbClr val="FF3300"/>
                                      </p:to>
                                    </p:animClr>
                                    <p:set>
                                      <p:cBhvr>
                                        <p:cTn id="70" dur="500" fill="hold"/>
                                        <p:tgtEl>
                                          <p:spTgt spid="173064"/>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500" fill="hold"/>
                                        <p:tgtEl>
                                          <p:spTgt spid="173066"/>
                                        </p:tgtEl>
                                        <p:attrNameLst>
                                          <p:attrName>stroke.color</p:attrName>
                                        </p:attrNameLst>
                                      </p:cBhvr>
                                      <p:to>
                                        <a:srgbClr val="FF3300"/>
                                      </p:to>
                                    </p:animClr>
                                    <p:set>
                                      <p:cBhvr>
                                        <p:cTn id="73" dur="500" fill="hold"/>
                                        <p:tgtEl>
                                          <p:spTgt spid="173066"/>
                                        </p:tgtEl>
                                        <p:attrNameLst>
                                          <p:attrName>stroke.on</p:attrName>
                                        </p:attrNameLst>
                                      </p:cBhvr>
                                      <p:to>
                                        <p:strVal val="true"/>
                                      </p:to>
                                    </p:set>
                                  </p:childTnLst>
                                </p:cTn>
                              </p:par>
                            </p:childTnLst>
                          </p:cTn>
                        </p:par>
                        <p:par>
                          <p:cTn id="74" fill="hold">
                            <p:stCondLst>
                              <p:cond delay="500"/>
                            </p:stCondLst>
                            <p:childTnLst>
                              <p:par>
                                <p:cTn id="75" presetID="26" presetClass="emph" presetSubtype="0" repeatCount="2000" fill="hold" grpId="0" nodeType="afterEffect">
                                  <p:stCondLst>
                                    <p:cond delay="0"/>
                                  </p:stCondLst>
                                  <p:childTnLst>
                                    <p:animEffect transition="out" filter="fade">
                                      <p:cBhvr>
                                        <p:cTn id="76" dur="500" tmFilter="0, 0; .2, .5; .8, .5; 1, 0"/>
                                        <p:tgtEl>
                                          <p:spTgt spid="173064"/>
                                        </p:tgtEl>
                                      </p:cBhvr>
                                    </p:animEffect>
                                    <p:animScale>
                                      <p:cBhvr>
                                        <p:cTn id="77" dur="250" autoRev="1" fill="hold"/>
                                        <p:tgtEl>
                                          <p:spTgt spid="173064"/>
                                        </p:tgtEl>
                                      </p:cBhvr>
                                      <p:by x="105000" y="105000"/>
                                    </p:animScale>
                                  </p:childTnLst>
                                </p:cTn>
                              </p:par>
                              <p:par>
                                <p:cTn id="78" presetID="26" presetClass="emph" presetSubtype="0" repeatCount="2000" fill="hold" grpId="0" nodeType="withEffect">
                                  <p:stCondLst>
                                    <p:cond delay="0"/>
                                  </p:stCondLst>
                                  <p:childTnLst>
                                    <p:animEffect transition="out" filter="fade">
                                      <p:cBhvr>
                                        <p:cTn id="79" dur="500" tmFilter="0, 0; .2, .5; .8, .5; 1, 0"/>
                                        <p:tgtEl>
                                          <p:spTgt spid="173063"/>
                                        </p:tgtEl>
                                      </p:cBhvr>
                                    </p:animEffect>
                                    <p:animScale>
                                      <p:cBhvr>
                                        <p:cTn id="80" dur="250" autoRev="1" fill="hold"/>
                                        <p:tgtEl>
                                          <p:spTgt spid="173063"/>
                                        </p:tgtEl>
                                      </p:cBhvr>
                                      <p:by x="105000" y="105000"/>
                                    </p:animScale>
                                  </p:childTnLst>
                                </p:cTn>
                              </p:par>
                              <p:par>
                                <p:cTn id="81" presetID="26" presetClass="emph" presetSubtype="0" repeatCount="2000" fill="hold" grpId="0" nodeType="withEffect">
                                  <p:stCondLst>
                                    <p:cond delay="0"/>
                                  </p:stCondLst>
                                  <p:childTnLst>
                                    <p:animEffect transition="out" filter="fade">
                                      <p:cBhvr>
                                        <p:cTn id="82" dur="500" tmFilter="0, 0; .2, .5; .8, .5; 1, 0"/>
                                        <p:tgtEl>
                                          <p:spTgt spid="173066"/>
                                        </p:tgtEl>
                                      </p:cBhvr>
                                    </p:animEffect>
                                    <p:animScale>
                                      <p:cBhvr>
                                        <p:cTn id="83" dur="250" autoRev="1" fill="hold"/>
                                        <p:tgtEl>
                                          <p:spTgt spid="173066"/>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73136"/>
                                        </p:tgtEl>
                                        <p:attrNameLst>
                                          <p:attrName>style.visibility</p:attrName>
                                        </p:attrNameLst>
                                      </p:cBhvr>
                                      <p:to>
                                        <p:strVal val="visible"/>
                                      </p:to>
                                    </p:set>
                                    <p:animEffect transition="in" filter="wipe(up)">
                                      <p:cBhvr>
                                        <p:cTn id="88" dur="2000"/>
                                        <p:tgtEl>
                                          <p:spTgt spid="17313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73148"/>
                                        </p:tgtEl>
                                        <p:attrNameLst>
                                          <p:attrName>style.visibility</p:attrName>
                                        </p:attrNameLst>
                                      </p:cBhvr>
                                      <p:to>
                                        <p:strVal val="visible"/>
                                      </p:to>
                                    </p:set>
                                    <p:animEffect transition="in" filter="wipe(up)">
                                      <p:cBhvr>
                                        <p:cTn id="93" dur="2000"/>
                                        <p:tgtEl>
                                          <p:spTgt spid="17314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73149"/>
                                        </p:tgtEl>
                                        <p:attrNameLst>
                                          <p:attrName>style.visibility</p:attrName>
                                        </p:attrNameLst>
                                      </p:cBhvr>
                                      <p:to>
                                        <p:strVal val="visible"/>
                                      </p:to>
                                    </p:set>
                                    <p:animEffect transition="in" filter="wipe(left)">
                                      <p:cBhvr>
                                        <p:cTn id="98" dur="2000"/>
                                        <p:tgtEl>
                                          <p:spTgt spid="17314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173113"/>
                                        </p:tgtEl>
                                        <p:attrNameLst>
                                          <p:attrName>style.visibility</p:attrName>
                                        </p:attrNameLst>
                                      </p:cBhvr>
                                      <p:to>
                                        <p:strVal val="visible"/>
                                      </p:to>
                                    </p:set>
                                    <p:animEffect transition="in" filter="wipe(up)">
                                      <p:cBhvr>
                                        <p:cTn id="103" dur="2000"/>
                                        <p:tgtEl>
                                          <p:spTgt spid="173113"/>
                                        </p:tgtEl>
                                      </p:cBhvr>
                                    </p:animEffect>
                                  </p:childTnLst>
                                </p:cTn>
                              </p:par>
                            </p:childTnLst>
                          </p:cTn>
                        </p:par>
                      </p:childTnLst>
                    </p:cTn>
                  </p:par>
                  <p:par>
                    <p:cTn id="104" fill="hold">
                      <p:stCondLst>
                        <p:cond delay="indefinite"/>
                      </p:stCondLst>
                      <p:childTnLst>
                        <p:par>
                          <p:cTn id="105" fill="hold">
                            <p:stCondLst>
                              <p:cond delay="0"/>
                            </p:stCondLst>
                            <p:childTnLst>
                              <p:par>
                                <p:cTn id="106" presetID="7" presetClass="emph" presetSubtype="2" fill="hold" nodeType="clickEffect">
                                  <p:stCondLst>
                                    <p:cond delay="0"/>
                                  </p:stCondLst>
                                  <p:childTnLst>
                                    <p:animClr clrSpc="rgb" dir="cw">
                                      <p:cBhvr>
                                        <p:cTn id="107" dur="500" fill="hold"/>
                                        <p:tgtEl>
                                          <p:spTgt spid="173068"/>
                                        </p:tgtEl>
                                        <p:attrNameLst>
                                          <p:attrName>stroke.color</p:attrName>
                                        </p:attrNameLst>
                                      </p:cBhvr>
                                      <p:to>
                                        <a:srgbClr val="FF3300"/>
                                      </p:to>
                                    </p:animClr>
                                    <p:set>
                                      <p:cBhvr>
                                        <p:cTn id="108" dur="500" fill="hold"/>
                                        <p:tgtEl>
                                          <p:spTgt spid="173068"/>
                                        </p:tgtEl>
                                        <p:attrNameLst>
                                          <p:attrName>stroke.on</p:attrName>
                                        </p:attrNameLst>
                                      </p:cBhvr>
                                      <p:to>
                                        <p:strVal val="true"/>
                                      </p:to>
                                    </p:set>
                                  </p:childTnLst>
                                </p:cTn>
                              </p:par>
                              <p:par>
                                <p:cTn id="109" presetID="26" presetClass="emph" presetSubtype="0" repeatCount="2000" fill="hold" grpId="0" nodeType="withEffect">
                                  <p:stCondLst>
                                    <p:cond delay="0"/>
                                  </p:stCondLst>
                                  <p:childTnLst>
                                    <p:animEffect transition="out" filter="fade">
                                      <p:cBhvr>
                                        <p:cTn id="110" dur="500" tmFilter="0, 0; .2, .5; .8, .5; 1, 0"/>
                                        <p:tgtEl>
                                          <p:spTgt spid="173068"/>
                                        </p:tgtEl>
                                      </p:cBhvr>
                                    </p:animEffect>
                                    <p:animScale>
                                      <p:cBhvr>
                                        <p:cTn id="111" dur="250" autoRev="1" fill="hold"/>
                                        <p:tgtEl>
                                          <p:spTgt spid="173068"/>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73137"/>
                                        </p:tgtEl>
                                        <p:attrNameLst>
                                          <p:attrName>style.visibility</p:attrName>
                                        </p:attrNameLst>
                                      </p:cBhvr>
                                      <p:to>
                                        <p:strVal val="visible"/>
                                      </p:to>
                                    </p:set>
                                    <p:animEffect transition="in" filter="wipe(left)">
                                      <p:cBhvr>
                                        <p:cTn id="116" dur="2000"/>
                                        <p:tgtEl>
                                          <p:spTgt spid="173137"/>
                                        </p:tgtEl>
                                      </p:cBhvr>
                                    </p:animEffect>
                                  </p:childTnLst>
                                </p:cTn>
                              </p:par>
                            </p:childTnLst>
                          </p:cTn>
                        </p:par>
                      </p:childTnLst>
                    </p:cTn>
                  </p:par>
                  <p:par>
                    <p:cTn id="117" fill="hold">
                      <p:stCondLst>
                        <p:cond delay="indefinite"/>
                      </p:stCondLst>
                      <p:childTnLst>
                        <p:par>
                          <p:cTn id="118" fill="hold">
                            <p:stCondLst>
                              <p:cond delay="0"/>
                            </p:stCondLst>
                            <p:childTnLst>
                              <p:par>
                                <p:cTn id="119" presetID="7" presetClass="emph" presetSubtype="2" fill="hold" nodeType="clickEffect">
                                  <p:stCondLst>
                                    <p:cond delay="0"/>
                                  </p:stCondLst>
                                  <p:childTnLst>
                                    <p:animClr clrSpc="rgb" dir="cw">
                                      <p:cBhvr>
                                        <p:cTn id="120" dur="500" fill="hold"/>
                                        <p:tgtEl>
                                          <p:spTgt spid="173067"/>
                                        </p:tgtEl>
                                        <p:attrNameLst>
                                          <p:attrName>stroke.color</p:attrName>
                                        </p:attrNameLst>
                                      </p:cBhvr>
                                      <p:to>
                                        <a:srgbClr val="FF3300"/>
                                      </p:to>
                                    </p:animClr>
                                    <p:set>
                                      <p:cBhvr>
                                        <p:cTn id="121" dur="500" fill="hold"/>
                                        <p:tgtEl>
                                          <p:spTgt spid="173067"/>
                                        </p:tgtEl>
                                        <p:attrNameLst>
                                          <p:attrName>stroke.on</p:attrName>
                                        </p:attrNameLst>
                                      </p:cBhvr>
                                      <p:to>
                                        <p:strVal val="true"/>
                                      </p:to>
                                    </p:set>
                                  </p:childTnLst>
                                </p:cTn>
                              </p:par>
                            </p:childTnLst>
                          </p:cTn>
                        </p:par>
                        <p:par>
                          <p:cTn id="122" fill="hold">
                            <p:stCondLst>
                              <p:cond delay="500"/>
                            </p:stCondLst>
                            <p:childTnLst>
                              <p:par>
                                <p:cTn id="123" presetID="26" presetClass="emph" presetSubtype="0" repeatCount="2000" fill="hold" grpId="0" nodeType="afterEffect">
                                  <p:stCondLst>
                                    <p:cond delay="0"/>
                                  </p:stCondLst>
                                  <p:childTnLst>
                                    <p:animEffect transition="out" filter="fade">
                                      <p:cBhvr>
                                        <p:cTn id="124" dur="500" tmFilter="0, 0; .2, .5; .8, .5; 1, 0"/>
                                        <p:tgtEl>
                                          <p:spTgt spid="173067"/>
                                        </p:tgtEl>
                                      </p:cBhvr>
                                    </p:animEffect>
                                    <p:animScale>
                                      <p:cBhvr>
                                        <p:cTn id="125" dur="250" autoRev="1" fill="hold"/>
                                        <p:tgtEl>
                                          <p:spTgt spid="173067"/>
                                        </p:tgtEl>
                                      </p:cBhvr>
                                      <p:by x="105000" y="105000"/>
                                    </p:animScale>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73151"/>
                                        </p:tgtEl>
                                        <p:attrNameLst>
                                          <p:attrName>style.visibility</p:attrName>
                                        </p:attrNameLst>
                                      </p:cBhvr>
                                      <p:to>
                                        <p:strVal val="visible"/>
                                      </p:to>
                                    </p:set>
                                    <p:animEffect transition="in" filter="wipe(left)">
                                      <p:cBhvr>
                                        <p:cTn id="130" dur="2000"/>
                                        <p:tgtEl>
                                          <p:spTgt spid="17315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173152"/>
                                        </p:tgtEl>
                                        <p:attrNameLst>
                                          <p:attrName>style.visibility</p:attrName>
                                        </p:attrNameLst>
                                      </p:cBhvr>
                                      <p:to>
                                        <p:strVal val="visible"/>
                                      </p:to>
                                    </p:set>
                                    <p:animEffect transition="in" filter="wipe(up)">
                                      <p:cBhvr>
                                        <p:cTn id="135" dur="2000"/>
                                        <p:tgtEl>
                                          <p:spTgt spid="17315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73117"/>
                                        </p:tgtEl>
                                        <p:attrNameLst>
                                          <p:attrName>style.visibility</p:attrName>
                                        </p:attrNameLst>
                                      </p:cBhvr>
                                      <p:to>
                                        <p:strVal val="visible"/>
                                      </p:to>
                                    </p:set>
                                    <p:animEffect transition="in" filter="wipe(left)">
                                      <p:cBhvr>
                                        <p:cTn id="140" dur="2000"/>
                                        <p:tgtEl>
                                          <p:spTgt spid="17311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173139"/>
                                        </p:tgtEl>
                                        <p:attrNameLst>
                                          <p:attrName>style.visibility</p:attrName>
                                        </p:attrNameLst>
                                      </p:cBhvr>
                                      <p:to>
                                        <p:strVal val="visible"/>
                                      </p:to>
                                    </p:set>
                                    <p:animEffect transition="in" filter="wipe(left)">
                                      <p:cBhvr>
                                        <p:cTn id="145" dur="500"/>
                                        <p:tgtEl>
                                          <p:spTgt spid="173139"/>
                                        </p:tgtEl>
                                      </p:cBhvr>
                                    </p:animEffect>
                                  </p:childTnLst>
                                </p:cTn>
                              </p:par>
                            </p:childTnLst>
                          </p:cTn>
                        </p:par>
                      </p:childTnLst>
                    </p:cTn>
                  </p:par>
                  <p:par>
                    <p:cTn id="146" fill="hold">
                      <p:stCondLst>
                        <p:cond delay="indefinite"/>
                      </p:stCondLst>
                      <p:childTnLst>
                        <p:par>
                          <p:cTn id="147" fill="hold">
                            <p:stCondLst>
                              <p:cond delay="0"/>
                            </p:stCondLst>
                            <p:childTnLst>
                              <p:par>
                                <p:cTn id="148" presetID="7" presetClass="emph" presetSubtype="2" fill="hold" nodeType="clickEffect">
                                  <p:stCondLst>
                                    <p:cond delay="0"/>
                                  </p:stCondLst>
                                  <p:childTnLst>
                                    <p:animClr clrSpc="rgb" dir="cw">
                                      <p:cBhvr>
                                        <p:cTn id="149" dur="500" fill="hold"/>
                                        <p:tgtEl>
                                          <p:spTgt spid="173069"/>
                                        </p:tgtEl>
                                        <p:attrNameLst>
                                          <p:attrName>stroke.color</p:attrName>
                                        </p:attrNameLst>
                                      </p:cBhvr>
                                      <p:to>
                                        <a:srgbClr val="FF3300"/>
                                      </p:to>
                                    </p:animClr>
                                    <p:set>
                                      <p:cBhvr>
                                        <p:cTn id="150" dur="500" fill="hold"/>
                                        <p:tgtEl>
                                          <p:spTgt spid="173069"/>
                                        </p:tgtEl>
                                        <p:attrNameLst>
                                          <p:attrName>stroke.on</p:attrName>
                                        </p:attrNameLst>
                                      </p:cBhvr>
                                      <p:to>
                                        <p:strVal val="true"/>
                                      </p:to>
                                    </p:set>
                                  </p:childTnLst>
                                </p:cTn>
                              </p:par>
                            </p:childTnLst>
                          </p:cTn>
                        </p:par>
                        <p:par>
                          <p:cTn id="151" fill="hold">
                            <p:stCondLst>
                              <p:cond delay="500"/>
                            </p:stCondLst>
                            <p:childTnLst>
                              <p:par>
                                <p:cTn id="152" presetID="26" presetClass="emph" presetSubtype="0" repeatCount="2000" fill="hold" grpId="0" nodeType="afterEffect">
                                  <p:stCondLst>
                                    <p:cond delay="0"/>
                                  </p:stCondLst>
                                  <p:childTnLst>
                                    <p:animEffect transition="out" filter="fade">
                                      <p:cBhvr>
                                        <p:cTn id="153" dur="500" tmFilter="0, 0; .2, .5; .8, .5; 1, 0"/>
                                        <p:tgtEl>
                                          <p:spTgt spid="173069"/>
                                        </p:tgtEl>
                                      </p:cBhvr>
                                    </p:animEffect>
                                    <p:animScale>
                                      <p:cBhvr>
                                        <p:cTn id="154" dur="250" autoRev="1" fill="hold"/>
                                        <p:tgtEl>
                                          <p:spTgt spid="173069"/>
                                        </p:tgtEl>
                                      </p:cBhvr>
                                      <p:by x="105000" y="105000"/>
                                    </p:animScale>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grpId="0" nodeType="clickEffect">
                                  <p:stCondLst>
                                    <p:cond delay="0"/>
                                  </p:stCondLst>
                                  <p:childTnLst>
                                    <p:set>
                                      <p:cBhvr>
                                        <p:cTn id="158" dur="1" fill="hold">
                                          <p:stCondLst>
                                            <p:cond delay="0"/>
                                          </p:stCondLst>
                                        </p:cTn>
                                        <p:tgtEl>
                                          <p:spTgt spid="173138"/>
                                        </p:tgtEl>
                                        <p:attrNameLst>
                                          <p:attrName>style.visibility</p:attrName>
                                        </p:attrNameLst>
                                      </p:cBhvr>
                                      <p:to>
                                        <p:strVal val="visible"/>
                                      </p:to>
                                    </p:set>
                                    <p:animEffect transition="in" filter="wipe(up)">
                                      <p:cBhvr>
                                        <p:cTn id="159" dur="2000"/>
                                        <p:tgtEl>
                                          <p:spTgt spid="173138"/>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1" fill="hold" grpId="0" nodeType="clickEffect">
                                  <p:stCondLst>
                                    <p:cond delay="0"/>
                                  </p:stCondLst>
                                  <p:childTnLst>
                                    <p:set>
                                      <p:cBhvr>
                                        <p:cTn id="163" dur="1" fill="hold">
                                          <p:stCondLst>
                                            <p:cond delay="0"/>
                                          </p:stCondLst>
                                        </p:cTn>
                                        <p:tgtEl>
                                          <p:spTgt spid="173119"/>
                                        </p:tgtEl>
                                        <p:attrNameLst>
                                          <p:attrName>style.visibility</p:attrName>
                                        </p:attrNameLst>
                                      </p:cBhvr>
                                      <p:to>
                                        <p:strVal val="visible"/>
                                      </p:to>
                                    </p:set>
                                    <p:animEffect transition="in" filter="wipe(up)">
                                      <p:cBhvr>
                                        <p:cTn id="164" dur="2000"/>
                                        <p:tgtEl>
                                          <p:spTgt spid="173119"/>
                                        </p:tgtEl>
                                      </p:cBhvr>
                                    </p:animEffect>
                                  </p:childTnLst>
                                </p:cTn>
                              </p:par>
                            </p:childTnLst>
                          </p:cTn>
                        </p:par>
                      </p:childTnLst>
                    </p:cTn>
                  </p:par>
                  <p:par>
                    <p:cTn id="165" fill="hold">
                      <p:stCondLst>
                        <p:cond delay="indefinite"/>
                      </p:stCondLst>
                      <p:childTnLst>
                        <p:par>
                          <p:cTn id="166" fill="hold">
                            <p:stCondLst>
                              <p:cond delay="0"/>
                            </p:stCondLst>
                            <p:childTnLst>
                              <p:par>
                                <p:cTn id="167" presetID="7" presetClass="emph" presetSubtype="2" fill="hold" nodeType="clickEffect">
                                  <p:stCondLst>
                                    <p:cond delay="0"/>
                                  </p:stCondLst>
                                  <p:childTnLst>
                                    <p:animClr clrSpc="rgb" dir="cw">
                                      <p:cBhvr>
                                        <p:cTn id="168" dur="500" fill="hold"/>
                                        <p:tgtEl>
                                          <p:spTgt spid="173071"/>
                                        </p:tgtEl>
                                        <p:attrNameLst>
                                          <p:attrName>stroke.color</p:attrName>
                                        </p:attrNameLst>
                                      </p:cBhvr>
                                      <p:to>
                                        <a:srgbClr val="FF3300"/>
                                      </p:to>
                                    </p:animClr>
                                    <p:set>
                                      <p:cBhvr>
                                        <p:cTn id="169" dur="500" fill="hold"/>
                                        <p:tgtEl>
                                          <p:spTgt spid="173071"/>
                                        </p:tgtEl>
                                        <p:attrNameLst>
                                          <p:attrName>stroke.on</p:attrName>
                                        </p:attrNameLst>
                                      </p:cBhvr>
                                      <p:to>
                                        <p:strVal val="true"/>
                                      </p:to>
                                    </p:set>
                                  </p:childTnLst>
                                </p:cTn>
                              </p:par>
                            </p:childTnLst>
                          </p:cTn>
                        </p:par>
                        <p:par>
                          <p:cTn id="170" fill="hold">
                            <p:stCondLst>
                              <p:cond delay="500"/>
                            </p:stCondLst>
                            <p:childTnLst>
                              <p:par>
                                <p:cTn id="171" presetID="26" presetClass="emph" presetSubtype="0" repeatCount="2000" fill="hold" grpId="0" nodeType="afterEffect">
                                  <p:stCondLst>
                                    <p:cond delay="0"/>
                                  </p:stCondLst>
                                  <p:childTnLst>
                                    <p:animEffect transition="out" filter="fade">
                                      <p:cBhvr>
                                        <p:cTn id="172" dur="500" tmFilter="0, 0; .2, .5; .8, .5; 1, 0"/>
                                        <p:tgtEl>
                                          <p:spTgt spid="173071"/>
                                        </p:tgtEl>
                                      </p:cBhvr>
                                    </p:animEffect>
                                    <p:animScale>
                                      <p:cBhvr>
                                        <p:cTn id="173" dur="250" autoRev="1" fill="hold"/>
                                        <p:tgtEl>
                                          <p:spTgt spid="173071"/>
                                        </p:tgtEl>
                                      </p:cBhvr>
                                      <p:by x="105000" y="105000"/>
                                    </p:animScale>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73146"/>
                                        </p:tgtEl>
                                        <p:attrNameLst>
                                          <p:attrName>style.visibility</p:attrName>
                                        </p:attrNameLst>
                                      </p:cBhvr>
                                      <p:to>
                                        <p:strVal val="visible"/>
                                      </p:to>
                                    </p:set>
                                    <p:animEffect transition="in" filter="wipe(left)">
                                      <p:cBhvr>
                                        <p:cTn id="178" dur="2000"/>
                                        <p:tgtEl>
                                          <p:spTgt spid="173146"/>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173145"/>
                                        </p:tgtEl>
                                        <p:attrNameLst>
                                          <p:attrName>style.visibility</p:attrName>
                                        </p:attrNameLst>
                                      </p:cBhvr>
                                      <p:to>
                                        <p:strVal val="visible"/>
                                      </p:to>
                                    </p:set>
                                    <p:animEffect transition="in" filter="wipe(left)">
                                      <p:cBhvr>
                                        <p:cTn id="183" dur="2000"/>
                                        <p:tgtEl>
                                          <p:spTgt spid="173145"/>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173144"/>
                                        </p:tgtEl>
                                        <p:attrNameLst>
                                          <p:attrName>style.visibility</p:attrName>
                                        </p:attrNameLst>
                                      </p:cBhvr>
                                      <p:to>
                                        <p:strVal val="visible"/>
                                      </p:to>
                                    </p:set>
                                    <p:animEffect transition="in" filter="wipe(up)">
                                      <p:cBhvr>
                                        <p:cTn id="188" dur="2000"/>
                                        <p:tgtEl>
                                          <p:spTgt spid="173144"/>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1" fill="hold" grpId="0" nodeType="clickEffect">
                                  <p:stCondLst>
                                    <p:cond delay="0"/>
                                  </p:stCondLst>
                                  <p:childTnLst>
                                    <p:set>
                                      <p:cBhvr>
                                        <p:cTn id="192" dur="1" fill="hold">
                                          <p:stCondLst>
                                            <p:cond delay="0"/>
                                          </p:stCondLst>
                                        </p:cTn>
                                        <p:tgtEl>
                                          <p:spTgt spid="173147"/>
                                        </p:tgtEl>
                                        <p:attrNameLst>
                                          <p:attrName>style.visibility</p:attrName>
                                        </p:attrNameLst>
                                      </p:cBhvr>
                                      <p:to>
                                        <p:strVal val="visible"/>
                                      </p:to>
                                    </p:set>
                                    <p:animEffect transition="in" filter="wipe(up)">
                                      <p:cBhvr>
                                        <p:cTn id="193" dur="2000"/>
                                        <p:tgtEl>
                                          <p:spTgt spid="173147"/>
                                        </p:tgtEl>
                                      </p:cBhvr>
                                    </p:animEffect>
                                  </p:childTnLst>
                                </p:cTn>
                              </p:par>
                            </p:childTnLst>
                          </p:cTn>
                        </p:par>
                      </p:childTnLst>
                    </p:cTn>
                  </p:par>
                  <p:par>
                    <p:cTn id="194" fill="hold">
                      <p:stCondLst>
                        <p:cond delay="indefinite"/>
                      </p:stCondLst>
                      <p:childTnLst>
                        <p:par>
                          <p:cTn id="195" fill="hold">
                            <p:stCondLst>
                              <p:cond delay="0"/>
                            </p:stCondLst>
                            <p:childTnLst>
                              <p:par>
                                <p:cTn id="196" presetID="7" presetClass="emph" presetSubtype="2" fill="hold" nodeType="clickEffect">
                                  <p:stCondLst>
                                    <p:cond delay="0"/>
                                  </p:stCondLst>
                                  <p:childTnLst>
                                    <p:animClr clrSpc="rgb" dir="cw">
                                      <p:cBhvr>
                                        <p:cTn id="197" dur="500" fill="hold"/>
                                        <p:tgtEl>
                                          <p:spTgt spid="173072"/>
                                        </p:tgtEl>
                                        <p:attrNameLst>
                                          <p:attrName>stroke.color</p:attrName>
                                        </p:attrNameLst>
                                      </p:cBhvr>
                                      <p:to>
                                        <a:srgbClr val="FF3300"/>
                                      </p:to>
                                    </p:animClr>
                                    <p:set>
                                      <p:cBhvr>
                                        <p:cTn id="198" dur="500" fill="hold"/>
                                        <p:tgtEl>
                                          <p:spTgt spid="173072"/>
                                        </p:tgtEl>
                                        <p:attrNameLst>
                                          <p:attrName>stroke.on</p:attrName>
                                        </p:attrNameLst>
                                      </p:cBhvr>
                                      <p:to>
                                        <p:strVal val="true"/>
                                      </p:to>
                                    </p:set>
                                  </p:childTnLst>
                                </p:cTn>
                              </p:par>
                            </p:childTnLst>
                          </p:cTn>
                        </p:par>
                        <p:par>
                          <p:cTn id="199" fill="hold">
                            <p:stCondLst>
                              <p:cond delay="500"/>
                            </p:stCondLst>
                            <p:childTnLst>
                              <p:par>
                                <p:cTn id="200" presetID="26" presetClass="emph" presetSubtype="0" repeatCount="2000" fill="hold" grpId="0" nodeType="afterEffect">
                                  <p:stCondLst>
                                    <p:cond delay="0"/>
                                  </p:stCondLst>
                                  <p:childTnLst>
                                    <p:animEffect transition="out" filter="fade">
                                      <p:cBhvr>
                                        <p:cTn id="201" dur="500" tmFilter="0, 0; .2, .5; .8, .5; 1, 0"/>
                                        <p:tgtEl>
                                          <p:spTgt spid="173072"/>
                                        </p:tgtEl>
                                      </p:cBhvr>
                                    </p:animEffect>
                                    <p:animScale>
                                      <p:cBhvr>
                                        <p:cTn id="202" dur="250" autoRev="1" fill="hold"/>
                                        <p:tgtEl>
                                          <p:spTgt spid="173072"/>
                                        </p:tgtEl>
                                      </p:cBhvr>
                                      <p:by x="105000" y="105000"/>
                                    </p:animScale>
                                  </p:childTnLst>
                                </p:cTn>
                              </p:par>
                            </p:childTnLst>
                          </p:cTn>
                        </p:par>
                      </p:childTnLst>
                    </p:cTn>
                  </p:par>
                  <p:par>
                    <p:cTn id="203" fill="hold">
                      <p:stCondLst>
                        <p:cond delay="indefinite"/>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73141"/>
                                        </p:tgtEl>
                                        <p:attrNameLst>
                                          <p:attrName>style.visibility</p:attrName>
                                        </p:attrNameLst>
                                      </p:cBhvr>
                                      <p:to>
                                        <p:strVal val="visible"/>
                                      </p:to>
                                    </p:set>
                                    <p:animEffect transition="in" filter="wipe(up)">
                                      <p:cBhvr>
                                        <p:cTn id="207" dur="2000"/>
                                        <p:tgtEl>
                                          <p:spTgt spid="173141"/>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173142"/>
                                        </p:tgtEl>
                                        <p:attrNameLst>
                                          <p:attrName>style.visibility</p:attrName>
                                        </p:attrNameLst>
                                      </p:cBhvr>
                                      <p:to>
                                        <p:strVal val="visible"/>
                                      </p:to>
                                    </p:set>
                                    <p:animEffect transition="in" filter="wipe(left)">
                                      <p:cBhvr>
                                        <p:cTn id="212" dur="500"/>
                                        <p:tgtEl>
                                          <p:spTgt spid="173142"/>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173143"/>
                                        </p:tgtEl>
                                        <p:attrNameLst>
                                          <p:attrName>style.visibility</p:attrName>
                                        </p:attrNameLst>
                                      </p:cBhvr>
                                      <p:to>
                                        <p:strVal val="visible"/>
                                      </p:to>
                                    </p:set>
                                    <p:animEffect transition="in" filter="wipe(left)">
                                      <p:cBhvr>
                                        <p:cTn id="217" dur="500"/>
                                        <p:tgtEl>
                                          <p:spTgt spid="173143"/>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1" fill="hold" grpId="0" nodeType="clickEffect">
                                  <p:stCondLst>
                                    <p:cond delay="0"/>
                                  </p:stCondLst>
                                  <p:childTnLst>
                                    <p:set>
                                      <p:cBhvr>
                                        <p:cTn id="221" dur="1" fill="hold">
                                          <p:stCondLst>
                                            <p:cond delay="0"/>
                                          </p:stCondLst>
                                        </p:cTn>
                                        <p:tgtEl>
                                          <p:spTgt spid="173140"/>
                                        </p:tgtEl>
                                        <p:attrNameLst>
                                          <p:attrName>style.visibility</p:attrName>
                                        </p:attrNameLst>
                                      </p:cBhvr>
                                      <p:to>
                                        <p:strVal val="visible"/>
                                      </p:to>
                                    </p:set>
                                    <p:animEffect transition="in" filter="wipe(up)">
                                      <p:cBhvr>
                                        <p:cTn id="222" dur="2000"/>
                                        <p:tgtEl>
                                          <p:spTgt spid="173140"/>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173121"/>
                                        </p:tgtEl>
                                        <p:attrNameLst>
                                          <p:attrName>style.visibility</p:attrName>
                                        </p:attrNameLst>
                                      </p:cBhvr>
                                      <p:to>
                                        <p:strVal val="visible"/>
                                      </p:to>
                                    </p:set>
                                    <p:animEffect transition="in" filter="wipe(left)">
                                      <p:cBhvr>
                                        <p:cTn id="227" dur="2000"/>
                                        <p:tgtEl>
                                          <p:spTgt spid="173121"/>
                                        </p:tgtEl>
                                      </p:cBhvr>
                                    </p:animEffect>
                                  </p:childTnLst>
                                </p:cTn>
                              </p:par>
                            </p:childTnLst>
                          </p:cTn>
                        </p:par>
                        <p:par>
                          <p:cTn id="228" fill="hold">
                            <p:stCondLst>
                              <p:cond delay="2000"/>
                            </p:stCondLst>
                            <p:childTnLst>
                              <p:par>
                                <p:cTn id="229" presetID="22" presetClass="entr" presetSubtype="2" fill="hold" grpId="0" nodeType="afterEffect">
                                  <p:stCondLst>
                                    <p:cond delay="0"/>
                                  </p:stCondLst>
                                  <p:childTnLst>
                                    <p:set>
                                      <p:cBhvr>
                                        <p:cTn id="230" dur="1" fill="hold">
                                          <p:stCondLst>
                                            <p:cond delay="0"/>
                                          </p:stCondLst>
                                        </p:cTn>
                                        <p:tgtEl>
                                          <p:spTgt spid="173154"/>
                                        </p:tgtEl>
                                        <p:attrNameLst>
                                          <p:attrName>style.visibility</p:attrName>
                                        </p:attrNameLst>
                                      </p:cBhvr>
                                      <p:to>
                                        <p:strVal val="visible"/>
                                      </p:to>
                                    </p:set>
                                    <p:animEffect transition="in" filter="wipe(right)">
                                      <p:cBhvr>
                                        <p:cTn id="231" dur="2000"/>
                                        <p:tgtEl>
                                          <p:spTgt spid="173154"/>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1" fill="hold" nodeType="clickEffect">
                                  <p:stCondLst>
                                    <p:cond delay="0"/>
                                  </p:stCondLst>
                                  <p:childTnLst>
                                    <p:set>
                                      <p:cBhvr>
                                        <p:cTn id="235" dur="1" fill="hold">
                                          <p:stCondLst>
                                            <p:cond delay="0"/>
                                          </p:stCondLst>
                                        </p:cTn>
                                        <p:tgtEl>
                                          <p:spTgt spid="2"/>
                                        </p:tgtEl>
                                        <p:attrNameLst>
                                          <p:attrName>style.visibility</p:attrName>
                                        </p:attrNameLst>
                                      </p:cBhvr>
                                      <p:to>
                                        <p:strVal val="visible"/>
                                      </p:to>
                                    </p:set>
                                    <p:animEffect transition="in" filter="wipe(up)">
                                      <p:cBhvr>
                                        <p:cTn id="236" dur="2000"/>
                                        <p:tgtEl>
                                          <p:spTgt spid="2"/>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1" fill="hold" grpId="0" nodeType="clickEffect">
                                  <p:stCondLst>
                                    <p:cond delay="0"/>
                                  </p:stCondLst>
                                  <p:childTnLst>
                                    <p:set>
                                      <p:cBhvr>
                                        <p:cTn id="240" dur="1" fill="hold">
                                          <p:stCondLst>
                                            <p:cond delay="0"/>
                                          </p:stCondLst>
                                        </p:cTn>
                                        <p:tgtEl>
                                          <p:spTgt spid="173111"/>
                                        </p:tgtEl>
                                        <p:attrNameLst>
                                          <p:attrName>style.visibility</p:attrName>
                                        </p:attrNameLst>
                                      </p:cBhvr>
                                      <p:to>
                                        <p:strVal val="visible"/>
                                      </p:to>
                                    </p:set>
                                    <p:animEffect transition="in" filter="wipe(up)">
                                      <p:cBhvr>
                                        <p:cTn id="241" dur="2000"/>
                                        <p:tgtEl>
                                          <p:spTgt spid="173111"/>
                                        </p:tgtEl>
                                      </p:cBhvr>
                                    </p:animEffect>
                                  </p:childTnLst>
                                </p:cTn>
                              </p:par>
                            </p:childTnLst>
                          </p:cTn>
                        </p:par>
                        <p:par>
                          <p:cTn id="242" fill="hold">
                            <p:stCondLst>
                              <p:cond delay="2000"/>
                            </p:stCondLst>
                            <p:childTnLst>
                              <p:par>
                                <p:cTn id="243" presetID="22" presetClass="entr" presetSubtype="8" fill="hold" grpId="0" nodeType="afterEffect">
                                  <p:stCondLst>
                                    <p:cond delay="0"/>
                                  </p:stCondLst>
                                  <p:childTnLst>
                                    <p:set>
                                      <p:cBhvr>
                                        <p:cTn id="244" dur="1" fill="hold">
                                          <p:stCondLst>
                                            <p:cond delay="0"/>
                                          </p:stCondLst>
                                        </p:cTn>
                                        <p:tgtEl>
                                          <p:spTgt spid="173114"/>
                                        </p:tgtEl>
                                        <p:attrNameLst>
                                          <p:attrName>style.visibility</p:attrName>
                                        </p:attrNameLst>
                                      </p:cBhvr>
                                      <p:to>
                                        <p:strVal val="visible"/>
                                      </p:to>
                                    </p:set>
                                    <p:animEffect transition="in" filter="wipe(left)">
                                      <p:cBhvr>
                                        <p:cTn id="245" dur="2000"/>
                                        <p:tgtEl>
                                          <p:spTgt spid="173114"/>
                                        </p:tgtEl>
                                      </p:cBhvr>
                                    </p:animEffect>
                                  </p:childTnLst>
                                </p:cTn>
                              </p:par>
                            </p:childTnLst>
                          </p:cTn>
                        </p:par>
                        <p:par>
                          <p:cTn id="246" fill="hold">
                            <p:stCondLst>
                              <p:cond delay="4000"/>
                            </p:stCondLst>
                            <p:childTnLst>
                              <p:par>
                                <p:cTn id="247" presetID="22" presetClass="entr" presetSubtype="1" fill="hold" grpId="0" nodeType="afterEffect">
                                  <p:stCondLst>
                                    <p:cond delay="0"/>
                                  </p:stCondLst>
                                  <p:childTnLst>
                                    <p:set>
                                      <p:cBhvr>
                                        <p:cTn id="248" dur="1" fill="hold">
                                          <p:stCondLst>
                                            <p:cond delay="0"/>
                                          </p:stCondLst>
                                        </p:cTn>
                                        <p:tgtEl>
                                          <p:spTgt spid="173115"/>
                                        </p:tgtEl>
                                        <p:attrNameLst>
                                          <p:attrName>style.visibility</p:attrName>
                                        </p:attrNameLst>
                                      </p:cBhvr>
                                      <p:to>
                                        <p:strVal val="visible"/>
                                      </p:to>
                                    </p:set>
                                    <p:animEffect transition="in" filter="wipe(up)">
                                      <p:cBhvr>
                                        <p:cTn id="249" dur="2000"/>
                                        <p:tgtEl>
                                          <p:spTgt spid="173115"/>
                                        </p:tgtEl>
                                      </p:cBhvr>
                                    </p:animEffect>
                                  </p:childTnLst>
                                </p:cTn>
                              </p:par>
                            </p:childTnLst>
                          </p:cTn>
                        </p:par>
                        <p:par>
                          <p:cTn id="250" fill="hold">
                            <p:stCondLst>
                              <p:cond delay="6000"/>
                            </p:stCondLst>
                            <p:childTnLst>
                              <p:par>
                                <p:cTn id="251" presetID="22" presetClass="entr" presetSubtype="1" fill="hold" grpId="0" nodeType="afterEffect">
                                  <p:stCondLst>
                                    <p:cond delay="0"/>
                                  </p:stCondLst>
                                  <p:childTnLst>
                                    <p:set>
                                      <p:cBhvr>
                                        <p:cTn id="252" dur="1" fill="hold">
                                          <p:stCondLst>
                                            <p:cond delay="0"/>
                                          </p:stCondLst>
                                        </p:cTn>
                                        <p:tgtEl>
                                          <p:spTgt spid="173116"/>
                                        </p:tgtEl>
                                        <p:attrNameLst>
                                          <p:attrName>style.visibility</p:attrName>
                                        </p:attrNameLst>
                                      </p:cBhvr>
                                      <p:to>
                                        <p:strVal val="visible"/>
                                      </p:to>
                                    </p:set>
                                    <p:animEffect transition="in" filter="wipe(up)">
                                      <p:cBhvr>
                                        <p:cTn id="253" dur="2000"/>
                                        <p:tgtEl>
                                          <p:spTgt spid="173116"/>
                                        </p:tgtEl>
                                      </p:cBhvr>
                                    </p:animEffect>
                                  </p:childTnLst>
                                </p:cTn>
                              </p:par>
                            </p:childTnLst>
                          </p:cTn>
                        </p:par>
                        <p:par>
                          <p:cTn id="254" fill="hold">
                            <p:stCondLst>
                              <p:cond delay="8000"/>
                            </p:stCondLst>
                            <p:childTnLst>
                              <p:par>
                                <p:cTn id="255" presetID="22" presetClass="entr" presetSubtype="8" fill="hold" grpId="0" nodeType="afterEffect">
                                  <p:stCondLst>
                                    <p:cond delay="0"/>
                                  </p:stCondLst>
                                  <p:childTnLst>
                                    <p:set>
                                      <p:cBhvr>
                                        <p:cTn id="256" dur="1" fill="hold">
                                          <p:stCondLst>
                                            <p:cond delay="0"/>
                                          </p:stCondLst>
                                        </p:cTn>
                                        <p:tgtEl>
                                          <p:spTgt spid="173118"/>
                                        </p:tgtEl>
                                        <p:attrNameLst>
                                          <p:attrName>style.visibility</p:attrName>
                                        </p:attrNameLst>
                                      </p:cBhvr>
                                      <p:to>
                                        <p:strVal val="visible"/>
                                      </p:to>
                                    </p:set>
                                    <p:animEffect transition="in" filter="wipe(left)">
                                      <p:cBhvr>
                                        <p:cTn id="257" dur="2000"/>
                                        <p:tgtEl>
                                          <p:spTgt spid="173118"/>
                                        </p:tgtEl>
                                      </p:cBhvr>
                                    </p:animEffect>
                                  </p:childTnLst>
                                </p:cTn>
                              </p:par>
                            </p:childTnLst>
                          </p:cTn>
                        </p:par>
                        <p:par>
                          <p:cTn id="258" fill="hold">
                            <p:stCondLst>
                              <p:cond delay="10000"/>
                            </p:stCondLst>
                            <p:childTnLst>
                              <p:par>
                                <p:cTn id="259" presetID="22" presetClass="entr" presetSubtype="8" fill="hold" grpId="0" nodeType="afterEffect">
                                  <p:stCondLst>
                                    <p:cond delay="0"/>
                                  </p:stCondLst>
                                  <p:childTnLst>
                                    <p:set>
                                      <p:cBhvr>
                                        <p:cTn id="260" dur="1" fill="hold">
                                          <p:stCondLst>
                                            <p:cond delay="0"/>
                                          </p:stCondLst>
                                        </p:cTn>
                                        <p:tgtEl>
                                          <p:spTgt spid="173120"/>
                                        </p:tgtEl>
                                        <p:attrNameLst>
                                          <p:attrName>style.visibility</p:attrName>
                                        </p:attrNameLst>
                                      </p:cBhvr>
                                      <p:to>
                                        <p:strVal val="visible"/>
                                      </p:to>
                                    </p:set>
                                    <p:animEffect transition="in" filter="wipe(left)">
                                      <p:cBhvr>
                                        <p:cTn id="261" dur="2000"/>
                                        <p:tgtEl>
                                          <p:spTgt spid="173120"/>
                                        </p:tgtEl>
                                      </p:cBhvr>
                                    </p:animEffect>
                                  </p:childTnLst>
                                </p:cTn>
                              </p:par>
                            </p:childTnLst>
                          </p:cTn>
                        </p:par>
                        <p:par>
                          <p:cTn id="262" fill="hold">
                            <p:stCondLst>
                              <p:cond delay="12000"/>
                            </p:stCondLst>
                            <p:childTnLst>
                              <p:par>
                                <p:cTn id="263" presetID="22" presetClass="entr" presetSubtype="8" fill="hold" grpId="0" nodeType="afterEffect">
                                  <p:stCondLst>
                                    <p:cond delay="0"/>
                                  </p:stCondLst>
                                  <p:childTnLst>
                                    <p:set>
                                      <p:cBhvr>
                                        <p:cTn id="264" dur="1" fill="hold">
                                          <p:stCondLst>
                                            <p:cond delay="0"/>
                                          </p:stCondLst>
                                        </p:cTn>
                                        <p:tgtEl>
                                          <p:spTgt spid="173126"/>
                                        </p:tgtEl>
                                        <p:attrNameLst>
                                          <p:attrName>style.visibility</p:attrName>
                                        </p:attrNameLst>
                                      </p:cBhvr>
                                      <p:to>
                                        <p:strVal val="visible"/>
                                      </p:to>
                                    </p:set>
                                    <p:animEffect transition="in" filter="wipe(left)">
                                      <p:cBhvr>
                                        <p:cTn id="265" dur="2000"/>
                                        <p:tgtEl>
                                          <p:spTgt spid="173126"/>
                                        </p:tgtEl>
                                      </p:cBhvr>
                                    </p:animEffect>
                                  </p:childTnLst>
                                </p:cTn>
                              </p:par>
                            </p:childTnLst>
                          </p:cTn>
                        </p:par>
                        <p:par>
                          <p:cTn id="266" fill="hold">
                            <p:stCondLst>
                              <p:cond delay="14000"/>
                            </p:stCondLst>
                            <p:childTnLst>
                              <p:par>
                                <p:cTn id="267" presetID="22" presetClass="entr" presetSubtype="8" fill="hold" grpId="0" nodeType="afterEffect">
                                  <p:stCondLst>
                                    <p:cond delay="0"/>
                                  </p:stCondLst>
                                  <p:childTnLst>
                                    <p:set>
                                      <p:cBhvr>
                                        <p:cTn id="268" dur="1" fill="hold">
                                          <p:stCondLst>
                                            <p:cond delay="0"/>
                                          </p:stCondLst>
                                        </p:cTn>
                                        <p:tgtEl>
                                          <p:spTgt spid="173127"/>
                                        </p:tgtEl>
                                        <p:attrNameLst>
                                          <p:attrName>style.visibility</p:attrName>
                                        </p:attrNameLst>
                                      </p:cBhvr>
                                      <p:to>
                                        <p:strVal val="visible"/>
                                      </p:to>
                                    </p:set>
                                    <p:animEffect transition="in" filter="wipe(left)">
                                      <p:cBhvr>
                                        <p:cTn id="269" dur="2000"/>
                                        <p:tgtEl>
                                          <p:spTgt spid="17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37" grpId="0" animBg="1"/>
      <p:bldP spid="173128" grpId="0" animBg="1"/>
      <p:bldP spid="173129" grpId="0" animBg="1"/>
      <p:bldP spid="173131" grpId="0" animBg="1"/>
      <p:bldP spid="173132" grpId="0" animBg="1"/>
      <p:bldP spid="173133" grpId="0" animBg="1"/>
      <p:bldP spid="173136" grpId="0" animBg="1"/>
      <p:bldP spid="173138" grpId="0" animBg="1"/>
      <p:bldP spid="173140" grpId="0" animBg="1"/>
      <p:bldP spid="173141" grpId="0" animBg="1"/>
      <p:bldP spid="173142" grpId="0" animBg="1"/>
      <p:bldP spid="173143" grpId="0" animBg="1"/>
      <p:bldP spid="173144" grpId="0" animBg="1"/>
      <p:bldP spid="173145" grpId="0" animBg="1"/>
      <p:bldP spid="173146" grpId="0" animBg="1"/>
      <p:bldP spid="173147" grpId="0" animBg="1"/>
      <p:bldP spid="173148" grpId="0" animBg="1"/>
      <p:bldP spid="173149" grpId="0" animBg="1"/>
      <p:bldP spid="173150" grpId="0" animBg="1"/>
      <p:bldP spid="173151" grpId="0" animBg="1"/>
      <p:bldP spid="173152" grpId="0" animBg="1"/>
      <p:bldP spid="173061" grpId="0" animBg="1"/>
      <p:bldP spid="173062" grpId="0" animBg="1"/>
      <p:bldP spid="173063" grpId="0" animBg="1"/>
      <p:bldP spid="173064" grpId="0" animBg="1"/>
      <p:bldP spid="173065" grpId="0" animBg="1"/>
      <p:bldP spid="173066" grpId="0" animBg="1"/>
      <p:bldP spid="173067" grpId="0" animBg="1"/>
      <p:bldP spid="173068" grpId="0" animBg="1"/>
      <p:bldP spid="173069" grpId="0" animBg="1"/>
      <p:bldP spid="173071" grpId="0" animBg="1"/>
      <p:bldP spid="173072" grpId="0" animBg="1"/>
      <p:bldP spid="173130" grpId="0" animBg="1"/>
      <p:bldP spid="173139" grpId="0" animBg="1"/>
      <p:bldP spid="173111" grpId="0" animBg="1"/>
      <p:bldP spid="173112" grpId="0" animBg="1"/>
      <p:bldP spid="173113" grpId="0" animBg="1"/>
      <p:bldP spid="173114" grpId="0" animBg="1"/>
      <p:bldP spid="173115" grpId="0" animBg="1"/>
      <p:bldP spid="173116" grpId="0" animBg="1"/>
      <p:bldP spid="173117" grpId="0" animBg="1"/>
      <p:bldP spid="173118" grpId="0" animBg="1"/>
      <p:bldP spid="173119" grpId="0" animBg="1"/>
      <p:bldP spid="173120" grpId="0" animBg="1"/>
      <p:bldP spid="173121" grpId="0" animBg="1"/>
      <p:bldP spid="173126" grpId="0" animBg="1"/>
      <p:bldP spid="173127" grpId="0" animBg="1"/>
      <p:bldP spid="1731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655638"/>
            <a:ext cx="7772400" cy="1143000"/>
          </a:xfrm>
        </p:spPr>
        <p:txBody>
          <a:bodyPr/>
          <a:lstStyle/>
          <a:p>
            <a:pPr algn="r" eaLnBrk="1" hangingPunct="1"/>
            <a:r>
              <a:rPr lang="en-US" sz="6600" b="1" i="1" smtClean="0">
                <a:solidFill>
                  <a:schemeClr val="accent2"/>
                </a:solidFill>
                <a:latin typeface="Arial" charset="0"/>
                <a:cs typeface="Arial" charset="0"/>
              </a:rPr>
              <a:t>Introduction</a:t>
            </a:r>
          </a:p>
        </p:txBody>
      </p:sp>
      <p:pic>
        <p:nvPicPr>
          <p:cNvPr id="29699" name="Picture 4"/>
          <p:cNvPicPr>
            <a:picLocks noChangeAspect="1" noChangeArrowheads="1"/>
          </p:cNvPicPr>
          <p:nvPr/>
        </p:nvPicPr>
        <p:blipFill>
          <a:blip r:embed="rId2"/>
          <a:srcRect t="14885" b="50000"/>
          <a:stretch>
            <a:fillRect/>
          </a:stretch>
        </p:blipFill>
        <p:spPr bwMode="auto">
          <a:xfrm>
            <a:off x="0" y="4464050"/>
            <a:ext cx="9144000" cy="2408238"/>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5003800" y="3276600"/>
            <a:ext cx="3835400" cy="1993900"/>
            <a:chOff x="3344" y="2064"/>
            <a:chExt cx="2200" cy="1256"/>
          </a:xfrm>
        </p:grpSpPr>
        <p:sp>
          <p:nvSpPr>
            <p:cNvPr id="30744" name="AutoShape 32"/>
            <p:cNvSpPr>
              <a:spLocks noChangeArrowheads="1"/>
            </p:cNvSpPr>
            <p:nvPr/>
          </p:nvSpPr>
          <p:spPr bwMode="auto">
            <a:xfrm>
              <a:off x="3344" y="2064"/>
              <a:ext cx="2192" cy="1256"/>
            </a:xfrm>
            <a:prstGeom prst="roundRect">
              <a:avLst>
                <a:gd name="adj" fmla="val 8384"/>
              </a:avLst>
            </a:prstGeom>
            <a:solidFill>
              <a:srgbClr val="CCFFCC"/>
            </a:solidFill>
            <a:ln w="9525">
              <a:noFill/>
              <a:round/>
              <a:headEnd/>
              <a:tailEnd/>
            </a:ln>
          </p:spPr>
          <p:txBody>
            <a:bodyPr wrap="none" anchor="ctr"/>
            <a:lstStyle/>
            <a:p>
              <a:endParaRPr lang="en-US"/>
            </a:p>
          </p:txBody>
        </p:sp>
        <p:sp>
          <p:nvSpPr>
            <p:cNvPr id="30745" name="Text Box 5"/>
            <p:cNvSpPr txBox="1">
              <a:spLocks noChangeArrowheads="1"/>
            </p:cNvSpPr>
            <p:nvPr/>
          </p:nvSpPr>
          <p:spPr bwMode="auto">
            <a:xfrm>
              <a:off x="3370" y="2217"/>
              <a:ext cx="612" cy="288"/>
            </a:xfrm>
            <a:prstGeom prst="rect">
              <a:avLst/>
            </a:prstGeom>
            <a:solidFill>
              <a:srgbClr val="CCFFCC"/>
            </a:solidFill>
            <a:ln w="9525">
              <a:noFill/>
              <a:miter lim="800000"/>
              <a:headEnd/>
              <a:tailEnd/>
            </a:ln>
          </p:spPr>
          <p:txBody>
            <a:bodyPr wrap="none">
              <a:spAutoFit/>
            </a:bodyPr>
            <a:lstStyle/>
            <a:p>
              <a:r>
                <a:rPr lang="en-US" sz="2400">
                  <a:solidFill>
                    <a:srgbClr val="000000"/>
                  </a:solidFill>
                  <a:latin typeface="Arial" charset="0"/>
                </a:rPr>
                <a:t>Shape</a:t>
              </a:r>
            </a:p>
          </p:txBody>
        </p:sp>
        <p:sp>
          <p:nvSpPr>
            <p:cNvPr id="73768" name="Line 40"/>
            <p:cNvSpPr>
              <a:spLocks noChangeShapeType="1"/>
            </p:cNvSpPr>
            <p:nvPr/>
          </p:nvSpPr>
          <p:spPr bwMode="auto">
            <a:xfrm>
              <a:off x="3344" y="2672"/>
              <a:ext cx="2200" cy="0"/>
            </a:xfrm>
            <a:prstGeom prst="line">
              <a:avLst/>
            </a:prstGeom>
            <a:noFill/>
            <a:ln w="9525">
              <a:solidFill>
                <a:schemeClr val="bg1"/>
              </a:solidFill>
              <a:round/>
              <a:headEnd/>
              <a:tailEnd/>
            </a:ln>
            <a:effectLst>
              <a:prstShdw prst="shdw18" dist="17961" dir="13500000">
                <a:schemeClr val="bg1">
                  <a:gamma/>
                  <a:shade val="60000"/>
                  <a:invGamma/>
                </a:schemeClr>
              </a:prstShdw>
            </a:effectLst>
          </p:spPr>
          <p:txBody>
            <a:bodyPr/>
            <a:lstStyle/>
            <a:p>
              <a:pPr>
                <a:defRPr/>
              </a:pPr>
              <a:endParaRPr lang="en-US"/>
            </a:p>
          </p:txBody>
        </p:sp>
      </p:grpSp>
      <p:grpSp>
        <p:nvGrpSpPr>
          <p:cNvPr id="3" name="Group 45"/>
          <p:cNvGrpSpPr>
            <a:grpSpLocks/>
          </p:cNvGrpSpPr>
          <p:nvPr/>
        </p:nvGrpSpPr>
        <p:grpSpPr bwMode="auto">
          <a:xfrm>
            <a:off x="2489200" y="3289300"/>
            <a:ext cx="2476500" cy="1968500"/>
            <a:chOff x="1760" y="2072"/>
            <a:chExt cx="1560" cy="1240"/>
          </a:xfrm>
        </p:grpSpPr>
        <p:sp>
          <p:nvSpPr>
            <p:cNvPr id="30740" name="AutoShape 29"/>
            <p:cNvSpPr>
              <a:spLocks noChangeArrowheads="1"/>
            </p:cNvSpPr>
            <p:nvPr/>
          </p:nvSpPr>
          <p:spPr bwMode="auto">
            <a:xfrm>
              <a:off x="1760" y="2072"/>
              <a:ext cx="1560" cy="1240"/>
            </a:xfrm>
            <a:prstGeom prst="roundRect">
              <a:avLst>
                <a:gd name="adj" fmla="val 9639"/>
              </a:avLst>
            </a:prstGeom>
            <a:solidFill>
              <a:srgbClr val="CCFFCC"/>
            </a:solidFill>
            <a:ln w="9525">
              <a:noFill/>
              <a:round/>
              <a:headEnd/>
              <a:tailEnd/>
            </a:ln>
          </p:spPr>
          <p:txBody>
            <a:bodyPr wrap="none" anchor="ctr"/>
            <a:lstStyle/>
            <a:p>
              <a:endParaRPr lang="en-US"/>
            </a:p>
          </p:txBody>
        </p:sp>
        <p:grpSp>
          <p:nvGrpSpPr>
            <p:cNvPr id="30741" name="Group 44"/>
            <p:cNvGrpSpPr>
              <a:grpSpLocks/>
            </p:cNvGrpSpPr>
            <p:nvPr/>
          </p:nvGrpSpPr>
          <p:grpSpPr bwMode="auto">
            <a:xfrm>
              <a:off x="1768" y="2113"/>
              <a:ext cx="1544" cy="559"/>
              <a:chOff x="1768" y="2113"/>
              <a:chExt cx="1544" cy="559"/>
            </a:xfrm>
          </p:grpSpPr>
          <p:sp>
            <p:nvSpPr>
              <p:cNvPr id="30742" name="Text Box 4"/>
              <p:cNvSpPr txBox="1">
                <a:spLocks noChangeArrowheads="1"/>
              </p:cNvSpPr>
              <p:nvPr/>
            </p:nvSpPr>
            <p:spPr bwMode="auto">
              <a:xfrm>
                <a:off x="2031" y="2113"/>
                <a:ext cx="979" cy="518"/>
              </a:xfrm>
              <a:prstGeom prst="rect">
                <a:avLst/>
              </a:prstGeom>
              <a:noFill/>
              <a:ln w="9525">
                <a:noFill/>
                <a:miter lim="800000"/>
                <a:headEnd/>
                <a:tailEnd/>
              </a:ln>
              <a:effectLst>
                <a:prstShdw prst="shdw17" dist="17961" dir="2700000">
                  <a:srgbClr val="7A997A"/>
                </a:prstShdw>
              </a:effectLst>
            </p:spPr>
            <p:txBody>
              <a:bodyPr wrap="none">
                <a:spAutoFit/>
              </a:bodyPr>
              <a:lstStyle/>
              <a:p>
                <a:pPr algn="ctr"/>
                <a:r>
                  <a:rPr lang="en-US" sz="2400" b="1">
                    <a:solidFill>
                      <a:srgbClr val="000000"/>
                    </a:solidFill>
                    <a:latin typeface="Arial" charset="0"/>
                  </a:rPr>
                  <a:t>Multiview</a:t>
                </a:r>
              </a:p>
              <a:p>
                <a:pPr algn="ctr"/>
                <a:r>
                  <a:rPr lang="en-US" sz="2400" b="1">
                    <a:solidFill>
                      <a:srgbClr val="000000"/>
                    </a:solidFill>
                    <a:latin typeface="Arial" charset="0"/>
                  </a:rPr>
                  <a:t>Drawing</a:t>
                </a:r>
              </a:p>
            </p:txBody>
          </p:sp>
          <p:sp>
            <p:nvSpPr>
              <p:cNvPr id="73767" name="Line 39"/>
              <p:cNvSpPr>
                <a:spLocks noChangeShapeType="1"/>
              </p:cNvSpPr>
              <p:nvPr/>
            </p:nvSpPr>
            <p:spPr bwMode="auto">
              <a:xfrm>
                <a:off x="1768" y="2672"/>
                <a:ext cx="1544" cy="0"/>
              </a:xfrm>
              <a:prstGeom prst="line">
                <a:avLst/>
              </a:prstGeom>
              <a:noFill/>
              <a:ln w="9525">
                <a:solidFill>
                  <a:schemeClr val="bg1"/>
                </a:solidFill>
                <a:round/>
                <a:headEnd/>
                <a:tailEnd/>
              </a:ln>
              <a:effectLst>
                <a:prstShdw prst="shdw18" dist="17961" dir="13500000">
                  <a:schemeClr val="bg1">
                    <a:gamma/>
                    <a:shade val="60000"/>
                    <a:invGamma/>
                  </a:schemeClr>
                </a:prstShdw>
              </a:effectLst>
            </p:spPr>
            <p:txBody>
              <a:bodyPr/>
              <a:lstStyle/>
              <a:p>
                <a:pPr>
                  <a:defRPr/>
                </a:pPr>
                <a:endParaRPr lang="en-US"/>
              </a:p>
            </p:txBody>
          </p:sp>
        </p:grpSp>
      </p:grpSp>
      <p:sp>
        <p:nvSpPr>
          <p:cNvPr id="73734" name="Text Box 6"/>
          <p:cNvSpPr txBox="1">
            <a:spLocks noChangeArrowheads="1"/>
          </p:cNvSpPr>
          <p:nvPr/>
        </p:nvSpPr>
        <p:spPr bwMode="auto">
          <a:xfrm>
            <a:off x="2593975" y="4535488"/>
            <a:ext cx="2197100" cy="457200"/>
          </a:xfrm>
          <a:prstGeom prst="rect">
            <a:avLst/>
          </a:prstGeom>
          <a:noFill/>
          <a:ln w="9525">
            <a:noFill/>
            <a:miter lim="800000"/>
            <a:headEnd/>
            <a:tailEnd/>
          </a:ln>
        </p:spPr>
        <p:txBody>
          <a:bodyPr wrap="none">
            <a:spAutoFit/>
          </a:bodyPr>
          <a:lstStyle/>
          <a:p>
            <a:r>
              <a:rPr lang="en-US" sz="2400" b="1">
                <a:solidFill>
                  <a:srgbClr val="000000"/>
                </a:solidFill>
                <a:latin typeface="Arial" charset="0"/>
              </a:rPr>
              <a:t>Dimensioning</a:t>
            </a:r>
          </a:p>
        </p:txBody>
      </p:sp>
      <p:sp>
        <p:nvSpPr>
          <p:cNvPr id="73735" name="Text Box 7"/>
          <p:cNvSpPr txBox="1">
            <a:spLocks noChangeArrowheads="1"/>
          </p:cNvSpPr>
          <p:nvPr/>
        </p:nvSpPr>
        <p:spPr bwMode="auto">
          <a:xfrm>
            <a:off x="469900" y="2262188"/>
            <a:ext cx="1917700" cy="1323975"/>
          </a:xfrm>
          <a:prstGeom prst="rect">
            <a:avLst/>
          </a:prstGeom>
          <a:noFill/>
          <a:ln w="9525">
            <a:noFill/>
            <a:miter lim="800000"/>
            <a:headEnd/>
            <a:tailEnd/>
          </a:ln>
          <a:effectLst>
            <a:prstShdw prst="shdw17" dist="17961" dir="2700000">
              <a:srgbClr val="009999"/>
            </a:prstShdw>
          </a:effectLst>
        </p:spPr>
        <p:txBody>
          <a:bodyPr>
            <a:spAutoFit/>
          </a:bodyPr>
          <a:lstStyle/>
          <a:p>
            <a:pPr algn="ctr"/>
            <a:r>
              <a:rPr lang="en-US" sz="4000" b="1">
                <a:solidFill>
                  <a:srgbClr val="0000FF"/>
                </a:solidFill>
                <a:latin typeface="Arial" charset="0"/>
              </a:rPr>
              <a:t>Design</a:t>
            </a:r>
          </a:p>
          <a:p>
            <a:pPr algn="ctr"/>
            <a:r>
              <a:rPr lang="en-US" sz="4000" b="1">
                <a:solidFill>
                  <a:srgbClr val="0000FF"/>
                </a:solidFill>
                <a:latin typeface="Arial" charset="0"/>
              </a:rPr>
              <a:t>a part</a:t>
            </a:r>
          </a:p>
        </p:txBody>
      </p:sp>
      <p:sp>
        <p:nvSpPr>
          <p:cNvPr id="73736" name="Text Box 8"/>
          <p:cNvSpPr txBox="1">
            <a:spLocks noChangeArrowheads="1"/>
          </p:cNvSpPr>
          <p:nvPr/>
        </p:nvSpPr>
        <p:spPr bwMode="auto">
          <a:xfrm>
            <a:off x="4994275" y="4332288"/>
            <a:ext cx="2522538"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1. Size, Location </a:t>
            </a:r>
          </a:p>
        </p:txBody>
      </p:sp>
      <p:sp>
        <p:nvSpPr>
          <p:cNvPr id="30727" name="Text Box 9"/>
          <p:cNvSpPr txBox="1">
            <a:spLocks noChangeArrowheads="1"/>
          </p:cNvSpPr>
          <p:nvPr/>
        </p:nvSpPr>
        <p:spPr bwMode="auto">
          <a:xfrm>
            <a:off x="1535113" y="298450"/>
            <a:ext cx="5967412" cy="701675"/>
          </a:xfrm>
          <a:prstGeom prst="rect">
            <a:avLst/>
          </a:prstGeom>
          <a:noFill/>
          <a:ln w="9525">
            <a:noFill/>
            <a:miter lim="800000"/>
            <a:headEnd/>
            <a:tailEnd/>
          </a:ln>
        </p:spPr>
        <p:txBody>
          <a:bodyPr wrap="none">
            <a:spAutoFit/>
          </a:bodyPr>
          <a:lstStyle/>
          <a:p>
            <a:pPr algn="ctr"/>
            <a:r>
              <a:rPr lang="en-US" sz="4000" b="1">
                <a:solidFill>
                  <a:srgbClr val="CC3300"/>
                </a:solidFill>
                <a:latin typeface="Arial" charset="0"/>
              </a:rPr>
              <a:t>ENGINEERING  DESIGN</a:t>
            </a:r>
          </a:p>
        </p:txBody>
      </p:sp>
      <p:sp>
        <p:nvSpPr>
          <p:cNvPr id="73748" name="Text Box 20"/>
          <p:cNvSpPr txBox="1">
            <a:spLocks noChangeArrowheads="1"/>
          </p:cNvSpPr>
          <p:nvPr/>
        </p:nvSpPr>
        <p:spPr bwMode="auto">
          <a:xfrm>
            <a:off x="5019675" y="4789488"/>
            <a:ext cx="3779838"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2. Non-graphic information</a:t>
            </a:r>
          </a:p>
        </p:txBody>
      </p:sp>
      <p:sp>
        <p:nvSpPr>
          <p:cNvPr id="73752" name="Text Box 24"/>
          <p:cNvSpPr txBox="1">
            <a:spLocks noChangeArrowheads="1"/>
          </p:cNvSpPr>
          <p:nvPr/>
        </p:nvSpPr>
        <p:spPr bwMode="auto">
          <a:xfrm>
            <a:off x="5511800" y="1230313"/>
            <a:ext cx="2489200" cy="822325"/>
          </a:xfrm>
          <a:prstGeom prst="rect">
            <a:avLst/>
          </a:prstGeom>
          <a:noFill/>
          <a:ln w="9525">
            <a:noFill/>
            <a:miter lim="800000"/>
            <a:headEnd/>
            <a:tailEnd/>
          </a:ln>
        </p:spPr>
        <p:txBody>
          <a:bodyPr wrap="none">
            <a:spAutoFit/>
          </a:bodyPr>
          <a:lstStyle/>
          <a:p>
            <a:pPr algn="ctr"/>
            <a:r>
              <a:rPr lang="en-US" sz="2400" b="1">
                <a:solidFill>
                  <a:schemeClr val="accent2"/>
                </a:solidFill>
                <a:latin typeface="Arial" charset="0"/>
              </a:rPr>
              <a:t>TRANSFERRED</a:t>
            </a:r>
          </a:p>
          <a:p>
            <a:pPr algn="ctr"/>
            <a:r>
              <a:rPr lang="en-US" sz="2400" b="1">
                <a:solidFill>
                  <a:schemeClr val="accent2"/>
                </a:solidFill>
                <a:latin typeface="Arial" charset="0"/>
              </a:rPr>
              <a:t>INFORMATION</a:t>
            </a:r>
          </a:p>
        </p:txBody>
      </p:sp>
      <p:sp>
        <p:nvSpPr>
          <p:cNvPr id="73758" name="Text Box 30"/>
          <p:cNvSpPr txBox="1">
            <a:spLocks noChangeArrowheads="1"/>
          </p:cNvSpPr>
          <p:nvPr/>
        </p:nvSpPr>
        <p:spPr bwMode="auto">
          <a:xfrm>
            <a:off x="549275" y="3646488"/>
            <a:ext cx="1941513" cy="1077912"/>
          </a:xfrm>
          <a:prstGeom prst="rect">
            <a:avLst/>
          </a:prstGeom>
          <a:noFill/>
          <a:ln w="9525">
            <a:noFill/>
            <a:miter lim="800000"/>
            <a:headEnd/>
            <a:tailEnd/>
          </a:ln>
        </p:spPr>
        <p:txBody>
          <a:bodyPr wrap="none">
            <a:spAutoFit/>
          </a:bodyPr>
          <a:lstStyle/>
          <a:p>
            <a:pPr algn="ctr"/>
            <a:r>
              <a:rPr lang="en-US" b="1">
                <a:solidFill>
                  <a:srgbClr val="000000"/>
                </a:solidFill>
                <a:latin typeface="Arial" charset="0"/>
              </a:rPr>
              <a:t>Create</a:t>
            </a:r>
          </a:p>
          <a:p>
            <a:pPr algn="ctr"/>
            <a:r>
              <a:rPr lang="en-US" sz="1800" b="1">
                <a:solidFill>
                  <a:srgbClr val="000000"/>
                </a:solidFill>
                <a:latin typeface="Arial" charset="0"/>
              </a:rPr>
              <a:t>drawings</a:t>
            </a:r>
            <a:endParaRPr lang="en-US" b="1">
              <a:solidFill>
                <a:srgbClr val="000000"/>
              </a:solidFill>
              <a:latin typeface="Arial" charset="0"/>
            </a:endParaRPr>
          </a:p>
        </p:txBody>
      </p:sp>
      <p:sp>
        <p:nvSpPr>
          <p:cNvPr id="73759" name="Text Box 31"/>
          <p:cNvSpPr txBox="1">
            <a:spLocks noChangeArrowheads="1"/>
          </p:cNvSpPr>
          <p:nvPr/>
        </p:nvSpPr>
        <p:spPr bwMode="auto">
          <a:xfrm>
            <a:off x="271463" y="5627688"/>
            <a:ext cx="3235325" cy="708025"/>
          </a:xfrm>
          <a:prstGeom prst="rect">
            <a:avLst/>
          </a:prstGeom>
          <a:noFill/>
          <a:ln w="9525">
            <a:noFill/>
            <a:miter lim="800000"/>
            <a:headEnd/>
            <a:tailEnd/>
          </a:ln>
        </p:spPr>
        <p:txBody>
          <a:bodyPr wrap="none">
            <a:spAutoFit/>
          </a:bodyPr>
          <a:lstStyle/>
          <a:p>
            <a:pPr algn="ctr"/>
            <a:r>
              <a:rPr lang="en-US" sz="4000" b="1">
                <a:solidFill>
                  <a:srgbClr val="009900"/>
                </a:solidFill>
                <a:latin typeface="Arial" charset="0"/>
              </a:rPr>
              <a:t>Manufacture</a:t>
            </a:r>
          </a:p>
        </p:txBody>
      </p:sp>
      <p:sp>
        <p:nvSpPr>
          <p:cNvPr id="73761" name="Text Box 33"/>
          <p:cNvSpPr txBox="1">
            <a:spLocks noChangeArrowheads="1"/>
          </p:cNvSpPr>
          <p:nvPr/>
        </p:nvSpPr>
        <p:spPr bwMode="auto">
          <a:xfrm>
            <a:off x="3084513" y="1230313"/>
            <a:ext cx="1403350" cy="457200"/>
          </a:xfrm>
          <a:prstGeom prst="rect">
            <a:avLst/>
          </a:prstGeom>
          <a:noFill/>
          <a:ln w="9525">
            <a:noFill/>
            <a:miter lim="800000"/>
            <a:headEnd/>
            <a:tailEnd/>
          </a:ln>
        </p:spPr>
        <p:txBody>
          <a:bodyPr wrap="none">
            <a:spAutoFit/>
          </a:bodyPr>
          <a:lstStyle/>
          <a:p>
            <a:pPr algn="ctr"/>
            <a:r>
              <a:rPr lang="en-US" sz="2400" b="1">
                <a:solidFill>
                  <a:schemeClr val="accent2"/>
                </a:solidFill>
                <a:latin typeface="Arial" charset="0"/>
              </a:rPr>
              <a:t>RESULT</a:t>
            </a:r>
          </a:p>
        </p:txBody>
      </p:sp>
      <p:grpSp>
        <p:nvGrpSpPr>
          <p:cNvPr id="8" name="Group 43"/>
          <p:cNvGrpSpPr>
            <a:grpSpLocks/>
          </p:cNvGrpSpPr>
          <p:nvPr/>
        </p:nvGrpSpPr>
        <p:grpSpPr bwMode="auto">
          <a:xfrm>
            <a:off x="2527300" y="2336800"/>
            <a:ext cx="2463800" cy="863600"/>
            <a:chOff x="1784" y="1472"/>
            <a:chExt cx="1552" cy="544"/>
          </a:xfrm>
        </p:grpSpPr>
        <p:sp>
          <p:nvSpPr>
            <p:cNvPr id="30738" name="AutoShape 35"/>
            <p:cNvSpPr>
              <a:spLocks noChangeArrowheads="1"/>
            </p:cNvSpPr>
            <p:nvPr/>
          </p:nvSpPr>
          <p:spPr bwMode="auto">
            <a:xfrm>
              <a:off x="1784" y="1472"/>
              <a:ext cx="1552" cy="544"/>
            </a:xfrm>
            <a:prstGeom prst="roundRect">
              <a:avLst>
                <a:gd name="adj" fmla="val 9639"/>
              </a:avLst>
            </a:prstGeom>
            <a:solidFill>
              <a:srgbClr val="CCECFF"/>
            </a:solidFill>
            <a:ln w="9525">
              <a:noFill/>
              <a:round/>
              <a:headEnd/>
              <a:tailEnd/>
            </a:ln>
          </p:spPr>
          <p:txBody>
            <a:bodyPr wrap="none" anchor="ctr"/>
            <a:lstStyle/>
            <a:p>
              <a:endParaRPr lang="en-US"/>
            </a:p>
          </p:txBody>
        </p:sp>
        <p:sp>
          <p:nvSpPr>
            <p:cNvPr id="30739" name="Text Box 34"/>
            <p:cNvSpPr txBox="1">
              <a:spLocks noChangeArrowheads="1"/>
            </p:cNvSpPr>
            <p:nvPr/>
          </p:nvSpPr>
          <p:spPr bwMode="auto">
            <a:xfrm>
              <a:off x="2088" y="1489"/>
              <a:ext cx="960" cy="518"/>
            </a:xfrm>
            <a:prstGeom prst="rect">
              <a:avLst/>
            </a:prstGeom>
            <a:noFill/>
            <a:ln w="9525">
              <a:noFill/>
              <a:miter lim="800000"/>
              <a:headEnd/>
              <a:tailEnd/>
            </a:ln>
          </p:spPr>
          <p:txBody>
            <a:bodyPr>
              <a:spAutoFit/>
            </a:bodyPr>
            <a:lstStyle/>
            <a:p>
              <a:pPr algn="ctr"/>
              <a:r>
                <a:rPr lang="en-US" sz="2400" b="1">
                  <a:solidFill>
                    <a:srgbClr val="000000"/>
                  </a:solidFill>
                  <a:latin typeface="Arial" charset="0"/>
                </a:rPr>
                <a:t>Sketches</a:t>
              </a:r>
            </a:p>
            <a:p>
              <a:pPr algn="ctr"/>
              <a:r>
                <a:rPr lang="en-US" sz="2400" b="1">
                  <a:solidFill>
                    <a:srgbClr val="000000"/>
                  </a:solidFill>
                  <a:latin typeface="Arial" charset="0"/>
                </a:rPr>
                <a:t>of ideas</a:t>
              </a:r>
            </a:p>
          </p:txBody>
        </p:sp>
      </p:grpSp>
      <p:sp>
        <p:nvSpPr>
          <p:cNvPr id="73764" name="Line 36"/>
          <p:cNvSpPr>
            <a:spLocks noChangeShapeType="1"/>
          </p:cNvSpPr>
          <p:nvPr/>
        </p:nvSpPr>
        <p:spPr bwMode="auto">
          <a:xfrm>
            <a:off x="381000" y="2159000"/>
            <a:ext cx="8547100" cy="0"/>
          </a:xfrm>
          <a:prstGeom prst="line">
            <a:avLst/>
          </a:prstGeom>
          <a:noFill/>
          <a:ln w="19050">
            <a:solidFill>
              <a:srgbClr val="FF9933"/>
            </a:solidFill>
            <a:round/>
            <a:headEnd/>
            <a:tailEnd/>
          </a:ln>
        </p:spPr>
        <p:txBody>
          <a:bodyPr/>
          <a:lstStyle/>
          <a:p>
            <a:endParaRPr lang="en-US"/>
          </a:p>
        </p:txBody>
      </p:sp>
      <p:sp>
        <p:nvSpPr>
          <p:cNvPr id="73765" name="Text Box 37"/>
          <p:cNvSpPr txBox="1">
            <a:spLocks noChangeArrowheads="1"/>
          </p:cNvSpPr>
          <p:nvPr/>
        </p:nvSpPr>
        <p:spPr bwMode="auto">
          <a:xfrm>
            <a:off x="627063" y="1230313"/>
            <a:ext cx="1674812" cy="457200"/>
          </a:xfrm>
          <a:prstGeom prst="rect">
            <a:avLst/>
          </a:prstGeom>
          <a:noFill/>
          <a:ln w="9525">
            <a:noFill/>
            <a:miter lim="800000"/>
            <a:headEnd/>
            <a:tailEnd/>
          </a:ln>
        </p:spPr>
        <p:txBody>
          <a:bodyPr wrap="none">
            <a:spAutoFit/>
          </a:bodyPr>
          <a:lstStyle/>
          <a:p>
            <a:pPr algn="ctr"/>
            <a:r>
              <a:rPr lang="en-US" sz="2400" b="1">
                <a:solidFill>
                  <a:schemeClr val="accent2"/>
                </a:solidFill>
                <a:latin typeface="Arial" charset="0"/>
              </a:rPr>
              <a:t>PROCESS</a:t>
            </a:r>
          </a:p>
        </p:txBody>
      </p:sp>
      <p:cxnSp>
        <p:nvCxnSpPr>
          <p:cNvPr id="73769" name="AutoShape 41"/>
          <p:cNvCxnSpPr>
            <a:cxnSpLocks noChangeShapeType="1"/>
            <a:stCxn id="73735" idx="2"/>
            <a:endCxn id="73758" idx="0"/>
          </p:cNvCxnSpPr>
          <p:nvPr/>
        </p:nvCxnSpPr>
        <p:spPr bwMode="auto">
          <a:xfrm rot="16200000" flipH="1">
            <a:off x="1444625" y="3570288"/>
            <a:ext cx="60325" cy="92075"/>
          </a:xfrm>
          <a:prstGeom prst="straightConnector1">
            <a:avLst/>
          </a:prstGeom>
          <a:noFill/>
          <a:ln w="38100">
            <a:solidFill>
              <a:srgbClr val="CC3300"/>
            </a:solidFill>
            <a:round/>
            <a:headEnd/>
            <a:tailEnd type="stealth" w="med" len="med"/>
          </a:ln>
        </p:spPr>
      </p:cxnSp>
      <p:cxnSp>
        <p:nvCxnSpPr>
          <p:cNvPr id="73770" name="AutoShape 42"/>
          <p:cNvCxnSpPr>
            <a:cxnSpLocks noChangeShapeType="1"/>
            <a:stCxn id="73758" idx="2"/>
            <a:endCxn id="73759" idx="0"/>
          </p:cNvCxnSpPr>
          <p:nvPr/>
        </p:nvCxnSpPr>
        <p:spPr bwMode="auto">
          <a:xfrm rot="16200000" flipH="1">
            <a:off x="1253331" y="4991894"/>
            <a:ext cx="903288" cy="368300"/>
          </a:xfrm>
          <a:prstGeom prst="straightConnector1">
            <a:avLst/>
          </a:prstGeom>
          <a:noFill/>
          <a:ln w="38100">
            <a:solidFill>
              <a:srgbClr val="CC3300"/>
            </a:solidFill>
            <a:round/>
            <a:headEnd/>
            <a:tailEnd type="triangle" w="med" len="med"/>
          </a:ln>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65"/>
                                        </p:tgtEl>
                                        <p:attrNameLst>
                                          <p:attrName>style.visibility</p:attrName>
                                        </p:attrNameLst>
                                      </p:cBhvr>
                                      <p:to>
                                        <p:strVal val="visible"/>
                                      </p:to>
                                    </p:set>
                                    <p:animEffect transition="in" filter="fade">
                                      <p:cBhvr>
                                        <p:cTn id="7" dur="1000"/>
                                        <p:tgtEl>
                                          <p:spTgt spid="7376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3761"/>
                                        </p:tgtEl>
                                        <p:attrNameLst>
                                          <p:attrName>style.visibility</p:attrName>
                                        </p:attrNameLst>
                                      </p:cBhvr>
                                      <p:to>
                                        <p:strVal val="visible"/>
                                      </p:to>
                                    </p:set>
                                    <p:animEffect transition="in" filter="fade">
                                      <p:cBhvr>
                                        <p:cTn id="11" dur="2000"/>
                                        <p:tgtEl>
                                          <p:spTgt spid="73761"/>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3752"/>
                                        </p:tgtEl>
                                        <p:attrNameLst>
                                          <p:attrName>style.visibility</p:attrName>
                                        </p:attrNameLst>
                                      </p:cBhvr>
                                      <p:to>
                                        <p:strVal val="visible"/>
                                      </p:to>
                                    </p:set>
                                    <p:animEffect transition="in" filter="fade">
                                      <p:cBhvr>
                                        <p:cTn id="15" dur="1000"/>
                                        <p:tgtEl>
                                          <p:spTgt spid="73752"/>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73764"/>
                                        </p:tgtEl>
                                        <p:attrNameLst>
                                          <p:attrName>style.visibility</p:attrName>
                                        </p:attrNameLst>
                                      </p:cBhvr>
                                      <p:to>
                                        <p:strVal val="visible"/>
                                      </p:to>
                                    </p:set>
                                    <p:animEffect transition="in" filter="wipe(left)">
                                      <p:cBhvr>
                                        <p:cTn id="19" dur="1000"/>
                                        <p:tgtEl>
                                          <p:spTgt spid="7376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735"/>
                                        </p:tgtEl>
                                        <p:attrNameLst>
                                          <p:attrName>style.visibility</p:attrName>
                                        </p:attrNameLst>
                                      </p:cBhvr>
                                      <p:to>
                                        <p:strVal val="visible"/>
                                      </p:to>
                                    </p:set>
                                    <p:animEffect transition="in" filter="fade">
                                      <p:cBhvr>
                                        <p:cTn id="24" dur="1000"/>
                                        <p:tgtEl>
                                          <p:spTgt spid="737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Left)">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3769"/>
                                        </p:tgtEl>
                                        <p:attrNameLst>
                                          <p:attrName>style.visibility</p:attrName>
                                        </p:attrNameLst>
                                      </p:cBhvr>
                                      <p:to>
                                        <p:strVal val="visible"/>
                                      </p:to>
                                    </p:set>
                                    <p:animEffect transition="in" filter="wipe(up)">
                                      <p:cBhvr>
                                        <p:cTn id="34" dur="1000"/>
                                        <p:tgtEl>
                                          <p:spTgt spid="7376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73758"/>
                                        </p:tgtEl>
                                        <p:attrNameLst>
                                          <p:attrName>style.visibility</p:attrName>
                                        </p:attrNameLst>
                                      </p:cBhvr>
                                      <p:to>
                                        <p:strVal val="visible"/>
                                      </p:to>
                                    </p:set>
                                    <p:animEffect transition="in" filter="fade">
                                      <p:cBhvr>
                                        <p:cTn id="38" dur="1000"/>
                                        <p:tgtEl>
                                          <p:spTgt spid="7375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slide(fromLeft)">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slide(fromLeft)">
                                      <p:cBhvr>
                                        <p:cTn id="48" dur="1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34"/>
                                        </p:tgtEl>
                                        <p:attrNameLst>
                                          <p:attrName>style.visibility</p:attrName>
                                        </p:attrNameLst>
                                      </p:cBhvr>
                                      <p:to>
                                        <p:strVal val="visible"/>
                                      </p:to>
                                    </p:set>
                                    <p:animEffect transition="in" filter="fade">
                                      <p:cBhvr>
                                        <p:cTn id="53" dur="1000"/>
                                        <p:tgtEl>
                                          <p:spTgt spid="737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36"/>
                                        </p:tgtEl>
                                        <p:attrNameLst>
                                          <p:attrName>style.visibility</p:attrName>
                                        </p:attrNameLst>
                                      </p:cBhvr>
                                      <p:to>
                                        <p:strVal val="visible"/>
                                      </p:to>
                                    </p:set>
                                    <p:animEffect transition="in" filter="fade">
                                      <p:cBhvr>
                                        <p:cTn id="58" dur="1000"/>
                                        <p:tgtEl>
                                          <p:spTgt spid="73736"/>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73748"/>
                                        </p:tgtEl>
                                        <p:attrNameLst>
                                          <p:attrName>style.visibility</p:attrName>
                                        </p:attrNameLst>
                                      </p:cBhvr>
                                      <p:to>
                                        <p:strVal val="visible"/>
                                      </p:to>
                                    </p:set>
                                    <p:animEffect transition="in" filter="fade">
                                      <p:cBhvr>
                                        <p:cTn id="62" dur="1000"/>
                                        <p:tgtEl>
                                          <p:spTgt spid="737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3770"/>
                                        </p:tgtEl>
                                        <p:attrNameLst>
                                          <p:attrName>style.visibility</p:attrName>
                                        </p:attrNameLst>
                                      </p:cBhvr>
                                      <p:to>
                                        <p:strVal val="visible"/>
                                      </p:to>
                                    </p:set>
                                    <p:animEffect transition="in" filter="wipe(up)">
                                      <p:cBhvr>
                                        <p:cTn id="67" dur="1000"/>
                                        <p:tgtEl>
                                          <p:spTgt spid="73770"/>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73759"/>
                                        </p:tgtEl>
                                        <p:attrNameLst>
                                          <p:attrName>style.visibility</p:attrName>
                                        </p:attrNameLst>
                                      </p:cBhvr>
                                      <p:to>
                                        <p:strVal val="visible"/>
                                      </p:to>
                                    </p:set>
                                    <p:animEffect transition="in" filter="fade">
                                      <p:cBhvr>
                                        <p:cTn id="71" dur="1000"/>
                                        <p:tgtEl>
                                          <p:spTgt spid="73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5" grpId="0"/>
      <p:bldP spid="73736" grpId="0"/>
      <p:bldP spid="73748" grpId="0"/>
      <p:bldP spid="73752" grpId="0"/>
      <p:bldP spid="73758" grpId="0"/>
      <p:bldP spid="73759" grpId="0"/>
      <p:bldP spid="73761" grpId="0"/>
      <p:bldP spid="73764" grpId="0" animBg="1"/>
      <p:bldP spid="737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pPr eaLnBrk="1" hangingPunct="1"/>
            <a:r>
              <a:rPr lang="en-US" sz="4000" b="1" smtClean="0">
                <a:solidFill>
                  <a:srgbClr val="CC3300"/>
                </a:solidFill>
                <a:latin typeface="Arial" charset="0"/>
                <a:cs typeface="Arial" charset="0"/>
              </a:rPr>
              <a:t>DEFINITION</a:t>
            </a:r>
          </a:p>
        </p:txBody>
      </p:sp>
      <p:sp>
        <p:nvSpPr>
          <p:cNvPr id="4132" name="Text Box 36"/>
          <p:cNvSpPr txBox="1">
            <a:spLocks noChangeArrowheads="1"/>
          </p:cNvSpPr>
          <p:nvPr/>
        </p:nvSpPr>
        <p:spPr bwMode="auto">
          <a:xfrm>
            <a:off x="398463" y="958850"/>
            <a:ext cx="8620125" cy="1230313"/>
          </a:xfrm>
          <a:prstGeom prst="rect">
            <a:avLst/>
          </a:prstGeom>
          <a:solidFill>
            <a:srgbClr val="CCECFF"/>
          </a:solidFill>
          <a:ln w="9525">
            <a:noFill/>
            <a:miter lim="800000"/>
            <a:headEnd/>
            <a:tailEnd/>
          </a:ln>
        </p:spPr>
        <p:txBody>
          <a:bodyPr wrap="none">
            <a:spAutoFit/>
          </a:bodyPr>
          <a:lstStyle/>
          <a:p>
            <a:pPr>
              <a:lnSpc>
                <a:spcPct val="140000"/>
              </a:lnSpc>
            </a:pPr>
            <a:r>
              <a:rPr lang="en-US" sz="2800" b="1" i="1">
                <a:solidFill>
                  <a:srgbClr val="0000FF"/>
                </a:solidFill>
                <a:latin typeface="Arial" charset="0"/>
                <a:cs typeface="Arial" charset="0"/>
              </a:rPr>
              <a:t>Dimensioning</a:t>
            </a:r>
            <a:r>
              <a:rPr lang="en-US" sz="2800">
                <a:solidFill>
                  <a:srgbClr val="000000"/>
                </a:solidFill>
                <a:latin typeface="Arial" charset="0"/>
                <a:cs typeface="Arial" charset="0"/>
              </a:rPr>
              <a:t>  is the process of specifying part’ s</a:t>
            </a:r>
          </a:p>
          <a:p>
            <a:pPr>
              <a:lnSpc>
                <a:spcPct val="140000"/>
              </a:lnSpc>
            </a:pPr>
            <a:r>
              <a:rPr lang="en-US" sz="2800">
                <a:solidFill>
                  <a:srgbClr val="000000"/>
                </a:solidFill>
                <a:latin typeface="Arial" charset="0"/>
                <a:cs typeface="Arial" charset="0"/>
              </a:rPr>
              <a:t>information by using of </a:t>
            </a:r>
            <a:r>
              <a:rPr lang="en-US" sz="2800" b="1">
                <a:solidFill>
                  <a:srgbClr val="FF3300"/>
                </a:solidFill>
                <a:latin typeface="Arial" charset="0"/>
                <a:cs typeface="Arial" charset="0"/>
              </a:rPr>
              <a:t>figures</a:t>
            </a:r>
            <a:r>
              <a:rPr lang="en-US" sz="2800">
                <a:solidFill>
                  <a:srgbClr val="FF0000"/>
                </a:solidFill>
                <a:latin typeface="Arial" charset="0"/>
                <a:cs typeface="Arial" charset="0"/>
              </a:rPr>
              <a:t>,</a:t>
            </a:r>
            <a:r>
              <a:rPr lang="en-US" sz="2800">
                <a:solidFill>
                  <a:srgbClr val="FF9900"/>
                </a:solidFill>
                <a:latin typeface="Arial" charset="0"/>
                <a:cs typeface="Arial" charset="0"/>
              </a:rPr>
              <a:t> </a:t>
            </a:r>
            <a:r>
              <a:rPr lang="en-US" sz="2800" b="1">
                <a:solidFill>
                  <a:srgbClr val="FF3300"/>
                </a:solidFill>
                <a:latin typeface="Arial" charset="0"/>
                <a:cs typeface="Arial" charset="0"/>
              </a:rPr>
              <a:t>symbols</a:t>
            </a:r>
            <a:r>
              <a:rPr lang="en-US" sz="2800">
                <a:solidFill>
                  <a:srgbClr val="FF3300"/>
                </a:solidFill>
                <a:latin typeface="Arial" charset="0"/>
                <a:cs typeface="Arial" charset="0"/>
              </a:rPr>
              <a:t> </a:t>
            </a:r>
            <a:r>
              <a:rPr lang="en-US" sz="2800">
                <a:solidFill>
                  <a:srgbClr val="000000"/>
                </a:solidFill>
                <a:latin typeface="Arial" charset="0"/>
                <a:cs typeface="Arial" charset="0"/>
              </a:rPr>
              <a:t>and </a:t>
            </a:r>
            <a:r>
              <a:rPr lang="en-US" sz="2800" b="1">
                <a:solidFill>
                  <a:srgbClr val="FF3300"/>
                </a:solidFill>
                <a:latin typeface="Arial" charset="0"/>
                <a:cs typeface="Arial" charset="0"/>
              </a:rPr>
              <a:t>notes</a:t>
            </a:r>
            <a:r>
              <a:rPr lang="en-US" sz="2800">
                <a:solidFill>
                  <a:srgbClr val="000000"/>
                </a:solidFill>
                <a:latin typeface="Arial" charset="0"/>
                <a:cs typeface="Arial" charset="0"/>
              </a:rPr>
              <a:t>.</a:t>
            </a:r>
          </a:p>
        </p:txBody>
      </p:sp>
      <p:sp>
        <p:nvSpPr>
          <p:cNvPr id="4135" name="Text Box 39"/>
          <p:cNvSpPr txBox="1">
            <a:spLocks noChangeArrowheads="1"/>
          </p:cNvSpPr>
          <p:nvPr/>
        </p:nvSpPr>
        <p:spPr bwMode="auto">
          <a:xfrm>
            <a:off x="557213" y="2411413"/>
            <a:ext cx="8175625" cy="4179887"/>
          </a:xfrm>
          <a:prstGeom prst="rect">
            <a:avLst/>
          </a:prstGeom>
          <a:solidFill>
            <a:srgbClr val="CCFFCC"/>
          </a:solidFill>
          <a:ln w="9525">
            <a:noFill/>
            <a:miter lim="800000"/>
            <a:headEnd/>
            <a:tailEnd/>
          </a:ln>
        </p:spPr>
        <p:txBody>
          <a:bodyPr>
            <a:spAutoFit/>
          </a:bodyPr>
          <a:lstStyle/>
          <a:p>
            <a:pPr>
              <a:lnSpc>
                <a:spcPct val="140000"/>
              </a:lnSpc>
            </a:pPr>
            <a:r>
              <a:rPr lang="en-US">
                <a:solidFill>
                  <a:srgbClr val="000000"/>
                </a:solidFill>
                <a:latin typeface="Arial" charset="0"/>
                <a:cs typeface="Arial" charset="0"/>
              </a:rPr>
              <a:t>This information are such as:</a:t>
            </a:r>
          </a:p>
          <a:p>
            <a:pPr>
              <a:lnSpc>
                <a:spcPct val="140000"/>
              </a:lnSpc>
            </a:pPr>
            <a:r>
              <a:rPr lang="en-US" sz="2400">
                <a:solidFill>
                  <a:srgbClr val="000000"/>
                </a:solidFill>
                <a:latin typeface="Arial" charset="0"/>
                <a:cs typeface="Arial" charset="0"/>
              </a:rPr>
              <a:t>	</a:t>
            </a:r>
            <a:r>
              <a:rPr lang="en-US" sz="2400" b="1">
                <a:solidFill>
                  <a:srgbClr val="000000"/>
                </a:solidFill>
                <a:latin typeface="Arial" charset="0"/>
                <a:cs typeface="Arial" charset="0"/>
              </a:rPr>
              <a:t>1. Sizes and locations of features</a:t>
            </a:r>
          </a:p>
          <a:p>
            <a:pPr>
              <a:lnSpc>
                <a:spcPct val="140000"/>
              </a:lnSpc>
            </a:pPr>
            <a:r>
              <a:rPr lang="en-US" sz="2400" b="1">
                <a:solidFill>
                  <a:srgbClr val="000000"/>
                </a:solidFill>
                <a:latin typeface="Arial" charset="0"/>
                <a:cs typeface="Arial" charset="0"/>
              </a:rPr>
              <a:t>	2. Material’s type</a:t>
            </a:r>
          </a:p>
          <a:p>
            <a:pPr>
              <a:lnSpc>
                <a:spcPct val="140000"/>
              </a:lnSpc>
            </a:pPr>
            <a:r>
              <a:rPr lang="en-US" sz="2400" b="1">
                <a:solidFill>
                  <a:srgbClr val="000000"/>
                </a:solidFill>
                <a:latin typeface="Arial" charset="0"/>
                <a:cs typeface="Arial" charset="0"/>
              </a:rPr>
              <a:t>	3. Number required</a:t>
            </a:r>
          </a:p>
          <a:p>
            <a:pPr>
              <a:lnSpc>
                <a:spcPct val="140000"/>
              </a:lnSpc>
            </a:pPr>
            <a:r>
              <a:rPr lang="en-US" sz="2400" b="1">
                <a:solidFill>
                  <a:schemeClr val="accent2"/>
                </a:solidFill>
                <a:latin typeface="Arial" charset="0"/>
                <a:cs typeface="Arial" charset="0"/>
              </a:rPr>
              <a:t> 	4. Kind of surface finish</a:t>
            </a:r>
          </a:p>
          <a:p>
            <a:pPr>
              <a:lnSpc>
                <a:spcPct val="140000"/>
              </a:lnSpc>
            </a:pPr>
            <a:r>
              <a:rPr lang="en-US" sz="2400" b="1">
                <a:solidFill>
                  <a:schemeClr val="accent2"/>
                </a:solidFill>
                <a:latin typeface="Arial" charset="0"/>
                <a:cs typeface="Arial" charset="0"/>
              </a:rPr>
              <a:t>	5. Manufacturing process</a:t>
            </a:r>
          </a:p>
          <a:p>
            <a:pPr>
              <a:lnSpc>
                <a:spcPct val="140000"/>
              </a:lnSpc>
            </a:pPr>
            <a:r>
              <a:rPr lang="en-US" sz="2400" b="1">
                <a:solidFill>
                  <a:schemeClr val="accent2"/>
                </a:solidFill>
                <a:latin typeface="Arial" charset="0"/>
                <a:cs typeface="Arial" charset="0"/>
              </a:rPr>
              <a:t>	6. Size and geometric tolerances</a:t>
            </a:r>
            <a:endParaRPr lang="en-US" sz="2400">
              <a:solidFill>
                <a:srgbClr val="000000"/>
              </a:solidFill>
              <a:latin typeface="Arial" charset="0"/>
              <a:cs typeface="Arial"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32"/>
                                        </p:tgtEl>
                                        <p:attrNameLst>
                                          <p:attrName>style.visibility</p:attrName>
                                        </p:attrNameLst>
                                      </p:cBhvr>
                                      <p:to>
                                        <p:strVal val="visible"/>
                                      </p:to>
                                    </p:set>
                                    <p:animEffect transition="in" filter="fade">
                                      <p:cBhvr>
                                        <p:cTn id="7" dur="1000"/>
                                        <p:tgtEl>
                                          <p:spTgt spid="413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135">
                                            <p:bg/>
                                          </p:spTgt>
                                        </p:tgtEl>
                                        <p:attrNameLst>
                                          <p:attrName>style.visibility</p:attrName>
                                        </p:attrNameLst>
                                      </p:cBhvr>
                                      <p:to>
                                        <p:strVal val="visible"/>
                                      </p:to>
                                    </p:set>
                                    <p:animEffect transition="in" filter="fade">
                                      <p:cBhvr>
                                        <p:cTn id="11" dur="1000"/>
                                        <p:tgtEl>
                                          <p:spTgt spid="4135">
                                            <p:bg/>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135">
                                            <p:txEl>
                                              <p:pRg st="0" end="0"/>
                                            </p:txEl>
                                          </p:spTgt>
                                        </p:tgtEl>
                                        <p:attrNameLst>
                                          <p:attrName>style.visibility</p:attrName>
                                        </p:attrNameLst>
                                      </p:cBhvr>
                                      <p:to>
                                        <p:strVal val="visible"/>
                                      </p:to>
                                    </p:set>
                                    <p:animEffect transition="in" filter="fade">
                                      <p:cBhvr>
                                        <p:cTn id="15" dur="1000"/>
                                        <p:tgtEl>
                                          <p:spTgt spid="4135">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135">
                                            <p:txEl>
                                              <p:pRg st="1" end="1"/>
                                            </p:txEl>
                                          </p:spTgt>
                                        </p:tgtEl>
                                        <p:attrNameLst>
                                          <p:attrName>style.visibility</p:attrName>
                                        </p:attrNameLst>
                                      </p:cBhvr>
                                      <p:to>
                                        <p:strVal val="visible"/>
                                      </p:to>
                                    </p:set>
                                    <p:animEffect transition="in" filter="fade">
                                      <p:cBhvr>
                                        <p:cTn id="19" dur="1000"/>
                                        <p:tgtEl>
                                          <p:spTgt spid="4135">
                                            <p:txEl>
                                              <p:pRg st="1" end="1"/>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135">
                                            <p:txEl>
                                              <p:pRg st="2" end="2"/>
                                            </p:txEl>
                                          </p:spTgt>
                                        </p:tgtEl>
                                        <p:attrNameLst>
                                          <p:attrName>style.visibility</p:attrName>
                                        </p:attrNameLst>
                                      </p:cBhvr>
                                      <p:to>
                                        <p:strVal val="visible"/>
                                      </p:to>
                                    </p:set>
                                    <p:animEffect transition="in" filter="fade">
                                      <p:cBhvr>
                                        <p:cTn id="23" dur="1000"/>
                                        <p:tgtEl>
                                          <p:spTgt spid="4135">
                                            <p:txEl>
                                              <p:pRg st="2" end="2"/>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135">
                                            <p:txEl>
                                              <p:pRg st="3" end="3"/>
                                            </p:txEl>
                                          </p:spTgt>
                                        </p:tgtEl>
                                        <p:attrNameLst>
                                          <p:attrName>style.visibility</p:attrName>
                                        </p:attrNameLst>
                                      </p:cBhvr>
                                      <p:to>
                                        <p:strVal val="visible"/>
                                      </p:to>
                                    </p:set>
                                    <p:animEffect transition="in" filter="fade">
                                      <p:cBhvr>
                                        <p:cTn id="27" dur="1000"/>
                                        <p:tgtEl>
                                          <p:spTgt spid="4135">
                                            <p:txEl>
                                              <p:pRg st="3" end="3"/>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135">
                                            <p:txEl>
                                              <p:pRg st="4" end="4"/>
                                            </p:txEl>
                                          </p:spTgt>
                                        </p:tgtEl>
                                        <p:attrNameLst>
                                          <p:attrName>style.visibility</p:attrName>
                                        </p:attrNameLst>
                                      </p:cBhvr>
                                      <p:to>
                                        <p:strVal val="visible"/>
                                      </p:to>
                                    </p:set>
                                    <p:animEffect transition="in" filter="fade">
                                      <p:cBhvr>
                                        <p:cTn id="31" dur="1000"/>
                                        <p:tgtEl>
                                          <p:spTgt spid="4135">
                                            <p:txEl>
                                              <p:pRg st="4" end="4"/>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135">
                                            <p:txEl>
                                              <p:pRg st="5" end="5"/>
                                            </p:txEl>
                                          </p:spTgt>
                                        </p:tgtEl>
                                        <p:attrNameLst>
                                          <p:attrName>style.visibility</p:attrName>
                                        </p:attrNameLst>
                                      </p:cBhvr>
                                      <p:to>
                                        <p:strVal val="visible"/>
                                      </p:to>
                                    </p:set>
                                    <p:animEffect transition="in" filter="fade">
                                      <p:cBhvr>
                                        <p:cTn id="35" dur="1000"/>
                                        <p:tgtEl>
                                          <p:spTgt spid="4135">
                                            <p:txEl>
                                              <p:pRg st="5" end="5"/>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135">
                                            <p:txEl>
                                              <p:pRg st="6" end="6"/>
                                            </p:txEl>
                                          </p:spTgt>
                                        </p:tgtEl>
                                        <p:attrNameLst>
                                          <p:attrName>style.visibility</p:attrName>
                                        </p:attrNameLst>
                                      </p:cBhvr>
                                      <p:to>
                                        <p:strVal val="visible"/>
                                      </p:to>
                                    </p:set>
                                    <p:animEffect transition="in" filter="fade">
                                      <p:cBhvr>
                                        <p:cTn id="39" dur="1000"/>
                                        <p:tgtEl>
                                          <p:spTgt spid="41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2" grpId="0" animBg="1"/>
      <p:bldP spid="413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0"/>
            <a:ext cx="7772400" cy="1143000"/>
          </a:xfrm>
        </p:spPr>
        <p:txBody>
          <a:bodyPr/>
          <a:lstStyle/>
          <a:p>
            <a:pPr eaLnBrk="1" hangingPunct="1"/>
            <a:r>
              <a:rPr lang="en-US" sz="4000" b="1" smtClean="0">
                <a:solidFill>
                  <a:srgbClr val="CC3300"/>
                </a:solidFill>
                <a:latin typeface="Arial" charset="0"/>
                <a:cs typeface="Arial" charset="0"/>
              </a:rPr>
              <a:t>DIMENSIONING  SYSTEM</a:t>
            </a:r>
          </a:p>
        </p:txBody>
      </p:sp>
      <p:graphicFrame>
        <p:nvGraphicFramePr>
          <p:cNvPr id="5139" name="Object 19"/>
          <p:cNvGraphicFramePr>
            <a:graphicFrameLocks noChangeAspect="1"/>
          </p:cNvGraphicFramePr>
          <p:nvPr>
            <p:ph sz="half" idx="1"/>
          </p:nvPr>
        </p:nvGraphicFramePr>
        <p:xfrm>
          <a:off x="2806700" y="5238750"/>
          <a:ext cx="301625" cy="777875"/>
        </p:xfrm>
        <a:graphic>
          <a:graphicData uri="http://schemas.openxmlformats.org/presentationml/2006/ole">
            <p:oleObj spid="_x0000_s1026" name="Equation" r:id="rId3" imgW="152280" imgH="393480" progId="Equation.3">
              <p:embed/>
            </p:oleObj>
          </a:graphicData>
        </a:graphic>
      </p:graphicFrame>
      <p:sp>
        <p:nvSpPr>
          <p:cNvPr id="5123" name="Text Box 3"/>
          <p:cNvSpPr txBox="1">
            <a:spLocks noChangeArrowheads="1"/>
          </p:cNvSpPr>
          <p:nvPr/>
        </p:nvSpPr>
        <p:spPr bwMode="auto">
          <a:xfrm>
            <a:off x="711200" y="1516063"/>
            <a:ext cx="6316663" cy="519112"/>
          </a:xfrm>
          <a:prstGeom prst="rect">
            <a:avLst/>
          </a:prstGeom>
          <a:noFill/>
          <a:ln w="9525">
            <a:noFill/>
            <a:miter lim="800000"/>
            <a:headEnd/>
            <a:tailEnd/>
          </a:ln>
        </p:spPr>
        <p:txBody>
          <a:bodyPr wrap="none">
            <a:spAutoFit/>
          </a:bodyPr>
          <a:lstStyle/>
          <a:p>
            <a:r>
              <a:rPr lang="en-US" b="1">
                <a:solidFill>
                  <a:srgbClr val="000000"/>
                </a:solidFill>
                <a:latin typeface="Arial" charset="0"/>
                <a:cs typeface="Arial" charset="0"/>
              </a:rPr>
              <a:t>1. Metric system</a:t>
            </a:r>
            <a:r>
              <a:rPr lang="en-US">
                <a:solidFill>
                  <a:srgbClr val="000000"/>
                </a:solidFill>
                <a:latin typeface="Arial" charset="0"/>
                <a:cs typeface="Arial" charset="0"/>
              </a:rPr>
              <a:t> : </a:t>
            </a:r>
            <a:r>
              <a:rPr lang="en-US" sz="2400">
                <a:solidFill>
                  <a:srgbClr val="000000"/>
                </a:solidFill>
                <a:latin typeface="Arial" charset="0"/>
                <a:cs typeface="Arial" charset="0"/>
              </a:rPr>
              <a:t>ISO and JIS standards</a:t>
            </a:r>
          </a:p>
        </p:txBody>
      </p:sp>
      <p:sp>
        <p:nvSpPr>
          <p:cNvPr id="5124" name="Text Box 4"/>
          <p:cNvSpPr txBox="1">
            <a:spLocks noChangeArrowheads="1"/>
          </p:cNvSpPr>
          <p:nvPr/>
        </p:nvSpPr>
        <p:spPr bwMode="auto">
          <a:xfrm>
            <a:off x="676275" y="3071813"/>
            <a:ext cx="4122738" cy="519112"/>
          </a:xfrm>
          <a:prstGeom prst="rect">
            <a:avLst/>
          </a:prstGeom>
          <a:noFill/>
          <a:ln w="9525">
            <a:noFill/>
            <a:miter lim="800000"/>
            <a:headEnd/>
            <a:tailEnd/>
          </a:ln>
        </p:spPr>
        <p:txBody>
          <a:bodyPr wrap="none">
            <a:spAutoFit/>
          </a:bodyPr>
          <a:lstStyle/>
          <a:p>
            <a:r>
              <a:rPr lang="en-US" b="1">
                <a:solidFill>
                  <a:srgbClr val="000000"/>
                </a:solidFill>
                <a:latin typeface="Arial" charset="0"/>
                <a:cs typeface="Arial" charset="0"/>
              </a:rPr>
              <a:t>2. Decimal-inch system</a:t>
            </a:r>
          </a:p>
        </p:txBody>
      </p:sp>
      <p:sp>
        <p:nvSpPr>
          <p:cNvPr id="5126" name="Text Box 6"/>
          <p:cNvSpPr txBox="1">
            <a:spLocks noChangeArrowheads="1"/>
          </p:cNvSpPr>
          <p:nvPr/>
        </p:nvSpPr>
        <p:spPr bwMode="auto">
          <a:xfrm>
            <a:off x="676275" y="4522788"/>
            <a:ext cx="4459288" cy="519112"/>
          </a:xfrm>
          <a:prstGeom prst="rect">
            <a:avLst/>
          </a:prstGeom>
          <a:noFill/>
          <a:ln w="9525">
            <a:noFill/>
            <a:miter lim="800000"/>
            <a:headEnd/>
            <a:tailEnd/>
          </a:ln>
        </p:spPr>
        <p:txBody>
          <a:bodyPr wrap="none">
            <a:spAutoFit/>
          </a:bodyPr>
          <a:lstStyle/>
          <a:p>
            <a:r>
              <a:rPr lang="en-US" b="1">
                <a:solidFill>
                  <a:srgbClr val="000000"/>
                </a:solidFill>
                <a:latin typeface="Arial" charset="0"/>
                <a:cs typeface="Arial" charset="0"/>
              </a:rPr>
              <a:t>3. Fractional-inch system</a:t>
            </a:r>
          </a:p>
        </p:txBody>
      </p:sp>
      <p:graphicFrame>
        <p:nvGraphicFramePr>
          <p:cNvPr id="5145" name="Object 25"/>
          <p:cNvGraphicFramePr>
            <a:graphicFrameLocks noChangeAspect="1"/>
          </p:cNvGraphicFramePr>
          <p:nvPr>
            <p:ph sz="half" idx="2"/>
          </p:nvPr>
        </p:nvGraphicFramePr>
        <p:xfrm>
          <a:off x="3446463" y="5162550"/>
          <a:ext cx="522287" cy="900113"/>
        </p:xfrm>
        <a:graphic>
          <a:graphicData uri="http://schemas.openxmlformats.org/presentationml/2006/ole">
            <p:oleObj spid="_x0000_s1027" name="Equation" r:id="rId4" imgW="228600" imgH="393480" progId="Equation.3">
              <p:embed/>
            </p:oleObj>
          </a:graphicData>
        </a:graphic>
      </p:graphicFrame>
      <p:sp>
        <p:nvSpPr>
          <p:cNvPr id="5147" name="Text Box 27"/>
          <p:cNvSpPr txBox="1">
            <a:spLocks noChangeArrowheads="1"/>
          </p:cNvSpPr>
          <p:nvPr/>
        </p:nvSpPr>
        <p:spPr bwMode="auto">
          <a:xfrm>
            <a:off x="3082925" y="5286375"/>
            <a:ext cx="273050" cy="519113"/>
          </a:xfrm>
          <a:prstGeom prst="rect">
            <a:avLst/>
          </a:prstGeom>
          <a:noFill/>
          <a:ln w="9525">
            <a:noFill/>
            <a:miter lim="800000"/>
            <a:headEnd/>
            <a:tailEnd/>
          </a:ln>
        </p:spPr>
        <p:txBody>
          <a:bodyPr wrap="none">
            <a:spAutoFit/>
          </a:bodyPr>
          <a:lstStyle/>
          <a:p>
            <a:r>
              <a:rPr lang="en-US">
                <a:solidFill>
                  <a:srgbClr val="000000"/>
                </a:solidFill>
              </a:rPr>
              <a:t>,</a:t>
            </a:r>
          </a:p>
        </p:txBody>
      </p:sp>
      <p:sp>
        <p:nvSpPr>
          <p:cNvPr id="5148" name="Text Box 28"/>
          <p:cNvSpPr txBox="1">
            <a:spLocks noChangeArrowheads="1"/>
          </p:cNvSpPr>
          <p:nvPr/>
        </p:nvSpPr>
        <p:spPr bwMode="auto">
          <a:xfrm>
            <a:off x="2670175" y="3795713"/>
            <a:ext cx="3671888" cy="457200"/>
          </a:xfrm>
          <a:prstGeom prst="rect">
            <a:avLst/>
          </a:prstGeom>
          <a:noFill/>
          <a:ln w="9525">
            <a:noFill/>
            <a:miter lim="800000"/>
            <a:headEnd/>
            <a:tailEnd/>
          </a:ln>
        </p:spPr>
        <p:txBody>
          <a:bodyPr wrap="none">
            <a:spAutoFit/>
          </a:bodyPr>
          <a:lstStyle/>
          <a:p>
            <a:r>
              <a:rPr lang="en-US" sz="2400">
                <a:solidFill>
                  <a:srgbClr val="000000"/>
                </a:solidFill>
                <a:latin typeface="Arial" charset="0"/>
                <a:cs typeface="Arial" charset="0"/>
              </a:rPr>
              <a:t>0.25 </a:t>
            </a:r>
            <a:r>
              <a:rPr lang="en-US" sz="2400" i="1">
                <a:solidFill>
                  <a:srgbClr val="FF3300"/>
                </a:solidFill>
                <a:latin typeface="Arial" charset="0"/>
                <a:cs typeface="Arial" charset="0"/>
              </a:rPr>
              <a:t>(not .25)</a:t>
            </a:r>
            <a:r>
              <a:rPr lang="en-US" sz="2400">
                <a:solidFill>
                  <a:srgbClr val="000000"/>
                </a:solidFill>
                <a:latin typeface="Arial" charset="0"/>
                <a:cs typeface="Arial" charset="0"/>
              </a:rPr>
              <a:t>,  5.375  etc.</a:t>
            </a:r>
          </a:p>
        </p:txBody>
      </p:sp>
      <p:sp>
        <p:nvSpPr>
          <p:cNvPr id="5149" name="Text Box 29"/>
          <p:cNvSpPr txBox="1">
            <a:spLocks noChangeArrowheads="1"/>
          </p:cNvSpPr>
          <p:nvPr/>
        </p:nvSpPr>
        <p:spPr bwMode="auto">
          <a:xfrm>
            <a:off x="1146175" y="3783013"/>
            <a:ext cx="1524000" cy="457200"/>
          </a:xfrm>
          <a:prstGeom prst="rect">
            <a:avLst/>
          </a:prstGeom>
          <a:noFill/>
          <a:ln w="9525">
            <a:noFill/>
            <a:miter lim="800000"/>
            <a:headEnd/>
            <a:tailEnd/>
          </a:ln>
        </p:spPr>
        <p:txBody>
          <a:bodyPr wrap="none">
            <a:spAutoFit/>
          </a:bodyPr>
          <a:lstStyle/>
          <a:p>
            <a:r>
              <a:rPr lang="en-US" sz="2400">
                <a:solidFill>
                  <a:srgbClr val="0000FF"/>
                </a:solidFill>
                <a:latin typeface="Arial" charset="0"/>
                <a:cs typeface="Arial" charset="0"/>
              </a:rPr>
              <a:t>Examples</a:t>
            </a:r>
          </a:p>
        </p:txBody>
      </p:sp>
      <p:sp>
        <p:nvSpPr>
          <p:cNvPr id="5150" name="Text Box 30"/>
          <p:cNvSpPr txBox="1">
            <a:spLocks noChangeArrowheads="1"/>
          </p:cNvSpPr>
          <p:nvPr/>
        </p:nvSpPr>
        <p:spPr bwMode="auto">
          <a:xfrm>
            <a:off x="1171575" y="5357813"/>
            <a:ext cx="1524000" cy="457200"/>
          </a:xfrm>
          <a:prstGeom prst="rect">
            <a:avLst/>
          </a:prstGeom>
          <a:noFill/>
          <a:ln w="9525">
            <a:noFill/>
            <a:miter lim="800000"/>
            <a:headEnd/>
            <a:tailEnd/>
          </a:ln>
        </p:spPr>
        <p:txBody>
          <a:bodyPr wrap="none">
            <a:spAutoFit/>
          </a:bodyPr>
          <a:lstStyle/>
          <a:p>
            <a:r>
              <a:rPr lang="en-US" sz="2400">
                <a:solidFill>
                  <a:srgbClr val="0000FF"/>
                </a:solidFill>
                <a:latin typeface="Arial" charset="0"/>
                <a:cs typeface="Arial" charset="0"/>
              </a:rPr>
              <a:t>Examples</a:t>
            </a:r>
          </a:p>
        </p:txBody>
      </p:sp>
      <p:sp>
        <p:nvSpPr>
          <p:cNvPr id="5151" name="Text Box 31"/>
          <p:cNvSpPr txBox="1">
            <a:spLocks noChangeArrowheads="1"/>
          </p:cNvSpPr>
          <p:nvPr/>
        </p:nvSpPr>
        <p:spPr bwMode="auto">
          <a:xfrm>
            <a:off x="2657475" y="2309813"/>
            <a:ext cx="4686300" cy="457200"/>
          </a:xfrm>
          <a:prstGeom prst="rect">
            <a:avLst/>
          </a:prstGeom>
          <a:noFill/>
          <a:ln w="9525">
            <a:noFill/>
            <a:miter lim="800000"/>
            <a:headEnd/>
            <a:tailEnd/>
          </a:ln>
        </p:spPr>
        <p:txBody>
          <a:bodyPr wrap="none">
            <a:spAutoFit/>
          </a:bodyPr>
          <a:lstStyle/>
          <a:p>
            <a:r>
              <a:rPr lang="en-US" sz="2400">
                <a:solidFill>
                  <a:srgbClr val="000000"/>
                </a:solidFill>
                <a:latin typeface="Arial" charset="0"/>
                <a:cs typeface="Arial" charset="0"/>
              </a:rPr>
              <a:t>32,  32.5, 32.55, 0.5 </a:t>
            </a:r>
            <a:r>
              <a:rPr lang="en-US" sz="2400" i="1">
                <a:solidFill>
                  <a:srgbClr val="FF3300"/>
                </a:solidFill>
                <a:latin typeface="Arial" charset="0"/>
                <a:cs typeface="Arial" charset="0"/>
              </a:rPr>
              <a:t>(not .5)</a:t>
            </a:r>
            <a:r>
              <a:rPr lang="en-US" sz="2400">
                <a:solidFill>
                  <a:srgbClr val="000000"/>
                </a:solidFill>
                <a:latin typeface="Arial" charset="0"/>
                <a:cs typeface="Arial" charset="0"/>
              </a:rPr>
              <a:t>  etc. </a:t>
            </a:r>
          </a:p>
        </p:txBody>
      </p:sp>
      <p:sp>
        <p:nvSpPr>
          <p:cNvPr id="5152" name="Text Box 32"/>
          <p:cNvSpPr txBox="1">
            <a:spLocks noChangeArrowheads="1"/>
          </p:cNvSpPr>
          <p:nvPr/>
        </p:nvSpPr>
        <p:spPr bwMode="auto">
          <a:xfrm>
            <a:off x="1133475" y="2297113"/>
            <a:ext cx="1524000" cy="457200"/>
          </a:xfrm>
          <a:prstGeom prst="rect">
            <a:avLst/>
          </a:prstGeom>
          <a:noFill/>
          <a:ln w="9525">
            <a:noFill/>
            <a:miter lim="800000"/>
            <a:headEnd/>
            <a:tailEnd/>
          </a:ln>
        </p:spPr>
        <p:txBody>
          <a:bodyPr wrap="none">
            <a:spAutoFit/>
          </a:bodyPr>
          <a:lstStyle/>
          <a:p>
            <a:r>
              <a:rPr lang="en-US" sz="2400">
                <a:solidFill>
                  <a:srgbClr val="0000FF"/>
                </a:solidFill>
                <a:latin typeface="Arial" charset="0"/>
                <a:cs typeface="Arial" charset="0"/>
              </a:rPr>
              <a:t>Examples</a:t>
            </a:r>
          </a:p>
        </p:txBody>
      </p:sp>
      <p:sp>
        <p:nvSpPr>
          <p:cNvPr id="5153" name="Rectangle 33"/>
          <p:cNvSpPr>
            <a:spLocks noChangeArrowheads="1"/>
          </p:cNvSpPr>
          <p:nvPr/>
        </p:nvSpPr>
        <p:spPr bwMode="auto">
          <a:xfrm>
            <a:off x="4254500" y="5391150"/>
            <a:ext cx="674688"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etc.</a:t>
            </a:r>
          </a:p>
        </p:txBody>
      </p:sp>
      <p:sp>
        <p:nvSpPr>
          <p:cNvPr id="5154" name="AutoShape 34"/>
          <p:cNvSpPr>
            <a:spLocks noChangeArrowheads="1"/>
          </p:cNvSpPr>
          <p:nvPr/>
        </p:nvSpPr>
        <p:spPr bwMode="auto">
          <a:xfrm>
            <a:off x="698500" y="1397000"/>
            <a:ext cx="8039100" cy="1460500"/>
          </a:xfrm>
          <a:prstGeom prst="roundRect">
            <a:avLst>
              <a:gd name="adj" fmla="val 16667"/>
            </a:avLst>
          </a:prstGeom>
          <a:noFill/>
          <a:ln w="19050">
            <a:solidFill>
              <a:srgbClr val="FF3300"/>
            </a:solidFill>
            <a:prstDash val="lgDash"/>
            <a:round/>
            <a:headEnd/>
            <a:tailEnd/>
          </a:ln>
        </p:spPr>
        <p:txBody>
          <a:bodyPr wrap="none" anchor="ct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1000"/>
                                        <p:tgtEl>
                                          <p:spTgt spid="5124"/>
                                        </p:tgtEl>
                                      </p:cBhvr>
                                    </p:animEffect>
                                    <p:anim calcmode="lin" valueType="num">
                                      <p:cBhvr>
                                        <p:cTn id="14" dur="1000" fill="hold"/>
                                        <p:tgtEl>
                                          <p:spTgt spid="5124"/>
                                        </p:tgtEl>
                                        <p:attrNameLst>
                                          <p:attrName>ppt_x</p:attrName>
                                        </p:attrNameLst>
                                      </p:cBhvr>
                                      <p:tavLst>
                                        <p:tav tm="0">
                                          <p:val>
                                            <p:strVal val="#ppt_x"/>
                                          </p:val>
                                        </p:tav>
                                        <p:tav tm="100000">
                                          <p:val>
                                            <p:strVal val="#ppt_x"/>
                                          </p:val>
                                        </p:tav>
                                      </p:tavLst>
                                    </p:anim>
                                    <p:anim calcmode="lin" valueType="num">
                                      <p:cBhvr>
                                        <p:cTn id="15" dur="1000" fill="hold"/>
                                        <p:tgtEl>
                                          <p:spTgt spid="51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1000"/>
                                        <p:tgtEl>
                                          <p:spTgt spid="5126"/>
                                        </p:tgtEl>
                                      </p:cBhvr>
                                    </p:animEffect>
                                    <p:anim calcmode="lin" valueType="num">
                                      <p:cBhvr>
                                        <p:cTn id="20" dur="1000" fill="hold"/>
                                        <p:tgtEl>
                                          <p:spTgt spid="5126"/>
                                        </p:tgtEl>
                                        <p:attrNameLst>
                                          <p:attrName>ppt_x</p:attrName>
                                        </p:attrNameLst>
                                      </p:cBhvr>
                                      <p:tavLst>
                                        <p:tav tm="0">
                                          <p:val>
                                            <p:strVal val="#ppt_x"/>
                                          </p:val>
                                        </p:tav>
                                        <p:tav tm="100000">
                                          <p:val>
                                            <p:strVal val="#ppt_x"/>
                                          </p:val>
                                        </p:tav>
                                      </p:tavLst>
                                    </p:anim>
                                    <p:anim calcmode="lin" valueType="num">
                                      <p:cBhvr>
                                        <p:cTn id="21"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52"/>
                                        </p:tgtEl>
                                        <p:attrNameLst>
                                          <p:attrName>style.visibility</p:attrName>
                                        </p:attrNameLst>
                                      </p:cBhvr>
                                      <p:to>
                                        <p:strVal val="visible"/>
                                      </p:to>
                                    </p:set>
                                    <p:animEffect transition="in" filter="fade">
                                      <p:cBhvr>
                                        <p:cTn id="26" dur="1000"/>
                                        <p:tgtEl>
                                          <p:spTgt spid="5152"/>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151"/>
                                        </p:tgtEl>
                                        <p:attrNameLst>
                                          <p:attrName>style.visibility</p:attrName>
                                        </p:attrNameLst>
                                      </p:cBhvr>
                                      <p:to>
                                        <p:strVal val="visible"/>
                                      </p:to>
                                    </p:set>
                                    <p:animEffect transition="in" filter="wipe(left)">
                                      <p:cBhvr>
                                        <p:cTn id="30" dur="2000"/>
                                        <p:tgtEl>
                                          <p:spTgt spid="51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49"/>
                                        </p:tgtEl>
                                        <p:attrNameLst>
                                          <p:attrName>style.visibility</p:attrName>
                                        </p:attrNameLst>
                                      </p:cBhvr>
                                      <p:to>
                                        <p:strVal val="visible"/>
                                      </p:to>
                                    </p:set>
                                    <p:animEffect transition="in" filter="fade">
                                      <p:cBhvr>
                                        <p:cTn id="35" dur="1000"/>
                                        <p:tgtEl>
                                          <p:spTgt spid="5149"/>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5148"/>
                                        </p:tgtEl>
                                        <p:attrNameLst>
                                          <p:attrName>style.visibility</p:attrName>
                                        </p:attrNameLst>
                                      </p:cBhvr>
                                      <p:to>
                                        <p:strVal val="visible"/>
                                      </p:to>
                                    </p:set>
                                    <p:animEffect transition="in" filter="wipe(left)">
                                      <p:cBhvr>
                                        <p:cTn id="39" dur="2000"/>
                                        <p:tgtEl>
                                          <p:spTgt spid="51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150"/>
                                        </p:tgtEl>
                                        <p:attrNameLst>
                                          <p:attrName>style.visibility</p:attrName>
                                        </p:attrNameLst>
                                      </p:cBhvr>
                                      <p:to>
                                        <p:strVal val="visible"/>
                                      </p:to>
                                    </p:set>
                                    <p:animEffect transition="in" filter="fade">
                                      <p:cBhvr>
                                        <p:cTn id="44" dur="1000"/>
                                        <p:tgtEl>
                                          <p:spTgt spid="5150"/>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5139"/>
                                        </p:tgtEl>
                                        <p:attrNameLst>
                                          <p:attrName>style.visibility</p:attrName>
                                        </p:attrNameLst>
                                      </p:cBhvr>
                                      <p:to>
                                        <p:strVal val="visible"/>
                                      </p:to>
                                    </p:set>
                                    <p:animEffect transition="in" filter="wipe(left)">
                                      <p:cBhvr>
                                        <p:cTn id="48" dur="500"/>
                                        <p:tgtEl>
                                          <p:spTgt spid="5139"/>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5147"/>
                                        </p:tgtEl>
                                        <p:attrNameLst>
                                          <p:attrName>style.visibility</p:attrName>
                                        </p:attrNameLst>
                                      </p:cBhvr>
                                      <p:to>
                                        <p:strVal val="visible"/>
                                      </p:to>
                                    </p:set>
                                    <p:animEffect transition="in" filter="wipe(left)">
                                      <p:cBhvr>
                                        <p:cTn id="52" dur="2000"/>
                                        <p:tgtEl>
                                          <p:spTgt spid="5147"/>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5145"/>
                                        </p:tgtEl>
                                        <p:attrNameLst>
                                          <p:attrName>style.visibility</p:attrName>
                                        </p:attrNameLst>
                                      </p:cBhvr>
                                      <p:to>
                                        <p:strVal val="visible"/>
                                      </p:to>
                                    </p:set>
                                    <p:animEffect transition="in" filter="wipe(left)">
                                      <p:cBhvr>
                                        <p:cTn id="56" dur="500"/>
                                        <p:tgtEl>
                                          <p:spTgt spid="5145"/>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5153"/>
                                        </p:tgtEl>
                                        <p:attrNameLst>
                                          <p:attrName>style.visibility</p:attrName>
                                        </p:attrNameLst>
                                      </p:cBhvr>
                                      <p:to>
                                        <p:strVal val="visible"/>
                                      </p:to>
                                    </p:set>
                                    <p:animEffect transition="in" filter="wipe(left)">
                                      <p:cBhvr>
                                        <p:cTn id="60" dur="500"/>
                                        <p:tgtEl>
                                          <p:spTgt spid="515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154"/>
                                        </p:tgtEl>
                                        <p:attrNameLst>
                                          <p:attrName>style.visibility</p:attrName>
                                        </p:attrNameLst>
                                      </p:cBhvr>
                                      <p:to>
                                        <p:strVal val="visible"/>
                                      </p:to>
                                    </p:set>
                                    <p:animEffect transition="in" filter="fade">
                                      <p:cBhvr>
                                        <p:cTn id="65" dur="1000"/>
                                        <p:tgtEl>
                                          <p:spTgt spid="5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6" grpId="0"/>
      <p:bldP spid="5147" grpId="0"/>
      <p:bldP spid="5148" grpId="0"/>
      <p:bldP spid="5149" grpId="0"/>
      <p:bldP spid="5150" grpId="0"/>
      <p:bldP spid="5151" grpId="0"/>
      <p:bldP spid="5152" grpId="0"/>
      <p:bldP spid="5153" grpId="0"/>
      <p:bldP spid="51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685800" y="655638"/>
            <a:ext cx="7772400" cy="2413000"/>
          </a:xfrm>
          <a:prstGeom prst="rect">
            <a:avLst/>
          </a:prstGeom>
          <a:noFill/>
          <a:ln w="9525">
            <a:noFill/>
            <a:miter lim="800000"/>
            <a:headEnd/>
            <a:tailEnd/>
          </a:ln>
        </p:spPr>
        <p:txBody>
          <a:bodyPr anchor="ctr"/>
          <a:lstStyle/>
          <a:p>
            <a:pPr algn="r"/>
            <a:r>
              <a:rPr lang="en-US" sz="6600" b="1" i="1">
                <a:solidFill>
                  <a:schemeClr val="accent2"/>
                </a:solidFill>
                <a:latin typeface="Arial" charset="0"/>
                <a:cs typeface="Arial" charset="0"/>
              </a:rPr>
              <a:t>Dimensioning</a:t>
            </a:r>
            <a:br>
              <a:rPr lang="en-US" sz="6600" b="1" i="1">
                <a:solidFill>
                  <a:schemeClr val="accent2"/>
                </a:solidFill>
                <a:latin typeface="Arial" charset="0"/>
                <a:cs typeface="Arial" charset="0"/>
              </a:rPr>
            </a:br>
            <a:r>
              <a:rPr lang="en-US" sz="6600" b="1" i="1">
                <a:solidFill>
                  <a:schemeClr val="accent2"/>
                </a:solidFill>
                <a:latin typeface="Arial" charset="0"/>
                <a:cs typeface="Arial" charset="0"/>
              </a:rPr>
              <a:t>Components</a:t>
            </a:r>
          </a:p>
        </p:txBody>
      </p:sp>
      <p:pic>
        <p:nvPicPr>
          <p:cNvPr id="33795" name="Picture 4"/>
          <p:cNvPicPr>
            <a:picLocks noChangeAspect="1" noChangeArrowheads="1"/>
          </p:cNvPicPr>
          <p:nvPr/>
        </p:nvPicPr>
        <p:blipFill>
          <a:blip r:embed="rId2"/>
          <a:srcRect t="14885" b="50000"/>
          <a:stretch>
            <a:fillRect/>
          </a:stretch>
        </p:blipFill>
        <p:spPr bwMode="auto">
          <a:xfrm>
            <a:off x="0" y="4464050"/>
            <a:ext cx="9144000" cy="24082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11" name="AutoShape 19"/>
          <p:cNvSpPr>
            <a:spLocks noChangeArrowheads="1"/>
          </p:cNvSpPr>
          <p:nvPr/>
        </p:nvSpPr>
        <p:spPr bwMode="auto">
          <a:xfrm>
            <a:off x="1333500" y="3810000"/>
            <a:ext cx="4013200" cy="2578100"/>
          </a:xfrm>
          <a:prstGeom prst="roundRect">
            <a:avLst>
              <a:gd name="adj" fmla="val 10000"/>
            </a:avLst>
          </a:prstGeom>
          <a:solidFill>
            <a:srgbClr val="99CCFF"/>
          </a:solidFill>
          <a:ln w="19050">
            <a:noFill/>
            <a:prstDash val="lgDash"/>
            <a:round/>
            <a:headEnd/>
            <a:tailEnd/>
          </a:ln>
          <a:effectLst>
            <a:prstShdw prst="shdw17" dist="17961" dir="2700000">
              <a:srgbClr val="5C7A99"/>
            </a:prstShdw>
          </a:effectLst>
        </p:spPr>
        <p:txBody>
          <a:bodyPr wrap="none" anchor="ctr"/>
          <a:lstStyle/>
          <a:p>
            <a:endParaRPr lang="en-US"/>
          </a:p>
        </p:txBody>
      </p:sp>
      <p:sp>
        <p:nvSpPr>
          <p:cNvPr id="110608" name="AutoShape 16"/>
          <p:cNvSpPr>
            <a:spLocks noChangeArrowheads="1"/>
          </p:cNvSpPr>
          <p:nvPr/>
        </p:nvSpPr>
        <p:spPr bwMode="auto">
          <a:xfrm>
            <a:off x="1333500" y="1231900"/>
            <a:ext cx="4000500" cy="2451100"/>
          </a:xfrm>
          <a:prstGeom prst="roundRect">
            <a:avLst>
              <a:gd name="adj" fmla="val 10000"/>
            </a:avLst>
          </a:prstGeom>
          <a:solidFill>
            <a:srgbClr val="FFCC99"/>
          </a:solidFill>
          <a:ln w="19050">
            <a:noFill/>
            <a:prstDash val="lgDash"/>
            <a:round/>
            <a:headEnd/>
            <a:tailEnd/>
          </a:ln>
          <a:effectLst>
            <a:prstShdw prst="shdw17" dist="17961" dir="2700000">
              <a:srgbClr val="997A5C"/>
            </a:prstShdw>
          </a:effectLst>
        </p:spPr>
        <p:txBody>
          <a:bodyPr wrap="none" anchor="ctr"/>
          <a:lstStyle/>
          <a:p>
            <a:endParaRPr lang="en-US"/>
          </a:p>
        </p:txBody>
      </p:sp>
      <p:sp>
        <p:nvSpPr>
          <p:cNvPr id="34820" name="Text Box 9"/>
          <p:cNvSpPr txBox="1">
            <a:spLocks noChangeArrowheads="1"/>
          </p:cNvSpPr>
          <p:nvPr/>
        </p:nvSpPr>
        <p:spPr bwMode="auto">
          <a:xfrm>
            <a:off x="0" y="177800"/>
            <a:ext cx="91440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DIMENSIONING  COMPONENTS</a:t>
            </a:r>
            <a:endParaRPr lang="th-TH" sz="4000" b="1">
              <a:solidFill>
                <a:srgbClr val="CC3300"/>
              </a:solidFill>
              <a:latin typeface="Arial" charset="0"/>
            </a:endParaRPr>
          </a:p>
        </p:txBody>
      </p:sp>
      <p:grpSp>
        <p:nvGrpSpPr>
          <p:cNvPr id="2" name="Group 23"/>
          <p:cNvGrpSpPr>
            <a:grpSpLocks/>
          </p:cNvGrpSpPr>
          <p:nvPr/>
        </p:nvGrpSpPr>
        <p:grpSpPr bwMode="auto">
          <a:xfrm>
            <a:off x="1568450" y="1241425"/>
            <a:ext cx="3302000" cy="579438"/>
            <a:chOff x="836" y="702"/>
            <a:chExt cx="2080" cy="365"/>
          </a:xfrm>
        </p:grpSpPr>
        <p:sp>
          <p:nvSpPr>
            <p:cNvPr id="34838" name="Text Box 4"/>
            <p:cNvSpPr txBox="1">
              <a:spLocks noChangeArrowheads="1"/>
            </p:cNvSpPr>
            <p:nvPr/>
          </p:nvSpPr>
          <p:spPr bwMode="auto">
            <a:xfrm>
              <a:off x="1080" y="702"/>
              <a:ext cx="1836" cy="365"/>
            </a:xfrm>
            <a:prstGeom prst="rect">
              <a:avLst/>
            </a:prstGeom>
            <a:noFill/>
            <a:ln w="9525">
              <a:noFill/>
              <a:miter lim="800000"/>
              <a:headEnd/>
              <a:tailEnd/>
            </a:ln>
          </p:spPr>
          <p:txBody>
            <a:bodyPr wrap="none">
              <a:spAutoFit/>
            </a:bodyPr>
            <a:lstStyle/>
            <a:p>
              <a:r>
                <a:rPr lang="en-US" sz="3200">
                  <a:solidFill>
                    <a:srgbClr val="000000"/>
                  </a:solidFill>
                  <a:latin typeface="Arial" charset="0"/>
                  <a:cs typeface="Arial" charset="0"/>
                </a:rPr>
                <a:t>Extension lines</a:t>
              </a:r>
            </a:p>
          </p:txBody>
        </p:sp>
        <p:sp>
          <p:nvSpPr>
            <p:cNvPr id="110602" name="Rectangle 10"/>
            <p:cNvSpPr>
              <a:spLocks noChangeArrowheads="1"/>
            </p:cNvSpPr>
            <p:nvPr/>
          </p:nvSpPr>
          <p:spPr bwMode="auto">
            <a:xfrm>
              <a:off x="836" y="816"/>
              <a:ext cx="152" cy="152"/>
            </a:xfrm>
            <a:prstGeom prst="rect">
              <a:avLst/>
            </a:prstGeom>
            <a:solidFill>
              <a:srgbClr val="FF99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3" name="Group 24"/>
          <p:cNvGrpSpPr>
            <a:grpSpLocks/>
          </p:cNvGrpSpPr>
          <p:nvPr/>
        </p:nvGrpSpPr>
        <p:grpSpPr bwMode="auto">
          <a:xfrm>
            <a:off x="1568450" y="1827213"/>
            <a:ext cx="3422650" cy="1200150"/>
            <a:chOff x="836" y="1071"/>
            <a:chExt cx="2156" cy="756"/>
          </a:xfrm>
        </p:grpSpPr>
        <p:sp>
          <p:nvSpPr>
            <p:cNvPr id="34836" name="Text Box 5"/>
            <p:cNvSpPr txBox="1">
              <a:spLocks noChangeArrowheads="1"/>
            </p:cNvSpPr>
            <p:nvPr/>
          </p:nvSpPr>
          <p:spPr bwMode="auto">
            <a:xfrm>
              <a:off x="1071" y="1071"/>
              <a:ext cx="1921" cy="756"/>
            </a:xfrm>
            <a:prstGeom prst="rect">
              <a:avLst/>
            </a:prstGeom>
            <a:noFill/>
            <a:ln w="9525">
              <a:noFill/>
              <a:miter lim="800000"/>
              <a:headEnd/>
              <a:tailEnd/>
            </a:ln>
          </p:spPr>
          <p:txBody>
            <a:bodyPr wrap="none">
              <a:spAutoFit/>
            </a:bodyPr>
            <a:lstStyle/>
            <a:p>
              <a:pPr>
                <a:lnSpc>
                  <a:spcPct val="130000"/>
                </a:lnSpc>
              </a:pPr>
              <a:r>
                <a:rPr lang="en-US" sz="3200">
                  <a:solidFill>
                    <a:srgbClr val="000000"/>
                  </a:solidFill>
                  <a:latin typeface="Arial" charset="0"/>
                  <a:cs typeface="Arial" charset="0"/>
                </a:rPr>
                <a:t>Dimension lines</a:t>
              </a:r>
              <a:br>
                <a:rPr lang="en-US" sz="3200">
                  <a:solidFill>
                    <a:srgbClr val="000000"/>
                  </a:solidFill>
                  <a:latin typeface="Arial" charset="0"/>
                  <a:cs typeface="Arial" charset="0"/>
                </a:rPr>
              </a:br>
              <a:r>
                <a:rPr lang="en-US" sz="2400" i="1">
                  <a:solidFill>
                    <a:srgbClr val="000000"/>
                  </a:solidFill>
                  <a:latin typeface="Arial" charset="0"/>
                  <a:cs typeface="Arial" charset="0"/>
                </a:rPr>
                <a:t>(with arrowheads)</a:t>
              </a:r>
            </a:p>
          </p:txBody>
        </p:sp>
        <p:sp>
          <p:nvSpPr>
            <p:cNvPr id="110603" name="Rectangle 11"/>
            <p:cNvSpPr>
              <a:spLocks noChangeArrowheads="1"/>
            </p:cNvSpPr>
            <p:nvPr/>
          </p:nvSpPr>
          <p:spPr bwMode="auto">
            <a:xfrm>
              <a:off x="836" y="1256"/>
              <a:ext cx="152" cy="152"/>
            </a:xfrm>
            <a:prstGeom prst="rect">
              <a:avLst/>
            </a:prstGeom>
            <a:solidFill>
              <a:srgbClr val="FF99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4" name="Group 25"/>
          <p:cNvGrpSpPr>
            <a:grpSpLocks/>
          </p:cNvGrpSpPr>
          <p:nvPr/>
        </p:nvGrpSpPr>
        <p:grpSpPr bwMode="auto">
          <a:xfrm>
            <a:off x="1568450" y="3079750"/>
            <a:ext cx="2779713" cy="579438"/>
            <a:chOff x="836" y="1860"/>
            <a:chExt cx="1751" cy="365"/>
          </a:xfrm>
        </p:grpSpPr>
        <p:sp>
          <p:nvSpPr>
            <p:cNvPr id="34834" name="Text Box 6"/>
            <p:cNvSpPr txBox="1">
              <a:spLocks noChangeArrowheads="1"/>
            </p:cNvSpPr>
            <p:nvPr/>
          </p:nvSpPr>
          <p:spPr bwMode="auto">
            <a:xfrm>
              <a:off x="1079" y="1860"/>
              <a:ext cx="1508" cy="365"/>
            </a:xfrm>
            <a:prstGeom prst="rect">
              <a:avLst/>
            </a:prstGeom>
            <a:noFill/>
            <a:ln w="9525">
              <a:noFill/>
              <a:miter lim="800000"/>
              <a:headEnd/>
              <a:tailEnd/>
            </a:ln>
          </p:spPr>
          <p:txBody>
            <a:bodyPr wrap="none">
              <a:spAutoFit/>
            </a:bodyPr>
            <a:lstStyle/>
            <a:p>
              <a:r>
                <a:rPr lang="en-US" sz="3200">
                  <a:solidFill>
                    <a:srgbClr val="000000"/>
                  </a:solidFill>
                  <a:latin typeface="Arial" charset="0"/>
                  <a:cs typeface="Arial" charset="0"/>
                </a:rPr>
                <a:t>Leader lines</a:t>
              </a:r>
            </a:p>
          </p:txBody>
        </p:sp>
        <p:sp>
          <p:nvSpPr>
            <p:cNvPr id="110604" name="Rectangle 12"/>
            <p:cNvSpPr>
              <a:spLocks noChangeArrowheads="1"/>
            </p:cNvSpPr>
            <p:nvPr/>
          </p:nvSpPr>
          <p:spPr bwMode="auto">
            <a:xfrm>
              <a:off x="836" y="1984"/>
              <a:ext cx="152" cy="152"/>
            </a:xfrm>
            <a:prstGeom prst="rect">
              <a:avLst/>
            </a:prstGeom>
            <a:solidFill>
              <a:srgbClr val="FF99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5" name="Group 26"/>
          <p:cNvGrpSpPr>
            <a:grpSpLocks/>
          </p:cNvGrpSpPr>
          <p:nvPr/>
        </p:nvGrpSpPr>
        <p:grpSpPr bwMode="auto">
          <a:xfrm>
            <a:off x="1568450" y="3890963"/>
            <a:ext cx="4751388" cy="579437"/>
            <a:chOff x="836" y="2467"/>
            <a:chExt cx="2993" cy="365"/>
          </a:xfrm>
        </p:grpSpPr>
        <p:sp>
          <p:nvSpPr>
            <p:cNvPr id="34832" name="Text Box 7"/>
            <p:cNvSpPr txBox="1">
              <a:spLocks noChangeArrowheads="1"/>
            </p:cNvSpPr>
            <p:nvPr/>
          </p:nvSpPr>
          <p:spPr bwMode="auto">
            <a:xfrm>
              <a:off x="1079" y="2467"/>
              <a:ext cx="2750" cy="365"/>
            </a:xfrm>
            <a:prstGeom prst="rect">
              <a:avLst/>
            </a:prstGeom>
            <a:noFill/>
            <a:ln w="9525">
              <a:noFill/>
              <a:miter lim="800000"/>
              <a:headEnd/>
              <a:tailEnd/>
            </a:ln>
          </p:spPr>
          <p:txBody>
            <a:bodyPr>
              <a:spAutoFit/>
            </a:bodyPr>
            <a:lstStyle/>
            <a:p>
              <a:r>
                <a:rPr lang="en-US" sz="3200">
                  <a:solidFill>
                    <a:srgbClr val="000000"/>
                  </a:solidFill>
                  <a:latin typeface="Arial" charset="0"/>
                  <a:cs typeface="Arial" charset="0"/>
                </a:rPr>
                <a:t>Dimension figures</a:t>
              </a:r>
            </a:p>
          </p:txBody>
        </p:sp>
        <p:sp>
          <p:nvSpPr>
            <p:cNvPr id="110605" name="Rectangle 13"/>
            <p:cNvSpPr>
              <a:spLocks noChangeArrowheads="1"/>
            </p:cNvSpPr>
            <p:nvPr/>
          </p:nvSpPr>
          <p:spPr bwMode="auto">
            <a:xfrm>
              <a:off x="836" y="2576"/>
              <a:ext cx="152" cy="152"/>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6" name="Group 27"/>
          <p:cNvGrpSpPr>
            <a:grpSpLocks/>
          </p:cNvGrpSpPr>
          <p:nvPr/>
        </p:nvGrpSpPr>
        <p:grpSpPr bwMode="auto">
          <a:xfrm>
            <a:off x="1581150" y="4498975"/>
            <a:ext cx="3059113" cy="1844675"/>
            <a:chOff x="844" y="2850"/>
            <a:chExt cx="1927" cy="1162"/>
          </a:xfrm>
        </p:grpSpPr>
        <p:sp>
          <p:nvSpPr>
            <p:cNvPr id="34830" name="Text Box 8"/>
            <p:cNvSpPr txBox="1">
              <a:spLocks noChangeArrowheads="1"/>
            </p:cNvSpPr>
            <p:nvPr/>
          </p:nvSpPr>
          <p:spPr bwMode="auto">
            <a:xfrm>
              <a:off x="1079" y="2850"/>
              <a:ext cx="1692" cy="1162"/>
            </a:xfrm>
            <a:prstGeom prst="rect">
              <a:avLst/>
            </a:prstGeom>
            <a:noFill/>
            <a:ln w="9525">
              <a:noFill/>
              <a:miter lim="800000"/>
              <a:headEnd/>
              <a:tailEnd/>
            </a:ln>
          </p:spPr>
          <p:txBody>
            <a:bodyPr wrap="none">
              <a:spAutoFit/>
            </a:bodyPr>
            <a:lstStyle/>
            <a:p>
              <a:pPr>
                <a:lnSpc>
                  <a:spcPct val="120000"/>
                </a:lnSpc>
              </a:pPr>
              <a:r>
                <a:rPr lang="en-US" sz="3200">
                  <a:solidFill>
                    <a:srgbClr val="000000"/>
                  </a:solidFill>
                  <a:latin typeface="Arial" charset="0"/>
                  <a:cs typeface="Arial" charset="0"/>
                </a:rPr>
                <a:t>Notes :</a:t>
              </a:r>
              <a:br>
                <a:rPr lang="en-US" sz="3200">
                  <a:solidFill>
                    <a:srgbClr val="000000"/>
                  </a:solidFill>
                  <a:latin typeface="Arial" charset="0"/>
                  <a:cs typeface="Arial" charset="0"/>
                </a:rPr>
              </a:br>
              <a:r>
                <a:rPr lang="en-US" sz="3200">
                  <a:solidFill>
                    <a:srgbClr val="000000"/>
                  </a:solidFill>
                  <a:latin typeface="Arial" charset="0"/>
                  <a:cs typeface="Arial" charset="0"/>
                </a:rPr>
                <a:t>- </a:t>
              </a:r>
              <a:r>
                <a:rPr lang="en-US" sz="3200" i="1">
                  <a:solidFill>
                    <a:srgbClr val="000000"/>
                  </a:solidFill>
                  <a:latin typeface="Arial" charset="0"/>
                  <a:cs typeface="Arial" charset="0"/>
                </a:rPr>
                <a:t>local note</a:t>
              </a:r>
            </a:p>
            <a:p>
              <a:pPr>
                <a:lnSpc>
                  <a:spcPct val="120000"/>
                </a:lnSpc>
              </a:pPr>
              <a:r>
                <a:rPr lang="en-US" sz="3200">
                  <a:solidFill>
                    <a:srgbClr val="000000"/>
                  </a:solidFill>
                  <a:latin typeface="Arial" charset="0"/>
                  <a:cs typeface="Arial" charset="0"/>
                </a:rPr>
                <a:t>- </a:t>
              </a:r>
              <a:r>
                <a:rPr lang="en-US" sz="3200" i="1">
                  <a:solidFill>
                    <a:srgbClr val="000000"/>
                  </a:solidFill>
                  <a:latin typeface="Arial" charset="0"/>
                  <a:cs typeface="Arial" charset="0"/>
                </a:rPr>
                <a:t>general note</a:t>
              </a:r>
            </a:p>
          </p:txBody>
        </p:sp>
        <p:sp>
          <p:nvSpPr>
            <p:cNvPr id="110606" name="Rectangle 14"/>
            <p:cNvSpPr>
              <a:spLocks noChangeArrowheads="1"/>
            </p:cNvSpPr>
            <p:nvPr/>
          </p:nvSpPr>
          <p:spPr bwMode="auto">
            <a:xfrm>
              <a:off x="844" y="3024"/>
              <a:ext cx="152" cy="152"/>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sp>
        <p:nvSpPr>
          <p:cNvPr id="110609" name="Rectangle 17"/>
          <p:cNvSpPr>
            <a:spLocks noChangeArrowheads="1"/>
          </p:cNvSpPr>
          <p:nvPr/>
        </p:nvSpPr>
        <p:spPr bwMode="auto">
          <a:xfrm>
            <a:off x="5910263" y="2089150"/>
            <a:ext cx="1693862" cy="884238"/>
          </a:xfrm>
          <a:prstGeom prst="rect">
            <a:avLst/>
          </a:prstGeom>
          <a:noFill/>
          <a:ln w="9525">
            <a:noFill/>
            <a:miter lim="800000"/>
            <a:headEnd/>
            <a:tailEnd/>
          </a:ln>
        </p:spPr>
        <p:txBody>
          <a:bodyPr wrap="none">
            <a:spAutoFit/>
          </a:bodyPr>
          <a:lstStyle/>
          <a:p>
            <a:pPr algn="ctr"/>
            <a:r>
              <a:rPr lang="en-US" sz="2400">
                <a:solidFill>
                  <a:srgbClr val="000000"/>
                </a:solidFill>
                <a:latin typeface="Arial" charset="0"/>
              </a:rPr>
              <a:t>Drawn with</a:t>
            </a:r>
          </a:p>
          <a:p>
            <a:pPr algn="ctr"/>
            <a:r>
              <a:rPr lang="en-US" b="1">
                <a:solidFill>
                  <a:schemeClr val="accent2"/>
                </a:solidFill>
                <a:latin typeface="Arial" charset="0"/>
              </a:rPr>
              <a:t>4H</a:t>
            </a:r>
            <a:r>
              <a:rPr lang="en-US" sz="2400" b="1">
                <a:solidFill>
                  <a:srgbClr val="000000"/>
                </a:solidFill>
                <a:latin typeface="Arial" charset="0"/>
              </a:rPr>
              <a:t> </a:t>
            </a:r>
            <a:r>
              <a:rPr lang="en-US" sz="2400">
                <a:solidFill>
                  <a:srgbClr val="000000"/>
                </a:solidFill>
                <a:latin typeface="Arial" charset="0"/>
              </a:rPr>
              <a:t>pencil</a:t>
            </a:r>
          </a:p>
        </p:txBody>
      </p:sp>
      <p:sp>
        <p:nvSpPr>
          <p:cNvPr id="110610" name="AutoShape 18"/>
          <p:cNvSpPr>
            <a:spLocks noChangeArrowheads="1"/>
          </p:cNvSpPr>
          <p:nvPr/>
        </p:nvSpPr>
        <p:spPr bwMode="auto">
          <a:xfrm rot="5400000">
            <a:off x="5218113" y="2247900"/>
            <a:ext cx="736600" cy="520700"/>
          </a:xfrm>
          <a:prstGeom prst="upArrow">
            <a:avLst>
              <a:gd name="adj1" fmla="val 50000"/>
              <a:gd name="adj2" fmla="val 25000"/>
            </a:avLst>
          </a:prstGeom>
          <a:solidFill>
            <a:srgbClr val="FFCC99"/>
          </a:solidFill>
          <a:ln w="9525">
            <a:noFill/>
            <a:miter lim="800000"/>
            <a:headEnd/>
            <a:tailEnd/>
          </a:ln>
        </p:spPr>
        <p:txBody>
          <a:bodyPr wrap="none" anchor="ctr"/>
          <a:lstStyle/>
          <a:p>
            <a:endParaRPr lang="en-US"/>
          </a:p>
        </p:txBody>
      </p:sp>
      <p:sp>
        <p:nvSpPr>
          <p:cNvPr id="110612" name="Rectangle 20"/>
          <p:cNvSpPr>
            <a:spLocks noChangeArrowheads="1"/>
          </p:cNvSpPr>
          <p:nvPr/>
        </p:nvSpPr>
        <p:spPr bwMode="auto">
          <a:xfrm>
            <a:off x="5918200" y="4757738"/>
            <a:ext cx="1930400" cy="884237"/>
          </a:xfrm>
          <a:prstGeom prst="rect">
            <a:avLst/>
          </a:prstGeom>
          <a:noFill/>
          <a:ln w="9525">
            <a:noFill/>
            <a:miter lim="800000"/>
            <a:headEnd/>
            <a:tailEnd/>
          </a:ln>
        </p:spPr>
        <p:txBody>
          <a:bodyPr wrap="none">
            <a:spAutoFit/>
          </a:bodyPr>
          <a:lstStyle/>
          <a:p>
            <a:r>
              <a:rPr lang="en-US" sz="2400">
                <a:solidFill>
                  <a:srgbClr val="000000"/>
                </a:solidFill>
                <a:latin typeface="Arial" charset="0"/>
              </a:rPr>
              <a:t>Lettered with</a:t>
            </a:r>
          </a:p>
          <a:p>
            <a:r>
              <a:rPr lang="en-US" b="1">
                <a:solidFill>
                  <a:schemeClr val="accent2"/>
                </a:solidFill>
                <a:latin typeface="Arial" charset="0"/>
              </a:rPr>
              <a:t>2H</a:t>
            </a:r>
            <a:r>
              <a:rPr lang="en-US" sz="2400" b="1">
                <a:solidFill>
                  <a:srgbClr val="000000"/>
                </a:solidFill>
                <a:latin typeface="Arial" charset="0"/>
              </a:rPr>
              <a:t> </a:t>
            </a:r>
            <a:r>
              <a:rPr lang="en-US" sz="2400">
                <a:solidFill>
                  <a:srgbClr val="000000"/>
                </a:solidFill>
                <a:latin typeface="Arial" charset="0"/>
              </a:rPr>
              <a:t>pencil.</a:t>
            </a:r>
          </a:p>
        </p:txBody>
      </p:sp>
      <p:sp>
        <p:nvSpPr>
          <p:cNvPr id="110614" name="AutoShape 22"/>
          <p:cNvSpPr>
            <a:spLocks noChangeArrowheads="1"/>
          </p:cNvSpPr>
          <p:nvPr/>
        </p:nvSpPr>
        <p:spPr bwMode="auto">
          <a:xfrm rot="5400000">
            <a:off x="5230813" y="4902200"/>
            <a:ext cx="736600" cy="520700"/>
          </a:xfrm>
          <a:prstGeom prst="upArrow">
            <a:avLst>
              <a:gd name="adj1" fmla="val 50000"/>
              <a:gd name="adj2" fmla="val 25000"/>
            </a:avLst>
          </a:prstGeom>
          <a:solidFill>
            <a:srgbClr val="99CCFF"/>
          </a:solidFill>
          <a:ln w="9525">
            <a:noFill/>
            <a:miter lim="800000"/>
            <a:headEnd/>
            <a:tailEnd/>
          </a:ln>
        </p:spPr>
        <p:txBody>
          <a:bodyPr wrap="none" anchor="ctr"/>
          <a:lstStyle/>
          <a:p>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0608"/>
                                        </p:tgtEl>
                                        <p:attrNameLst>
                                          <p:attrName>style.visibility</p:attrName>
                                        </p:attrNameLst>
                                      </p:cBhvr>
                                      <p:to>
                                        <p:strVal val="visible"/>
                                      </p:to>
                                    </p:set>
                                    <p:animEffect transition="in" filter="fade">
                                      <p:cBhvr>
                                        <p:cTn id="38" dur="1000"/>
                                        <p:tgtEl>
                                          <p:spTgt spid="11060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0610"/>
                                        </p:tgtEl>
                                        <p:attrNameLst>
                                          <p:attrName>style.visibility</p:attrName>
                                        </p:attrNameLst>
                                      </p:cBhvr>
                                      <p:to>
                                        <p:strVal val="visible"/>
                                      </p:to>
                                    </p:set>
                                    <p:animEffect transition="in" filter="wipe(left)">
                                      <p:cBhvr>
                                        <p:cTn id="42" dur="1000"/>
                                        <p:tgtEl>
                                          <p:spTgt spid="11061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10609"/>
                                        </p:tgtEl>
                                        <p:attrNameLst>
                                          <p:attrName>style.visibility</p:attrName>
                                        </p:attrNameLst>
                                      </p:cBhvr>
                                      <p:to>
                                        <p:strVal val="visible"/>
                                      </p:to>
                                    </p:set>
                                    <p:animEffect transition="in" filter="fade">
                                      <p:cBhvr>
                                        <p:cTn id="46" dur="1000"/>
                                        <p:tgtEl>
                                          <p:spTgt spid="11060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0611"/>
                                        </p:tgtEl>
                                        <p:attrNameLst>
                                          <p:attrName>style.visibility</p:attrName>
                                        </p:attrNameLst>
                                      </p:cBhvr>
                                      <p:to>
                                        <p:strVal val="visible"/>
                                      </p:to>
                                    </p:set>
                                    <p:animEffect transition="in" filter="fade">
                                      <p:cBhvr>
                                        <p:cTn id="51" dur="1000"/>
                                        <p:tgtEl>
                                          <p:spTgt spid="110611"/>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10614"/>
                                        </p:tgtEl>
                                        <p:attrNameLst>
                                          <p:attrName>style.visibility</p:attrName>
                                        </p:attrNameLst>
                                      </p:cBhvr>
                                      <p:to>
                                        <p:strVal val="visible"/>
                                      </p:to>
                                    </p:set>
                                    <p:animEffect transition="in" filter="wipe(left)">
                                      <p:cBhvr>
                                        <p:cTn id="55" dur="1000"/>
                                        <p:tgtEl>
                                          <p:spTgt spid="110614"/>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10612"/>
                                        </p:tgtEl>
                                        <p:attrNameLst>
                                          <p:attrName>style.visibility</p:attrName>
                                        </p:attrNameLst>
                                      </p:cBhvr>
                                      <p:to>
                                        <p:strVal val="visible"/>
                                      </p:to>
                                    </p:set>
                                    <p:animEffect transition="in" filter="fade">
                                      <p:cBhvr>
                                        <p:cTn id="59" dur="1000"/>
                                        <p:tgtEl>
                                          <p:spTgt spid="110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1" grpId="0" animBg="1"/>
      <p:bldP spid="110608" grpId="0" animBg="1"/>
      <p:bldP spid="110609" grpId="0"/>
      <p:bldP spid="110610" grpId="0" animBg="1"/>
      <p:bldP spid="110612" grpId="0"/>
      <p:bldP spid="110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endParaRPr lang="en-US" smtClean="0"/>
          </a:p>
        </p:txBody>
      </p:sp>
      <p:sp>
        <p:nvSpPr>
          <p:cNvPr id="18435" name="Subtitle 2"/>
          <p:cNvSpPr>
            <a:spLocks noGrp="1"/>
          </p:cNvSpPr>
          <p:nvPr>
            <p:ph type="subTitle" idx="1"/>
          </p:nvPr>
        </p:nvSpPr>
        <p:spPr/>
        <p:txBody>
          <a:bodyPr/>
          <a:lstStyle/>
          <a:p>
            <a:endParaRPr lang="en-US" smtClean="0"/>
          </a:p>
        </p:txBody>
      </p:sp>
      <p:pic>
        <p:nvPicPr>
          <p:cNvPr id="18436" name="Picture 2"/>
          <p:cNvPicPr>
            <a:picLocks noChangeAspect="1" noChangeArrowheads="1"/>
          </p:cNvPicPr>
          <p:nvPr/>
        </p:nvPicPr>
        <p:blipFill>
          <a:blip r:embed="rId2"/>
          <a:srcRect t="8450" r="10400" b="1056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9"/>
          <p:cNvGrpSpPr>
            <a:grpSpLocks/>
          </p:cNvGrpSpPr>
          <p:nvPr/>
        </p:nvGrpSpPr>
        <p:grpSpPr bwMode="auto">
          <a:xfrm>
            <a:off x="2457450" y="3629025"/>
            <a:ext cx="4025900" cy="2124075"/>
            <a:chOff x="1548" y="2286"/>
            <a:chExt cx="2536" cy="1338"/>
          </a:xfrm>
        </p:grpSpPr>
        <p:sp>
          <p:nvSpPr>
            <p:cNvPr id="35855" name="Freeform 170"/>
            <p:cNvSpPr>
              <a:spLocks/>
            </p:cNvSpPr>
            <p:nvPr/>
          </p:nvSpPr>
          <p:spPr bwMode="auto">
            <a:xfrm>
              <a:off x="1548" y="2286"/>
              <a:ext cx="2536" cy="1338"/>
            </a:xfrm>
            <a:custGeom>
              <a:avLst/>
              <a:gdLst>
                <a:gd name="T0" fmla="*/ 2536 w 2536"/>
                <a:gd name="T1" fmla="*/ 585 h 1338"/>
                <a:gd name="T2" fmla="*/ 2536 w 2536"/>
                <a:gd name="T3" fmla="*/ 1335 h 1338"/>
                <a:gd name="T4" fmla="*/ 247 w 2536"/>
                <a:gd name="T5" fmla="*/ 1338 h 1338"/>
                <a:gd name="T6" fmla="*/ 249 w 2536"/>
                <a:gd name="T7" fmla="*/ 900 h 1338"/>
                <a:gd name="T8" fmla="*/ 0 w 2536"/>
                <a:gd name="T9" fmla="*/ 594 h 1338"/>
                <a:gd name="T10" fmla="*/ 244 w 2536"/>
                <a:gd name="T11" fmla="*/ 594 h 1338"/>
                <a:gd name="T12" fmla="*/ 247 w 2536"/>
                <a:gd name="T13" fmla="*/ 0 h 1338"/>
                <a:gd name="T14" fmla="*/ 1977 w 2536"/>
                <a:gd name="T15" fmla="*/ 0 h 1338"/>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1338"/>
                <a:gd name="T26" fmla="*/ 2536 w 2536"/>
                <a:gd name="T27" fmla="*/ 1338 h 1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1338">
                  <a:moveTo>
                    <a:pt x="2536" y="585"/>
                  </a:moveTo>
                  <a:lnTo>
                    <a:pt x="2536" y="1335"/>
                  </a:lnTo>
                  <a:lnTo>
                    <a:pt x="247" y="1338"/>
                  </a:lnTo>
                  <a:lnTo>
                    <a:pt x="249" y="900"/>
                  </a:lnTo>
                  <a:lnTo>
                    <a:pt x="0" y="594"/>
                  </a:lnTo>
                  <a:lnTo>
                    <a:pt x="244" y="594"/>
                  </a:lnTo>
                  <a:lnTo>
                    <a:pt x="247" y="0"/>
                  </a:lnTo>
                  <a:lnTo>
                    <a:pt x="1977" y="0"/>
                  </a:lnTo>
                </a:path>
              </a:pathLst>
            </a:custGeom>
            <a:solidFill>
              <a:srgbClr val="00CCFF"/>
            </a:solidFill>
            <a:ln w="38100">
              <a:solidFill>
                <a:srgbClr val="000000"/>
              </a:solidFill>
              <a:round/>
              <a:headEnd/>
              <a:tailEnd/>
            </a:ln>
          </p:spPr>
          <p:txBody>
            <a:bodyPr/>
            <a:lstStyle/>
            <a:p>
              <a:endParaRPr lang="en-US"/>
            </a:p>
          </p:txBody>
        </p:sp>
        <p:sp>
          <p:nvSpPr>
            <p:cNvPr id="35856" name="Arc 171"/>
            <p:cNvSpPr>
              <a:spLocks/>
            </p:cNvSpPr>
            <p:nvPr/>
          </p:nvSpPr>
          <p:spPr bwMode="auto">
            <a:xfrm>
              <a:off x="3509" y="2286"/>
              <a:ext cx="574" cy="599"/>
            </a:xfrm>
            <a:custGeom>
              <a:avLst/>
              <a:gdLst>
                <a:gd name="T0" fmla="*/ 0 w 21600"/>
                <a:gd name="T1" fmla="*/ 0 h 22501"/>
                <a:gd name="T2" fmla="*/ 0 w 21600"/>
                <a:gd name="T3" fmla="*/ 0 h 22501"/>
                <a:gd name="T4" fmla="*/ 0 w 21600"/>
                <a:gd name="T5" fmla="*/ 0 h 22501"/>
                <a:gd name="T6" fmla="*/ 0 60000 65536"/>
                <a:gd name="T7" fmla="*/ 0 60000 65536"/>
                <a:gd name="T8" fmla="*/ 0 60000 65536"/>
                <a:gd name="T9" fmla="*/ 0 w 21600"/>
                <a:gd name="T10" fmla="*/ 0 h 22501"/>
                <a:gd name="T11" fmla="*/ 21600 w 21600"/>
                <a:gd name="T12" fmla="*/ 22501 h 22501"/>
              </a:gdLst>
              <a:ahLst/>
              <a:cxnLst>
                <a:cxn ang="T6">
                  <a:pos x="T0" y="T1"/>
                </a:cxn>
                <a:cxn ang="T7">
                  <a:pos x="T2" y="T3"/>
                </a:cxn>
                <a:cxn ang="T8">
                  <a:pos x="T4" y="T5"/>
                </a:cxn>
              </a:cxnLst>
              <a:rect l="T9" t="T10" r="T11" b="T12"/>
              <a:pathLst>
                <a:path w="21600" h="22501" fill="none" extrusionOk="0">
                  <a:moveTo>
                    <a:pt x="-1" y="0"/>
                  </a:moveTo>
                  <a:cubicBezTo>
                    <a:pt x="11929" y="0"/>
                    <a:pt x="21600" y="9670"/>
                    <a:pt x="21600" y="21600"/>
                  </a:cubicBezTo>
                  <a:cubicBezTo>
                    <a:pt x="21600" y="21900"/>
                    <a:pt x="21593" y="22200"/>
                    <a:pt x="21581" y="22501"/>
                  </a:cubicBezTo>
                </a:path>
                <a:path w="21600" h="22501" stroke="0" extrusionOk="0">
                  <a:moveTo>
                    <a:pt x="-1" y="0"/>
                  </a:moveTo>
                  <a:cubicBezTo>
                    <a:pt x="11929" y="0"/>
                    <a:pt x="21600" y="9670"/>
                    <a:pt x="21600" y="21600"/>
                  </a:cubicBezTo>
                  <a:cubicBezTo>
                    <a:pt x="21600" y="21900"/>
                    <a:pt x="21593" y="22200"/>
                    <a:pt x="21581" y="22501"/>
                  </a:cubicBezTo>
                  <a:lnTo>
                    <a:pt x="0" y="21600"/>
                  </a:lnTo>
                  <a:close/>
                </a:path>
              </a:pathLst>
            </a:custGeom>
            <a:solidFill>
              <a:srgbClr val="00CCFF"/>
            </a:solidFill>
            <a:ln w="38100">
              <a:solidFill>
                <a:srgbClr val="000000"/>
              </a:solidFill>
              <a:round/>
              <a:headEnd/>
              <a:tailEnd/>
            </a:ln>
          </p:spPr>
          <p:txBody>
            <a:bodyPr wrap="none" anchor="ctr"/>
            <a:lstStyle/>
            <a:p>
              <a:endParaRPr lang="en-US"/>
            </a:p>
          </p:txBody>
        </p:sp>
        <p:sp>
          <p:nvSpPr>
            <p:cNvPr id="35857" name="Oval 190"/>
            <p:cNvSpPr>
              <a:spLocks noChangeArrowheads="1"/>
            </p:cNvSpPr>
            <p:nvPr/>
          </p:nvSpPr>
          <p:spPr bwMode="auto">
            <a:xfrm rot="5400000">
              <a:off x="1995" y="2795"/>
              <a:ext cx="545" cy="543"/>
            </a:xfrm>
            <a:prstGeom prst="ellipse">
              <a:avLst/>
            </a:prstGeom>
            <a:solidFill>
              <a:schemeClr val="bg1"/>
            </a:solidFill>
            <a:ln w="38100">
              <a:solidFill>
                <a:srgbClr val="000000"/>
              </a:solidFill>
              <a:round/>
              <a:headEnd/>
              <a:tailEnd/>
            </a:ln>
          </p:spPr>
          <p:txBody>
            <a:bodyPr wrap="none" anchor="ctr"/>
            <a:lstStyle/>
            <a:p>
              <a:endParaRPr lang="en-US"/>
            </a:p>
          </p:txBody>
        </p:sp>
        <p:sp>
          <p:nvSpPr>
            <p:cNvPr id="35858" name="Line 191"/>
            <p:cNvSpPr>
              <a:spLocks noChangeShapeType="1"/>
            </p:cNvSpPr>
            <p:nvPr/>
          </p:nvSpPr>
          <p:spPr bwMode="auto">
            <a:xfrm rot="5400000" flipH="1">
              <a:off x="1975" y="2889"/>
              <a:ext cx="0" cy="361"/>
            </a:xfrm>
            <a:prstGeom prst="line">
              <a:avLst/>
            </a:prstGeom>
            <a:noFill/>
            <a:ln w="19050">
              <a:solidFill>
                <a:srgbClr val="000000"/>
              </a:solidFill>
              <a:round/>
              <a:headEnd/>
              <a:tailEnd/>
            </a:ln>
          </p:spPr>
          <p:txBody>
            <a:bodyPr/>
            <a:lstStyle/>
            <a:p>
              <a:endParaRPr lang="en-US"/>
            </a:p>
          </p:txBody>
        </p:sp>
        <p:sp>
          <p:nvSpPr>
            <p:cNvPr id="35859" name="Line 192"/>
            <p:cNvSpPr>
              <a:spLocks noChangeShapeType="1"/>
            </p:cNvSpPr>
            <p:nvPr/>
          </p:nvSpPr>
          <p:spPr bwMode="auto">
            <a:xfrm rot="10800000">
              <a:off x="2262" y="2605"/>
              <a:ext cx="0" cy="361"/>
            </a:xfrm>
            <a:prstGeom prst="line">
              <a:avLst/>
            </a:prstGeom>
            <a:noFill/>
            <a:ln w="19050">
              <a:solidFill>
                <a:srgbClr val="000000"/>
              </a:solidFill>
              <a:round/>
              <a:headEnd/>
              <a:tailEnd/>
            </a:ln>
          </p:spPr>
          <p:txBody>
            <a:bodyPr/>
            <a:lstStyle/>
            <a:p>
              <a:endParaRPr lang="en-US"/>
            </a:p>
          </p:txBody>
        </p:sp>
        <p:sp>
          <p:nvSpPr>
            <p:cNvPr id="35860" name="Line 193"/>
            <p:cNvSpPr>
              <a:spLocks noChangeShapeType="1"/>
            </p:cNvSpPr>
            <p:nvPr/>
          </p:nvSpPr>
          <p:spPr bwMode="auto">
            <a:xfrm rot="-5400000">
              <a:off x="2266" y="3025"/>
              <a:ext cx="0" cy="89"/>
            </a:xfrm>
            <a:prstGeom prst="line">
              <a:avLst/>
            </a:prstGeom>
            <a:noFill/>
            <a:ln w="19050">
              <a:solidFill>
                <a:srgbClr val="000000"/>
              </a:solidFill>
              <a:round/>
              <a:headEnd/>
              <a:tailEnd/>
            </a:ln>
          </p:spPr>
          <p:txBody>
            <a:bodyPr/>
            <a:lstStyle/>
            <a:p>
              <a:endParaRPr lang="en-US"/>
            </a:p>
          </p:txBody>
        </p:sp>
        <p:sp>
          <p:nvSpPr>
            <p:cNvPr id="35861" name="Line 194"/>
            <p:cNvSpPr>
              <a:spLocks noChangeShapeType="1"/>
            </p:cNvSpPr>
            <p:nvPr/>
          </p:nvSpPr>
          <p:spPr bwMode="auto">
            <a:xfrm rot="-5400000">
              <a:off x="2542" y="2895"/>
              <a:ext cx="0" cy="349"/>
            </a:xfrm>
            <a:prstGeom prst="line">
              <a:avLst/>
            </a:prstGeom>
            <a:noFill/>
            <a:ln w="19050">
              <a:solidFill>
                <a:srgbClr val="000000"/>
              </a:solidFill>
              <a:round/>
              <a:headEnd/>
              <a:tailEnd/>
            </a:ln>
          </p:spPr>
          <p:txBody>
            <a:bodyPr/>
            <a:lstStyle/>
            <a:p>
              <a:endParaRPr lang="en-US"/>
            </a:p>
          </p:txBody>
        </p:sp>
        <p:sp>
          <p:nvSpPr>
            <p:cNvPr id="35862" name="Line 195"/>
            <p:cNvSpPr>
              <a:spLocks noChangeShapeType="1"/>
            </p:cNvSpPr>
            <p:nvPr/>
          </p:nvSpPr>
          <p:spPr bwMode="auto">
            <a:xfrm rot="10800000">
              <a:off x="2262" y="3024"/>
              <a:ext cx="0" cy="90"/>
            </a:xfrm>
            <a:prstGeom prst="line">
              <a:avLst/>
            </a:prstGeom>
            <a:noFill/>
            <a:ln w="19050">
              <a:solidFill>
                <a:srgbClr val="000000"/>
              </a:solidFill>
              <a:round/>
              <a:headEnd/>
              <a:tailEnd/>
            </a:ln>
          </p:spPr>
          <p:txBody>
            <a:bodyPr/>
            <a:lstStyle/>
            <a:p>
              <a:endParaRPr lang="en-US"/>
            </a:p>
          </p:txBody>
        </p:sp>
        <p:sp>
          <p:nvSpPr>
            <p:cNvPr id="35863" name="Line 196"/>
            <p:cNvSpPr>
              <a:spLocks noChangeShapeType="1"/>
            </p:cNvSpPr>
            <p:nvPr/>
          </p:nvSpPr>
          <p:spPr bwMode="auto">
            <a:xfrm rot="10800000">
              <a:off x="2262" y="3177"/>
              <a:ext cx="0" cy="356"/>
            </a:xfrm>
            <a:prstGeom prst="line">
              <a:avLst/>
            </a:prstGeom>
            <a:noFill/>
            <a:ln w="19050">
              <a:solidFill>
                <a:srgbClr val="000000"/>
              </a:solidFill>
              <a:round/>
              <a:headEnd/>
              <a:tailEnd/>
            </a:ln>
          </p:spPr>
          <p:txBody>
            <a:bodyPr/>
            <a:lstStyle/>
            <a:p>
              <a:endParaRPr lang="en-US"/>
            </a:p>
          </p:txBody>
        </p:sp>
        <p:sp>
          <p:nvSpPr>
            <p:cNvPr id="35864" name="Oval 202"/>
            <p:cNvSpPr>
              <a:spLocks noChangeArrowheads="1"/>
            </p:cNvSpPr>
            <p:nvPr/>
          </p:nvSpPr>
          <p:spPr bwMode="auto">
            <a:xfrm rot="5400000">
              <a:off x="3071" y="2794"/>
              <a:ext cx="545" cy="545"/>
            </a:xfrm>
            <a:prstGeom prst="ellipse">
              <a:avLst/>
            </a:prstGeom>
            <a:solidFill>
              <a:schemeClr val="bg1"/>
            </a:solidFill>
            <a:ln w="38100">
              <a:solidFill>
                <a:srgbClr val="000000"/>
              </a:solidFill>
              <a:round/>
              <a:headEnd/>
              <a:tailEnd/>
            </a:ln>
          </p:spPr>
          <p:txBody>
            <a:bodyPr wrap="none" anchor="ctr"/>
            <a:lstStyle/>
            <a:p>
              <a:endParaRPr lang="en-US"/>
            </a:p>
          </p:txBody>
        </p:sp>
        <p:sp>
          <p:nvSpPr>
            <p:cNvPr id="35865" name="Line 203"/>
            <p:cNvSpPr>
              <a:spLocks noChangeShapeType="1"/>
            </p:cNvSpPr>
            <p:nvPr/>
          </p:nvSpPr>
          <p:spPr bwMode="auto">
            <a:xfrm rot="-5400000">
              <a:off x="3349" y="3025"/>
              <a:ext cx="0" cy="90"/>
            </a:xfrm>
            <a:prstGeom prst="line">
              <a:avLst/>
            </a:prstGeom>
            <a:noFill/>
            <a:ln w="19050">
              <a:solidFill>
                <a:srgbClr val="000000"/>
              </a:solidFill>
              <a:round/>
              <a:headEnd/>
              <a:tailEnd/>
            </a:ln>
          </p:spPr>
          <p:txBody>
            <a:bodyPr/>
            <a:lstStyle/>
            <a:p>
              <a:endParaRPr lang="en-US"/>
            </a:p>
          </p:txBody>
        </p:sp>
        <p:sp>
          <p:nvSpPr>
            <p:cNvPr id="35866" name="Line 204"/>
            <p:cNvSpPr>
              <a:spLocks noChangeShapeType="1"/>
            </p:cNvSpPr>
            <p:nvPr/>
          </p:nvSpPr>
          <p:spPr bwMode="auto">
            <a:xfrm rot="-5400000">
              <a:off x="3626" y="2896"/>
              <a:ext cx="0" cy="348"/>
            </a:xfrm>
            <a:prstGeom prst="line">
              <a:avLst/>
            </a:prstGeom>
            <a:noFill/>
            <a:ln w="19050">
              <a:solidFill>
                <a:srgbClr val="000000"/>
              </a:solidFill>
              <a:round/>
              <a:headEnd/>
              <a:tailEnd/>
            </a:ln>
          </p:spPr>
          <p:txBody>
            <a:bodyPr/>
            <a:lstStyle/>
            <a:p>
              <a:endParaRPr lang="en-US"/>
            </a:p>
          </p:txBody>
        </p:sp>
        <p:sp>
          <p:nvSpPr>
            <p:cNvPr id="35867" name="Line 205"/>
            <p:cNvSpPr>
              <a:spLocks noChangeShapeType="1"/>
            </p:cNvSpPr>
            <p:nvPr/>
          </p:nvSpPr>
          <p:spPr bwMode="auto">
            <a:xfrm rot="5400000" flipH="1">
              <a:off x="3059" y="2889"/>
              <a:ext cx="0" cy="361"/>
            </a:xfrm>
            <a:prstGeom prst="line">
              <a:avLst/>
            </a:prstGeom>
            <a:noFill/>
            <a:ln w="19050">
              <a:solidFill>
                <a:srgbClr val="000000"/>
              </a:solidFill>
              <a:round/>
              <a:headEnd/>
              <a:tailEnd/>
            </a:ln>
          </p:spPr>
          <p:txBody>
            <a:bodyPr/>
            <a:lstStyle/>
            <a:p>
              <a:endParaRPr lang="en-US"/>
            </a:p>
          </p:txBody>
        </p:sp>
        <p:sp>
          <p:nvSpPr>
            <p:cNvPr id="35868" name="Line 206"/>
            <p:cNvSpPr>
              <a:spLocks noChangeShapeType="1"/>
            </p:cNvSpPr>
            <p:nvPr/>
          </p:nvSpPr>
          <p:spPr bwMode="auto">
            <a:xfrm rot="10800000">
              <a:off x="3345" y="3024"/>
              <a:ext cx="0" cy="90"/>
            </a:xfrm>
            <a:prstGeom prst="line">
              <a:avLst/>
            </a:prstGeom>
            <a:noFill/>
            <a:ln w="19050">
              <a:solidFill>
                <a:srgbClr val="000000"/>
              </a:solidFill>
              <a:round/>
              <a:headEnd/>
              <a:tailEnd/>
            </a:ln>
          </p:spPr>
          <p:txBody>
            <a:bodyPr/>
            <a:lstStyle/>
            <a:p>
              <a:endParaRPr lang="en-US"/>
            </a:p>
          </p:txBody>
        </p:sp>
        <p:sp>
          <p:nvSpPr>
            <p:cNvPr id="35869" name="Line 207"/>
            <p:cNvSpPr>
              <a:spLocks noChangeShapeType="1"/>
            </p:cNvSpPr>
            <p:nvPr/>
          </p:nvSpPr>
          <p:spPr bwMode="auto">
            <a:xfrm rot="10800000">
              <a:off x="3345" y="2605"/>
              <a:ext cx="0" cy="361"/>
            </a:xfrm>
            <a:prstGeom prst="line">
              <a:avLst/>
            </a:prstGeom>
            <a:noFill/>
            <a:ln w="19050">
              <a:solidFill>
                <a:srgbClr val="000000"/>
              </a:solidFill>
              <a:round/>
              <a:headEnd/>
              <a:tailEnd/>
            </a:ln>
          </p:spPr>
          <p:txBody>
            <a:bodyPr/>
            <a:lstStyle/>
            <a:p>
              <a:endParaRPr lang="en-US"/>
            </a:p>
          </p:txBody>
        </p:sp>
        <p:sp>
          <p:nvSpPr>
            <p:cNvPr id="35870" name="Line 208"/>
            <p:cNvSpPr>
              <a:spLocks noChangeShapeType="1"/>
            </p:cNvSpPr>
            <p:nvPr/>
          </p:nvSpPr>
          <p:spPr bwMode="auto">
            <a:xfrm rot="10800000">
              <a:off x="3345" y="3177"/>
              <a:ext cx="0" cy="356"/>
            </a:xfrm>
            <a:prstGeom prst="line">
              <a:avLst/>
            </a:prstGeom>
            <a:noFill/>
            <a:ln w="19050">
              <a:solidFill>
                <a:srgbClr val="000000"/>
              </a:solidFill>
              <a:round/>
              <a:headEnd/>
              <a:tailEnd/>
            </a:ln>
          </p:spPr>
          <p:txBody>
            <a:bodyPr/>
            <a:lstStyle/>
            <a:p>
              <a:endParaRPr lang="en-US"/>
            </a:p>
          </p:txBody>
        </p:sp>
      </p:grpSp>
      <p:sp>
        <p:nvSpPr>
          <p:cNvPr id="83092" name="AutoShape 148"/>
          <p:cNvSpPr>
            <a:spLocks noChangeArrowheads="1"/>
          </p:cNvSpPr>
          <p:nvPr/>
        </p:nvSpPr>
        <p:spPr bwMode="auto">
          <a:xfrm>
            <a:off x="355600" y="1117600"/>
            <a:ext cx="8559800" cy="1562100"/>
          </a:xfrm>
          <a:prstGeom prst="roundRect">
            <a:avLst>
              <a:gd name="adj" fmla="val 16667"/>
            </a:avLst>
          </a:prstGeom>
          <a:solidFill>
            <a:srgbClr val="00FFCC"/>
          </a:solidFill>
          <a:ln w="9525">
            <a:noFill/>
            <a:round/>
            <a:headEnd/>
            <a:tailEnd/>
          </a:ln>
        </p:spPr>
        <p:txBody>
          <a:bodyPr wrap="none" anchor="ctr"/>
          <a:lstStyle/>
          <a:p>
            <a:endParaRPr lang="en-US"/>
          </a:p>
        </p:txBody>
      </p:sp>
      <p:sp>
        <p:nvSpPr>
          <p:cNvPr id="82949" name="Text Box 5"/>
          <p:cNvSpPr txBox="1">
            <a:spLocks noChangeArrowheads="1"/>
          </p:cNvSpPr>
          <p:nvPr/>
        </p:nvSpPr>
        <p:spPr bwMode="auto">
          <a:xfrm>
            <a:off x="690563" y="1085850"/>
            <a:ext cx="7923212" cy="1531938"/>
          </a:xfrm>
          <a:prstGeom prst="rect">
            <a:avLst/>
          </a:prstGeom>
          <a:noFill/>
          <a:ln w="9525">
            <a:noFill/>
            <a:miter lim="800000"/>
            <a:headEnd/>
            <a:tailEnd/>
          </a:ln>
        </p:spPr>
        <p:txBody>
          <a:bodyPr>
            <a:spAutoFit/>
          </a:bodyPr>
          <a:lstStyle/>
          <a:p>
            <a:pPr>
              <a:lnSpc>
                <a:spcPct val="130000"/>
              </a:lnSpc>
            </a:pPr>
            <a:r>
              <a:rPr lang="en-US" sz="3600">
                <a:solidFill>
                  <a:srgbClr val="000000"/>
                </a:solidFill>
                <a:latin typeface="Arial" charset="0"/>
                <a:cs typeface="Arial" charset="0"/>
              </a:rPr>
              <a:t>indicate the location on the object’s features that are dimensioned.</a:t>
            </a:r>
          </a:p>
        </p:txBody>
      </p:sp>
      <p:sp>
        <p:nvSpPr>
          <p:cNvPr id="35845" name="Rectangle 169"/>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EXTENSION  LINES</a:t>
            </a:r>
          </a:p>
        </p:txBody>
      </p:sp>
      <p:sp>
        <p:nvSpPr>
          <p:cNvPr id="83116" name="Line 172"/>
          <p:cNvSpPr>
            <a:spLocks noChangeShapeType="1"/>
          </p:cNvSpPr>
          <p:nvPr/>
        </p:nvSpPr>
        <p:spPr bwMode="auto">
          <a:xfrm>
            <a:off x="2852738" y="5837238"/>
            <a:ext cx="0" cy="746125"/>
          </a:xfrm>
          <a:prstGeom prst="line">
            <a:avLst/>
          </a:prstGeom>
          <a:noFill/>
          <a:ln w="19050">
            <a:solidFill>
              <a:srgbClr val="000000"/>
            </a:solidFill>
            <a:round/>
            <a:headEnd/>
            <a:tailEnd/>
          </a:ln>
        </p:spPr>
        <p:txBody>
          <a:bodyPr/>
          <a:lstStyle/>
          <a:p>
            <a:endParaRPr lang="en-US"/>
          </a:p>
        </p:txBody>
      </p:sp>
      <p:sp>
        <p:nvSpPr>
          <p:cNvPr id="83117" name="Line 173"/>
          <p:cNvSpPr>
            <a:spLocks noChangeShapeType="1"/>
          </p:cNvSpPr>
          <p:nvPr/>
        </p:nvSpPr>
        <p:spPr bwMode="auto">
          <a:xfrm>
            <a:off x="6483350" y="5837238"/>
            <a:ext cx="0" cy="750887"/>
          </a:xfrm>
          <a:prstGeom prst="line">
            <a:avLst/>
          </a:prstGeom>
          <a:noFill/>
          <a:ln w="19050">
            <a:solidFill>
              <a:srgbClr val="000000"/>
            </a:solidFill>
            <a:round/>
            <a:headEnd/>
            <a:tailEnd/>
          </a:ln>
        </p:spPr>
        <p:txBody>
          <a:bodyPr/>
          <a:lstStyle/>
          <a:p>
            <a:endParaRPr lang="en-US"/>
          </a:p>
        </p:txBody>
      </p:sp>
      <p:sp>
        <p:nvSpPr>
          <p:cNvPr id="83118" name="Line 174"/>
          <p:cNvSpPr>
            <a:spLocks noChangeShapeType="1"/>
          </p:cNvSpPr>
          <p:nvPr/>
        </p:nvSpPr>
        <p:spPr bwMode="auto">
          <a:xfrm flipV="1">
            <a:off x="3587750" y="2971800"/>
            <a:ext cx="0" cy="1079500"/>
          </a:xfrm>
          <a:prstGeom prst="line">
            <a:avLst/>
          </a:prstGeom>
          <a:noFill/>
          <a:ln w="19050">
            <a:solidFill>
              <a:srgbClr val="000000"/>
            </a:solidFill>
            <a:round/>
            <a:headEnd/>
            <a:tailEnd/>
          </a:ln>
        </p:spPr>
        <p:txBody>
          <a:bodyPr/>
          <a:lstStyle/>
          <a:p>
            <a:endParaRPr lang="en-US"/>
          </a:p>
        </p:txBody>
      </p:sp>
      <p:sp>
        <p:nvSpPr>
          <p:cNvPr id="83119" name="Line 175"/>
          <p:cNvSpPr>
            <a:spLocks noChangeShapeType="1"/>
          </p:cNvSpPr>
          <p:nvPr/>
        </p:nvSpPr>
        <p:spPr bwMode="auto">
          <a:xfrm flipV="1">
            <a:off x="5308600" y="2981325"/>
            <a:ext cx="0" cy="1069975"/>
          </a:xfrm>
          <a:prstGeom prst="line">
            <a:avLst/>
          </a:prstGeom>
          <a:noFill/>
          <a:ln w="19050">
            <a:solidFill>
              <a:srgbClr val="000000"/>
            </a:solidFill>
            <a:round/>
            <a:headEnd/>
            <a:tailEnd/>
          </a:ln>
        </p:spPr>
        <p:txBody>
          <a:bodyPr/>
          <a:lstStyle/>
          <a:p>
            <a:endParaRPr lang="en-US"/>
          </a:p>
        </p:txBody>
      </p:sp>
      <p:sp>
        <p:nvSpPr>
          <p:cNvPr id="83120" name="Line 176"/>
          <p:cNvSpPr>
            <a:spLocks noChangeShapeType="1"/>
          </p:cNvSpPr>
          <p:nvPr/>
        </p:nvSpPr>
        <p:spPr bwMode="auto">
          <a:xfrm flipV="1">
            <a:off x="3587750" y="2978150"/>
            <a:ext cx="0" cy="1069975"/>
          </a:xfrm>
          <a:prstGeom prst="line">
            <a:avLst/>
          </a:prstGeom>
          <a:noFill/>
          <a:ln w="19050">
            <a:solidFill>
              <a:srgbClr val="000000"/>
            </a:solidFill>
            <a:round/>
            <a:headEnd/>
            <a:tailEnd/>
          </a:ln>
        </p:spPr>
        <p:txBody>
          <a:bodyPr/>
          <a:lstStyle/>
          <a:p>
            <a:endParaRPr lang="en-US"/>
          </a:p>
        </p:txBody>
      </p:sp>
      <p:sp>
        <p:nvSpPr>
          <p:cNvPr id="83121" name="Line 177"/>
          <p:cNvSpPr>
            <a:spLocks noChangeShapeType="1"/>
          </p:cNvSpPr>
          <p:nvPr/>
        </p:nvSpPr>
        <p:spPr bwMode="auto">
          <a:xfrm flipV="1">
            <a:off x="2852738" y="2979738"/>
            <a:ext cx="0" cy="568325"/>
          </a:xfrm>
          <a:prstGeom prst="line">
            <a:avLst/>
          </a:prstGeom>
          <a:noFill/>
          <a:ln w="19050">
            <a:solidFill>
              <a:srgbClr val="000000"/>
            </a:solidFill>
            <a:round/>
            <a:headEnd/>
            <a:tailEnd/>
          </a:ln>
        </p:spPr>
        <p:txBody>
          <a:bodyPr/>
          <a:lstStyle/>
          <a:p>
            <a:endParaRPr lang="en-US"/>
          </a:p>
        </p:txBody>
      </p:sp>
      <p:sp>
        <p:nvSpPr>
          <p:cNvPr id="83130" name="Line 186"/>
          <p:cNvSpPr>
            <a:spLocks noChangeShapeType="1"/>
          </p:cNvSpPr>
          <p:nvPr/>
        </p:nvSpPr>
        <p:spPr bwMode="auto">
          <a:xfrm>
            <a:off x="6107113" y="4876800"/>
            <a:ext cx="1165225" cy="0"/>
          </a:xfrm>
          <a:prstGeom prst="line">
            <a:avLst/>
          </a:prstGeom>
          <a:noFill/>
          <a:ln w="19050">
            <a:solidFill>
              <a:srgbClr val="000000"/>
            </a:solidFill>
            <a:round/>
            <a:headEnd/>
            <a:tailEnd/>
          </a:ln>
        </p:spPr>
        <p:txBody>
          <a:bodyPr/>
          <a:lstStyle/>
          <a:p>
            <a:endParaRPr lang="en-US"/>
          </a:p>
        </p:txBody>
      </p:sp>
      <p:sp>
        <p:nvSpPr>
          <p:cNvPr id="83131" name="Line 187"/>
          <p:cNvSpPr>
            <a:spLocks noChangeShapeType="1"/>
          </p:cNvSpPr>
          <p:nvPr/>
        </p:nvSpPr>
        <p:spPr bwMode="auto">
          <a:xfrm>
            <a:off x="6562725" y="5749925"/>
            <a:ext cx="715963" cy="0"/>
          </a:xfrm>
          <a:prstGeom prst="line">
            <a:avLst/>
          </a:prstGeom>
          <a:noFill/>
          <a:ln w="19050">
            <a:solidFill>
              <a:srgbClr val="000000"/>
            </a:solidFill>
            <a:round/>
            <a:headEnd/>
            <a:tailEnd/>
          </a:ln>
        </p:spPr>
        <p:txBody>
          <a:bodyPr/>
          <a:lstStyle/>
          <a:p>
            <a:endParaRPr lang="en-US"/>
          </a:p>
        </p:txBody>
      </p:sp>
      <p:sp>
        <p:nvSpPr>
          <p:cNvPr id="83154" name="Line 210"/>
          <p:cNvSpPr>
            <a:spLocks noChangeShapeType="1"/>
          </p:cNvSpPr>
          <p:nvPr/>
        </p:nvSpPr>
        <p:spPr bwMode="auto">
          <a:xfrm flipH="1" flipV="1">
            <a:off x="2043113" y="4081463"/>
            <a:ext cx="361950" cy="447675"/>
          </a:xfrm>
          <a:prstGeom prst="line">
            <a:avLst/>
          </a:prstGeom>
          <a:noFill/>
          <a:ln w="19050">
            <a:solidFill>
              <a:srgbClr val="000000"/>
            </a:solidFill>
            <a:round/>
            <a:headEnd/>
            <a:tailEnd/>
          </a:ln>
        </p:spPr>
        <p:txBody>
          <a:bodyPr/>
          <a:lstStyle/>
          <a:p>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092"/>
                                        </p:tgtEl>
                                        <p:attrNameLst>
                                          <p:attrName>style.visibility</p:attrName>
                                        </p:attrNameLst>
                                      </p:cBhvr>
                                      <p:to>
                                        <p:strVal val="visible"/>
                                      </p:to>
                                    </p:set>
                                    <p:animEffect transition="in" filter="fade">
                                      <p:cBhvr>
                                        <p:cTn id="7" dur="2000"/>
                                        <p:tgtEl>
                                          <p:spTgt spid="8309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2949"/>
                                        </p:tgtEl>
                                        <p:attrNameLst>
                                          <p:attrName>style.visibility</p:attrName>
                                        </p:attrNameLst>
                                      </p:cBhvr>
                                      <p:to>
                                        <p:strVal val="visible"/>
                                      </p:to>
                                    </p:set>
                                    <p:animEffect transition="in" filter="fade">
                                      <p:cBhvr>
                                        <p:cTn id="10" dur="1000"/>
                                        <p:tgtEl>
                                          <p:spTgt spid="82949"/>
                                        </p:tgtEl>
                                      </p:cBhvr>
                                    </p:animEffect>
                                    <p:anim calcmode="lin" valueType="num">
                                      <p:cBhvr>
                                        <p:cTn id="11" dur="1000" fill="hold"/>
                                        <p:tgtEl>
                                          <p:spTgt spid="82949"/>
                                        </p:tgtEl>
                                        <p:attrNameLst>
                                          <p:attrName>ppt_x</p:attrName>
                                        </p:attrNameLst>
                                      </p:cBhvr>
                                      <p:tavLst>
                                        <p:tav tm="0">
                                          <p:val>
                                            <p:strVal val="#ppt_x"/>
                                          </p:val>
                                        </p:tav>
                                        <p:tav tm="100000">
                                          <p:val>
                                            <p:strVal val="#ppt_x"/>
                                          </p:val>
                                        </p:tav>
                                      </p:tavLst>
                                    </p:anim>
                                    <p:anim calcmode="lin" valueType="num">
                                      <p:cBhvr>
                                        <p:cTn id="12" dur="1000" fill="hold"/>
                                        <p:tgtEl>
                                          <p:spTgt spid="8294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3116"/>
                                        </p:tgtEl>
                                        <p:attrNameLst>
                                          <p:attrName>style.visibility</p:attrName>
                                        </p:attrNameLst>
                                      </p:cBhvr>
                                      <p:to>
                                        <p:strVal val="visible"/>
                                      </p:to>
                                    </p:set>
                                    <p:animEffect transition="in" filter="wipe(up)">
                                      <p:cBhvr>
                                        <p:cTn id="22" dur="1000"/>
                                        <p:tgtEl>
                                          <p:spTgt spid="8311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3117"/>
                                        </p:tgtEl>
                                        <p:attrNameLst>
                                          <p:attrName>style.visibility</p:attrName>
                                        </p:attrNameLst>
                                      </p:cBhvr>
                                      <p:to>
                                        <p:strVal val="visible"/>
                                      </p:to>
                                    </p:set>
                                    <p:animEffect transition="in" filter="wipe(up)">
                                      <p:cBhvr>
                                        <p:cTn id="25" dur="1000"/>
                                        <p:tgtEl>
                                          <p:spTgt spid="831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3130"/>
                                        </p:tgtEl>
                                        <p:attrNameLst>
                                          <p:attrName>style.visibility</p:attrName>
                                        </p:attrNameLst>
                                      </p:cBhvr>
                                      <p:to>
                                        <p:strVal val="visible"/>
                                      </p:to>
                                    </p:set>
                                    <p:animEffect transition="in" filter="wipe(left)">
                                      <p:cBhvr>
                                        <p:cTn id="30" dur="1000"/>
                                        <p:tgtEl>
                                          <p:spTgt spid="831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3131"/>
                                        </p:tgtEl>
                                        <p:attrNameLst>
                                          <p:attrName>style.visibility</p:attrName>
                                        </p:attrNameLst>
                                      </p:cBhvr>
                                      <p:to>
                                        <p:strVal val="visible"/>
                                      </p:to>
                                    </p:set>
                                    <p:animEffect transition="in" filter="wipe(left)">
                                      <p:cBhvr>
                                        <p:cTn id="33" dur="1000"/>
                                        <p:tgtEl>
                                          <p:spTgt spid="831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3118"/>
                                        </p:tgtEl>
                                        <p:attrNameLst>
                                          <p:attrName>style.visibility</p:attrName>
                                        </p:attrNameLst>
                                      </p:cBhvr>
                                      <p:to>
                                        <p:strVal val="visible"/>
                                      </p:to>
                                    </p:set>
                                    <p:animEffect transition="in" filter="wipe(down)">
                                      <p:cBhvr>
                                        <p:cTn id="38" dur="1000"/>
                                        <p:tgtEl>
                                          <p:spTgt spid="831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3119"/>
                                        </p:tgtEl>
                                        <p:attrNameLst>
                                          <p:attrName>style.visibility</p:attrName>
                                        </p:attrNameLst>
                                      </p:cBhvr>
                                      <p:to>
                                        <p:strVal val="visible"/>
                                      </p:to>
                                    </p:set>
                                    <p:animEffect transition="in" filter="wipe(down)">
                                      <p:cBhvr>
                                        <p:cTn id="41" dur="1000"/>
                                        <p:tgtEl>
                                          <p:spTgt spid="831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3120"/>
                                        </p:tgtEl>
                                        <p:attrNameLst>
                                          <p:attrName>style.visibility</p:attrName>
                                        </p:attrNameLst>
                                      </p:cBhvr>
                                      <p:to>
                                        <p:strVal val="visible"/>
                                      </p:to>
                                    </p:set>
                                    <p:animEffect transition="in" filter="wipe(down)">
                                      <p:cBhvr>
                                        <p:cTn id="44" dur="1000"/>
                                        <p:tgtEl>
                                          <p:spTgt spid="831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3121"/>
                                        </p:tgtEl>
                                        <p:attrNameLst>
                                          <p:attrName>style.visibility</p:attrName>
                                        </p:attrNameLst>
                                      </p:cBhvr>
                                      <p:to>
                                        <p:strVal val="visible"/>
                                      </p:to>
                                    </p:set>
                                    <p:animEffect transition="in" filter="wipe(down)">
                                      <p:cBhvr>
                                        <p:cTn id="49" dur="1000"/>
                                        <p:tgtEl>
                                          <p:spTgt spid="831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3154"/>
                                        </p:tgtEl>
                                        <p:attrNameLst>
                                          <p:attrName>style.visibility</p:attrName>
                                        </p:attrNameLst>
                                      </p:cBhvr>
                                      <p:to>
                                        <p:strVal val="visible"/>
                                      </p:to>
                                    </p:set>
                                    <p:animEffect transition="in" filter="wipe(down)">
                                      <p:cBhvr>
                                        <p:cTn id="54" dur="1000"/>
                                        <p:tgtEl>
                                          <p:spTgt spid="83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92" grpId="0" animBg="1"/>
      <p:bldP spid="82949" grpId="0"/>
      <p:bldP spid="83116" grpId="0" animBg="1"/>
      <p:bldP spid="83117" grpId="0" animBg="1"/>
      <p:bldP spid="83118" grpId="0" animBg="1"/>
      <p:bldP spid="83119" grpId="0" animBg="1"/>
      <p:bldP spid="83120" grpId="0" animBg="1"/>
      <p:bldP spid="83121" grpId="0" animBg="1"/>
      <p:bldP spid="83130" grpId="0" animBg="1"/>
      <p:bldP spid="83131" grpId="0" animBg="1"/>
      <p:bldP spid="831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57"/>
          <p:cNvGrpSpPr>
            <a:grpSpLocks/>
          </p:cNvGrpSpPr>
          <p:nvPr/>
        </p:nvGrpSpPr>
        <p:grpSpPr bwMode="auto">
          <a:xfrm>
            <a:off x="2457450" y="3629025"/>
            <a:ext cx="4025900" cy="2124075"/>
            <a:chOff x="1548" y="2286"/>
            <a:chExt cx="2536" cy="1338"/>
          </a:xfrm>
        </p:grpSpPr>
        <p:sp>
          <p:nvSpPr>
            <p:cNvPr id="36889" name="Freeform 10"/>
            <p:cNvSpPr>
              <a:spLocks/>
            </p:cNvSpPr>
            <p:nvPr/>
          </p:nvSpPr>
          <p:spPr bwMode="auto">
            <a:xfrm>
              <a:off x="1548" y="2286"/>
              <a:ext cx="2536" cy="1338"/>
            </a:xfrm>
            <a:custGeom>
              <a:avLst/>
              <a:gdLst>
                <a:gd name="T0" fmla="*/ 2536 w 2536"/>
                <a:gd name="T1" fmla="*/ 585 h 1338"/>
                <a:gd name="T2" fmla="*/ 2536 w 2536"/>
                <a:gd name="T3" fmla="*/ 1335 h 1338"/>
                <a:gd name="T4" fmla="*/ 247 w 2536"/>
                <a:gd name="T5" fmla="*/ 1338 h 1338"/>
                <a:gd name="T6" fmla="*/ 249 w 2536"/>
                <a:gd name="T7" fmla="*/ 900 h 1338"/>
                <a:gd name="T8" fmla="*/ 0 w 2536"/>
                <a:gd name="T9" fmla="*/ 594 h 1338"/>
                <a:gd name="T10" fmla="*/ 244 w 2536"/>
                <a:gd name="T11" fmla="*/ 594 h 1338"/>
                <a:gd name="T12" fmla="*/ 247 w 2536"/>
                <a:gd name="T13" fmla="*/ 0 h 1338"/>
                <a:gd name="T14" fmla="*/ 1977 w 2536"/>
                <a:gd name="T15" fmla="*/ 0 h 1338"/>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1338"/>
                <a:gd name="T26" fmla="*/ 2536 w 2536"/>
                <a:gd name="T27" fmla="*/ 1338 h 1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1338">
                  <a:moveTo>
                    <a:pt x="2536" y="585"/>
                  </a:moveTo>
                  <a:lnTo>
                    <a:pt x="2536" y="1335"/>
                  </a:lnTo>
                  <a:lnTo>
                    <a:pt x="247" y="1338"/>
                  </a:lnTo>
                  <a:lnTo>
                    <a:pt x="249" y="900"/>
                  </a:lnTo>
                  <a:lnTo>
                    <a:pt x="0" y="594"/>
                  </a:lnTo>
                  <a:lnTo>
                    <a:pt x="244" y="594"/>
                  </a:lnTo>
                  <a:lnTo>
                    <a:pt x="247" y="0"/>
                  </a:lnTo>
                  <a:lnTo>
                    <a:pt x="1977" y="0"/>
                  </a:lnTo>
                </a:path>
              </a:pathLst>
            </a:custGeom>
            <a:solidFill>
              <a:srgbClr val="00CCFF"/>
            </a:solidFill>
            <a:ln w="38100">
              <a:solidFill>
                <a:srgbClr val="000000"/>
              </a:solidFill>
              <a:round/>
              <a:headEnd/>
              <a:tailEnd/>
            </a:ln>
          </p:spPr>
          <p:txBody>
            <a:bodyPr/>
            <a:lstStyle/>
            <a:p>
              <a:endParaRPr lang="en-US"/>
            </a:p>
          </p:txBody>
        </p:sp>
        <p:sp>
          <p:nvSpPr>
            <p:cNvPr id="36890" name="Arc 11"/>
            <p:cNvSpPr>
              <a:spLocks/>
            </p:cNvSpPr>
            <p:nvPr/>
          </p:nvSpPr>
          <p:spPr bwMode="auto">
            <a:xfrm>
              <a:off x="3509" y="2286"/>
              <a:ext cx="574" cy="599"/>
            </a:xfrm>
            <a:custGeom>
              <a:avLst/>
              <a:gdLst>
                <a:gd name="T0" fmla="*/ 0 w 21600"/>
                <a:gd name="T1" fmla="*/ 0 h 22501"/>
                <a:gd name="T2" fmla="*/ 0 w 21600"/>
                <a:gd name="T3" fmla="*/ 0 h 22501"/>
                <a:gd name="T4" fmla="*/ 0 w 21600"/>
                <a:gd name="T5" fmla="*/ 0 h 22501"/>
                <a:gd name="T6" fmla="*/ 0 60000 65536"/>
                <a:gd name="T7" fmla="*/ 0 60000 65536"/>
                <a:gd name="T8" fmla="*/ 0 60000 65536"/>
                <a:gd name="T9" fmla="*/ 0 w 21600"/>
                <a:gd name="T10" fmla="*/ 0 h 22501"/>
                <a:gd name="T11" fmla="*/ 21600 w 21600"/>
                <a:gd name="T12" fmla="*/ 22501 h 22501"/>
              </a:gdLst>
              <a:ahLst/>
              <a:cxnLst>
                <a:cxn ang="T6">
                  <a:pos x="T0" y="T1"/>
                </a:cxn>
                <a:cxn ang="T7">
                  <a:pos x="T2" y="T3"/>
                </a:cxn>
                <a:cxn ang="T8">
                  <a:pos x="T4" y="T5"/>
                </a:cxn>
              </a:cxnLst>
              <a:rect l="T9" t="T10" r="T11" b="T12"/>
              <a:pathLst>
                <a:path w="21600" h="22501" fill="none" extrusionOk="0">
                  <a:moveTo>
                    <a:pt x="-1" y="0"/>
                  </a:moveTo>
                  <a:cubicBezTo>
                    <a:pt x="11929" y="0"/>
                    <a:pt x="21600" y="9670"/>
                    <a:pt x="21600" y="21600"/>
                  </a:cubicBezTo>
                  <a:cubicBezTo>
                    <a:pt x="21600" y="21900"/>
                    <a:pt x="21593" y="22200"/>
                    <a:pt x="21581" y="22501"/>
                  </a:cubicBezTo>
                </a:path>
                <a:path w="21600" h="22501" stroke="0" extrusionOk="0">
                  <a:moveTo>
                    <a:pt x="-1" y="0"/>
                  </a:moveTo>
                  <a:cubicBezTo>
                    <a:pt x="11929" y="0"/>
                    <a:pt x="21600" y="9670"/>
                    <a:pt x="21600" y="21600"/>
                  </a:cubicBezTo>
                  <a:cubicBezTo>
                    <a:pt x="21600" y="21900"/>
                    <a:pt x="21593" y="22200"/>
                    <a:pt x="21581" y="22501"/>
                  </a:cubicBezTo>
                  <a:lnTo>
                    <a:pt x="0" y="21600"/>
                  </a:lnTo>
                  <a:close/>
                </a:path>
              </a:pathLst>
            </a:custGeom>
            <a:solidFill>
              <a:srgbClr val="00CCFF"/>
            </a:solidFill>
            <a:ln w="38100">
              <a:solidFill>
                <a:srgbClr val="000000"/>
              </a:solidFill>
              <a:round/>
              <a:headEnd/>
              <a:tailEnd/>
            </a:ln>
          </p:spPr>
          <p:txBody>
            <a:bodyPr wrap="none" anchor="ctr"/>
            <a:lstStyle/>
            <a:p>
              <a:endParaRPr lang="en-US"/>
            </a:p>
          </p:txBody>
        </p:sp>
        <p:sp>
          <p:nvSpPr>
            <p:cNvPr id="36891" name="Oval 30"/>
            <p:cNvSpPr>
              <a:spLocks noChangeArrowheads="1"/>
            </p:cNvSpPr>
            <p:nvPr/>
          </p:nvSpPr>
          <p:spPr bwMode="auto">
            <a:xfrm rot="5400000">
              <a:off x="1995" y="2795"/>
              <a:ext cx="545" cy="543"/>
            </a:xfrm>
            <a:prstGeom prst="ellipse">
              <a:avLst/>
            </a:prstGeom>
            <a:solidFill>
              <a:schemeClr val="bg1"/>
            </a:solidFill>
            <a:ln w="38100">
              <a:solidFill>
                <a:srgbClr val="000000"/>
              </a:solidFill>
              <a:round/>
              <a:headEnd/>
              <a:tailEnd/>
            </a:ln>
          </p:spPr>
          <p:txBody>
            <a:bodyPr wrap="none" anchor="ctr"/>
            <a:lstStyle/>
            <a:p>
              <a:endParaRPr lang="en-US"/>
            </a:p>
          </p:txBody>
        </p:sp>
        <p:sp>
          <p:nvSpPr>
            <p:cNvPr id="36892" name="Line 31"/>
            <p:cNvSpPr>
              <a:spLocks noChangeShapeType="1"/>
            </p:cNvSpPr>
            <p:nvPr/>
          </p:nvSpPr>
          <p:spPr bwMode="auto">
            <a:xfrm rot="5400000" flipH="1">
              <a:off x="1975" y="2889"/>
              <a:ext cx="0" cy="361"/>
            </a:xfrm>
            <a:prstGeom prst="line">
              <a:avLst/>
            </a:prstGeom>
            <a:noFill/>
            <a:ln w="19050">
              <a:solidFill>
                <a:srgbClr val="000000"/>
              </a:solidFill>
              <a:round/>
              <a:headEnd/>
              <a:tailEnd/>
            </a:ln>
          </p:spPr>
          <p:txBody>
            <a:bodyPr/>
            <a:lstStyle/>
            <a:p>
              <a:endParaRPr lang="en-US"/>
            </a:p>
          </p:txBody>
        </p:sp>
        <p:sp>
          <p:nvSpPr>
            <p:cNvPr id="36893" name="Line 32"/>
            <p:cNvSpPr>
              <a:spLocks noChangeShapeType="1"/>
            </p:cNvSpPr>
            <p:nvPr/>
          </p:nvSpPr>
          <p:spPr bwMode="auto">
            <a:xfrm rot="10800000">
              <a:off x="2262" y="2605"/>
              <a:ext cx="0" cy="361"/>
            </a:xfrm>
            <a:prstGeom prst="line">
              <a:avLst/>
            </a:prstGeom>
            <a:noFill/>
            <a:ln w="19050">
              <a:solidFill>
                <a:srgbClr val="000000"/>
              </a:solidFill>
              <a:round/>
              <a:headEnd/>
              <a:tailEnd/>
            </a:ln>
          </p:spPr>
          <p:txBody>
            <a:bodyPr/>
            <a:lstStyle/>
            <a:p>
              <a:endParaRPr lang="en-US"/>
            </a:p>
          </p:txBody>
        </p:sp>
        <p:sp>
          <p:nvSpPr>
            <p:cNvPr id="36894" name="Line 33"/>
            <p:cNvSpPr>
              <a:spLocks noChangeShapeType="1"/>
            </p:cNvSpPr>
            <p:nvPr/>
          </p:nvSpPr>
          <p:spPr bwMode="auto">
            <a:xfrm rot="-5400000">
              <a:off x="2266" y="3025"/>
              <a:ext cx="0" cy="89"/>
            </a:xfrm>
            <a:prstGeom prst="line">
              <a:avLst/>
            </a:prstGeom>
            <a:noFill/>
            <a:ln w="19050">
              <a:solidFill>
                <a:srgbClr val="000000"/>
              </a:solidFill>
              <a:round/>
              <a:headEnd/>
              <a:tailEnd/>
            </a:ln>
          </p:spPr>
          <p:txBody>
            <a:bodyPr/>
            <a:lstStyle/>
            <a:p>
              <a:endParaRPr lang="en-US"/>
            </a:p>
          </p:txBody>
        </p:sp>
        <p:sp>
          <p:nvSpPr>
            <p:cNvPr id="36895" name="Line 34"/>
            <p:cNvSpPr>
              <a:spLocks noChangeShapeType="1"/>
            </p:cNvSpPr>
            <p:nvPr/>
          </p:nvSpPr>
          <p:spPr bwMode="auto">
            <a:xfrm rot="-5400000">
              <a:off x="2542" y="2895"/>
              <a:ext cx="0" cy="349"/>
            </a:xfrm>
            <a:prstGeom prst="line">
              <a:avLst/>
            </a:prstGeom>
            <a:noFill/>
            <a:ln w="19050">
              <a:solidFill>
                <a:srgbClr val="000000"/>
              </a:solidFill>
              <a:round/>
              <a:headEnd/>
              <a:tailEnd/>
            </a:ln>
          </p:spPr>
          <p:txBody>
            <a:bodyPr/>
            <a:lstStyle/>
            <a:p>
              <a:endParaRPr lang="en-US"/>
            </a:p>
          </p:txBody>
        </p:sp>
        <p:sp>
          <p:nvSpPr>
            <p:cNvPr id="36896" name="Line 35"/>
            <p:cNvSpPr>
              <a:spLocks noChangeShapeType="1"/>
            </p:cNvSpPr>
            <p:nvPr/>
          </p:nvSpPr>
          <p:spPr bwMode="auto">
            <a:xfrm rot="10800000">
              <a:off x="2262" y="3024"/>
              <a:ext cx="0" cy="90"/>
            </a:xfrm>
            <a:prstGeom prst="line">
              <a:avLst/>
            </a:prstGeom>
            <a:noFill/>
            <a:ln w="19050">
              <a:solidFill>
                <a:srgbClr val="000000"/>
              </a:solidFill>
              <a:round/>
              <a:headEnd/>
              <a:tailEnd/>
            </a:ln>
          </p:spPr>
          <p:txBody>
            <a:bodyPr/>
            <a:lstStyle/>
            <a:p>
              <a:endParaRPr lang="en-US"/>
            </a:p>
          </p:txBody>
        </p:sp>
        <p:sp>
          <p:nvSpPr>
            <p:cNvPr id="36897" name="Line 36"/>
            <p:cNvSpPr>
              <a:spLocks noChangeShapeType="1"/>
            </p:cNvSpPr>
            <p:nvPr/>
          </p:nvSpPr>
          <p:spPr bwMode="auto">
            <a:xfrm rot="10800000">
              <a:off x="2262" y="3177"/>
              <a:ext cx="0" cy="356"/>
            </a:xfrm>
            <a:prstGeom prst="line">
              <a:avLst/>
            </a:prstGeom>
            <a:noFill/>
            <a:ln w="19050">
              <a:solidFill>
                <a:srgbClr val="000000"/>
              </a:solidFill>
              <a:round/>
              <a:headEnd/>
              <a:tailEnd/>
            </a:ln>
          </p:spPr>
          <p:txBody>
            <a:bodyPr/>
            <a:lstStyle/>
            <a:p>
              <a:endParaRPr lang="en-US"/>
            </a:p>
          </p:txBody>
        </p:sp>
        <p:sp>
          <p:nvSpPr>
            <p:cNvPr id="36898" name="Oval 42"/>
            <p:cNvSpPr>
              <a:spLocks noChangeArrowheads="1"/>
            </p:cNvSpPr>
            <p:nvPr/>
          </p:nvSpPr>
          <p:spPr bwMode="auto">
            <a:xfrm rot="5400000">
              <a:off x="3071" y="2794"/>
              <a:ext cx="545" cy="545"/>
            </a:xfrm>
            <a:prstGeom prst="ellipse">
              <a:avLst/>
            </a:prstGeom>
            <a:solidFill>
              <a:schemeClr val="bg1"/>
            </a:solidFill>
            <a:ln w="38100">
              <a:solidFill>
                <a:srgbClr val="000000"/>
              </a:solidFill>
              <a:round/>
              <a:headEnd/>
              <a:tailEnd/>
            </a:ln>
          </p:spPr>
          <p:txBody>
            <a:bodyPr wrap="none" anchor="ctr"/>
            <a:lstStyle/>
            <a:p>
              <a:endParaRPr lang="en-US"/>
            </a:p>
          </p:txBody>
        </p:sp>
        <p:sp>
          <p:nvSpPr>
            <p:cNvPr id="36899" name="Line 43"/>
            <p:cNvSpPr>
              <a:spLocks noChangeShapeType="1"/>
            </p:cNvSpPr>
            <p:nvPr/>
          </p:nvSpPr>
          <p:spPr bwMode="auto">
            <a:xfrm rot="-5400000">
              <a:off x="3349" y="3025"/>
              <a:ext cx="0" cy="90"/>
            </a:xfrm>
            <a:prstGeom prst="line">
              <a:avLst/>
            </a:prstGeom>
            <a:noFill/>
            <a:ln w="19050">
              <a:solidFill>
                <a:srgbClr val="000000"/>
              </a:solidFill>
              <a:round/>
              <a:headEnd/>
              <a:tailEnd/>
            </a:ln>
          </p:spPr>
          <p:txBody>
            <a:bodyPr/>
            <a:lstStyle/>
            <a:p>
              <a:endParaRPr lang="en-US"/>
            </a:p>
          </p:txBody>
        </p:sp>
        <p:sp>
          <p:nvSpPr>
            <p:cNvPr id="36900" name="Line 44"/>
            <p:cNvSpPr>
              <a:spLocks noChangeShapeType="1"/>
            </p:cNvSpPr>
            <p:nvPr/>
          </p:nvSpPr>
          <p:spPr bwMode="auto">
            <a:xfrm rot="-5400000">
              <a:off x="3626" y="2896"/>
              <a:ext cx="0" cy="348"/>
            </a:xfrm>
            <a:prstGeom prst="line">
              <a:avLst/>
            </a:prstGeom>
            <a:noFill/>
            <a:ln w="19050">
              <a:solidFill>
                <a:srgbClr val="000000"/>
              </a:solidFill>
              <a:round/>
              <a:headEnd/>
              <a:tailEnd/>
            </a:ln>
          </p:spPr>
          <p:txBody>
            <a:bodyPr/>
            <a:lstStyle/>
            <a:p>
              <a:endParaRPr lang="en-US"/>
            </a:p>
          </p:txBody>
        </p:sp>
        <p:sp>
          <p:nvSpPr>
            <p:cNvPr id="36901" name="Line 45"/>
            <p:cNvSpPr>
              <a:spLocks noChangeShapeType="1"/>
            </p:cNvSpPr>
            <p:nvPr/>
          </p:nvSpPr>
          <p:spPr bwMode="auto">
            <a:xfrm rot="5400000" flipH="1">
              <a:off x="3059" y="2889"/>
              <a:ext cx="0" cy="361"/>
            </a:xfrm>
            <a:prstGeom prst="line">
              <a:avLst/>
            </a:prstGeom>
            <a:noFill/>
            <a:ln w="19050">
              <a:solidFill>
                <a:srgbClr val="000000"/>
              </a:solidFill>
              <a:round/>
              <a:headEnd/>
              <a:tailEnd/>
            </a:ln>
          </p:spPr>
          <p:txBody>
            <a:bodyPr/>
            <a:lstStyle/>
            <a:p>
              <a:endParaRPr lang="en-US"/>
            </a:p>
          </p:txBody>
        </p:sp>
        <p:sp>
          <p:nvSpPr>
            <p:cNvPr id="36902" name="Line 46"/>
            <p:cNvSpPr>
              <a:spLocks noChangeShapeType="1"/>
            </p:cNvSpPr>
            <p:nvPr/>
          </p:nvSpPr>
          <p:spPr bwMode="auto">
            <a:xfrm rot="10800000">
              <a:off x="3345" y="3024"/>
              <a:ext cx="0" cy="90"/>
            </a:xfrm>
            <a:prstGeom prst="line">
              <a:avLst/>
            </a:prstGeom>
            <a:noFill/>
            <a:ln w="19050">
              <a:solidFill>
                <a:srgbClr val="000000"/>
              </a:solidFill>
              <a:round/>
              <a:headEnd/>
              <a:tailEnd/>
            </a:ln>
          </p:spPr>
          <p:txBody>
            <a:bodyPr/>
            <a:lstStyle/>
            <a:p>
              <a:endParaRPr lang="en-US"/>
            </a:p>
          </p:txBody>
        </p:sp>
        <p:sp>
          <p:nvSpPr>
            <p:cNvPr id="36903" name="Line 47"/>
            <p:cNvSpPr>
              <a:spLocks noChangeShapeType="1"/>
            </p:cNvSpPr>
            <p:nvPr/>
          </p:nvSpPr>
          <p:spPr bwMode="auto">
            <a:xfrm rot="10800000">
              <a:off x="3345" y="2605"/>
              <a:ext cx="0" cy="361"/>
            </a:xfrm>
            <a:prstGeom prst="line">
              <a:avLst/>
            </a:prstGeom>
            <a:noFill/>
            <a:ln w="19050">
              <a:solidFill>
                <a:srgbClr val="000000"/>
              </a:solidFill>
              <a:round/>
              <a:headEnd/>
              <a:tailEnd/>
            </a:ln>
          </p:spPr>
          <p:txBody>
            <a:bodyPr/>
            <a:lstStyle/>
            <a:p>
              <a:endParaRPr lang="en-US"/>
            </a:p>
          </p:txBody>
        </p:sp>
        <p:sp>
          <p:nvSpPr>
            <p:cNvPr id="36904" name="Line 48"/>
            <p:cNvSpPr>
              <a:spLocks noChangeShapeType="1"/>
            </p:cNvSpPr>
            <p:nvPr/>
          </p:nvSpPr>
          <p:spPr bwMode="auto">
            <a:xfrm rot="10800000">
              <a:off x="3345" y="3177"/>
              <a:ext cx="0" cy="356"/>
            </a:xfrm>
            <a:prstGeom prst="line">
              <a:avLst/>
            </a:prstGeom>
            <a:noFill/>
            <a:ln w="19050">
              <a:solidFill>
                <a:srgbClr val="000000"/>
              </a:solidFill>
              <a:round/>
              <a:headEnd/>
              <a:tailEnd/>
            </a:ln>
          </p:spPr>
          <p:txBody>
            <a:bodyPr/>
            <a:lstStyle/>
            <a:p>
              <a:endParaRPr lang="en-US"/>
            </a:p>
          </p:txBody>
        </p:sp>
      </p:grpSp>
      <p:sp>
        <p:nvSpPr>
          <p:cNvPr id="36867" name="AutoShape 7"/>
          <p:cNvSpPr>
            <a:spLocks noChangeArrowheads="1"/>
          </p:cNvSpPr>
          <p:nvPr/>
        </p:nvSpPr>
        <p:spPr bwMode="auto">
          <a:xfrm>
            <a:off x="355600" y="1117600"/>
            <a:ext cx="8559800" cy="1244600"/>
          </a:xfrm>
          <a:prstGeom prst="roundRect">
            <a:avLst>
              <a:gd name="adj" fmla="val 16667"/>
            </a:avLst>
          </a:prstGeom>
          <a:solidFill>
            <a:srgbClr val="00FFCC"/>
          </a:solidFill>
          <a:ln w="9525">
            <a:noFill/>
            <a:round/>
            <a:headEnd/>
            <a:tailEnd/>
          </a:ln>
        </p:spPr>
        <p:txBody>
          <a:bodyPr wrap="none" anchor="ctr"/>
          <a:lstStyle/>
          <a:p>
            <a:endParaRPr lang="en-US"/>
          </a:p>
        </p:txBody>
      </p:sp>
      <p:sp>
        <p:nvSpPr>
          <p:cNvPr id="36868" name="Rectangle 9"/>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DIMENSION  LINES</a:t>
            </a:r>
          </a:p>
        </p:txBody>
      </p:sp>
      <p:sp>
        <p:nvSpPr>
          <p:cNvPr id="108550" name="Rectangle 6"/>
          <p:cNvSpPr>
            <a:spLocks noChangeArrowheads="1"/>
          </p:cNvSpPr>
          <p:nvPr/>
        </p:nvSpPr>
        <p:spPr bwMode="auto">
          <a:xfrm>
            <a:off x="449263" y="1089025"/>
            <a:ext cx="8485187" cy="1306513"/>
          </a:xfrm>
          <a:prstGeom prst="rect">
            <a:avLst/>
          </a:prstGeom>
          <a:noFill/>
          <a:ln w="9525">
            <a:noFill/>
            <a:miter lim="800000"/>
            <a:headEnd/>
            <a:tailEnd/>
          </a:ln>
        </p:spPr>
        <p:txBody>
          <a:bodyPr>
            <a:spAutoFit/>
          </a:bodyPr>
          <a:lstStyle/>
          <a:p>
            <a:pPr>
              <a:lnSpc>
                <a:spcPct val="130000"/>
              </a:lnSpc>
            </a:pPr>
            <a:r>
              <a:rPr lang="en-US" sz="3200">
                <a:solidFill>
                  <a:srgbClr val="000000"/>
                </a:solidFill>
                <a:latin typeface="Arial" charset="0"/>
              </a:rPr>
              <a:t>indicate the direction and extent of a dimension, and inscribe </a:t>
            </a:r>
            <a:r>
              <a:rPr lang="en-US" sz="3200" b="1" i="1">
                <a:solidFill>
                  <a:schemeClr val="accent2"/>
                </a:solidFill>
                <a:latin typeface="Arial" charset="0"/>
              </a:rPr>
              <a:t>dimension figures</a:t>
            </a:r>
            <a:r>
              <a:rPr lang="en-US" sz="3200">
                <a:solidFill>
                  <a:srgbClr val="000000"/>
                </a:solidFill>
                <a:latin typeface="Arial" charset="0"/>
              </a:rPr>
              <a:t>.</a:t>
            </a:r>
          </a:p>
        </p:txBody>
      </p:sp>
      <p:sp>
        <p:nvSpPr>
          <p:cNvPr id="36870" name="Line 12"/>
          <p:cNvSpPr>
            <a:spLocks noChangeShapeType="1"/>
          </p:cNvSpPr>
          <p:nvPr/>
        </p:nvSpPr>
        <p:spPr bwMode="auto">
          <a:xfrm>
            <a:off x="2852738" y="5837238"/>
            <a:ext cx="0" cy="746125"/>
          </a:xfrm>
          <a:prstGeom prst="line">
            <a:avLst/>
          </a:prstGeom>
          <a:noFill/>
          <a:ln w="19050">
            <a:solidFill>
              <a:srgbClr val="000000"/>
            </a:solidFill>
            <a:round/>
            <a:headEnd/>
            <a:tailEnd/>
          </a:ln>
        </p:spPr>
        <p:txBody>
          <a:bodyPr/>
          <a:lstStyle/>
          <a:p>
            <a:endParaRPr lang="en-US"/>
          </a:p>
        </p:txBody>
      </p:sp>
      <p:sp>
        <p:nvSpPr>
          <p:cNvPr id="36871" name="Line 13"/>
          <p:cNvSpPr>
            <a:spLocks noChangeShapeType="1"/>
          </p:cNvSpPr>
          <p:nvPr/>
        </p:nvSpPr>
        <p:spPr bwMode="auto">
          <a:xfrm>
            <a:off x="6483350" y="5837238"/>
            <a:ext cx="0" cy="750887"/>
          </a:xfrm>
          <a:prstGeom prst="line">
            <a:avLst/>
          </a:prstGeom>
          <a:noFill/>
          <a:ln w="19050">
            <a:solidFill>
              <a:srgbClr val="000000"/>
            </a:solidFill>
            <a:round/>
            <a:headEnd/>
            <a:tailEnd/>
          </a:ln>
        </p:spPr>
        <p:txBody>
          <a:bodyPr/>
          <a:lstStyle/>
          <a:p>
            <a:endParaRPr lang="en-US"/>
          </a:p>
        </p:txBody>
      </p:sp>
      <p:sp>
        <p:nvSpPr>
          <p:cNvPr id="36872" name="Line 14"/>
          <p:cNvSpPr>
            <a:spLocks noChangeShapeType="1"/>
          </p:cNvSpPr>
          <p:nvPr/>
        </p:nvSpPr>
        <p:spPr bwMode="auto">
          <a:xfrm flipV="1">
            <a:off x="3587750" y="2971800"/>
            <a:ext cx="0" cy="1079500"/>
          </a:xfrm>
          <a:prstGeom prst="line">
            <a:avLst/>
          </a:prstGeom>
          <a:noFill/>
          <a:ln w="19050">
            <a:solidFill>
              <a:srgbClr val="000000"/>
            </a:solidFill>
            <a:round/>
            <a:headEnd/>
            <a:tailEnd/>
          </a:ln>
        </p:spPr>
        <p:txBody>
          <a:bodyPr/>
          <a:lstStyle/>
          <a:p>
            <a:endParaRPr lang="en-US"/>
          </a:p>
        </p:txBody>
      </p:sp>
      <p:sp>
        <p:nvSpPr>
          <p:cNvPr id="36873" name="Line 15"/>
          <p:cNvSpPr>
            <a:spLocks noChangeShapeType="1"/>
          </p:cNvSpPr>
          <p:nvPr/>
        </p:nvSpPr>
        <p:spPr bwMode="auto">
          <a:xfrm flipV="1">
            <a:off x="5308600" y="2981325"/>
            <a:ext cx="0" cy="1069975"/>
          </a:xfrm>
          <a:prstGeom prst="line">
            <a:avLst/>
          </a:prstGeom>
          <a:noFill/>
          <a:ln w="19050">
            <a:solidFill>
              <a:srgbClr val="000000"/>
            </a:solidFill>
            <a:round/>
            <a:headEnd/>
            <a:tailEnd/>
          </a:ln>
        </p:spPr>
        <p:txBody>
          <a:bodyPr/>
          <a:lstStyle/>
          <a:p>
            <a:endParaRPr lang="en-US"/>
          </a:p>
        </p:txBody>
      </p:sp>
      <p:sp>
        <p:nvSpPr>
          <p:cNvPr id="36874" name="Line 16"/>
          <p:cNvSpPr>
            <a:spLocks noChangeShapeType="1"/>
          </p:cNvSpPr>
          <p:nvPr/>
        </p:nvSpPr>
        <p:spPr bwMode="auto">
          <a:xfrm flipV="1">
            <a:off x="3587750" y="2978150"/>
            <a:ext cx="0" cy="1069975"/>
          </a:xfrm>
          <a:prstGeom prst="line">
            <a:avLst/>
          </a:prstGeom>
          <a:noFill/>
          <a:ln w="19050">
            <a:solidFill>
              <a:srgbClr val="000000"/>
            </a:solidFill>
            <a:round/>
            <a:headEnd/>
            <a:tailEnd/>
          </a:ln>
        </p:spPr>
        <p:txBody>
          <a:bodyPr/>
          <a:lstStyle/>
          <a:p>
            <a:endParaRPr lang="en-US"/>
          </a:p>
        </p:txBody>
      </p:sp>
      <p:sp>
        <p:nvSpPr>
          <p:cNvPr id="36875" name="Line 17"/>
          <p:cNvSpPr>
            <a:spLocks noChangeShapeType="1"/>
          </p:cNvSpPr>
          <p:nvPr/>
        </p:nvSpPr>
        <p:spPr bwMode="auto">
          <a:xfrm flipV="1">
            <a:off x="2852738" y="2979738"/>
            <a:ext cx="0" cy="568325"/>
          </a:xfrm>
          <a:prstGeom prst="line">
            <a:avLst/>
          </a:prstGeom>
          <a:noFill/>
          <a:ln w="19050">
            <a:solidFill>
              <a:srgbClr val="000000"/>
            </a:solidFill>
            <a:round/>
            <a:headEnd/>
            <a:tailEnd/>
          </a:ln>
        </p:spPr>
        <p:txBody>
          <a:bodyPr/>
          <a:lstStyle/>
          <a:p>
            <a:endParaRPr lang="en-US"/>
          </a:p>
        </p:txBody>
      </p:sp>
      <p:sp>
        <p:nvSpPr>
          <p:cNvPr id="108562" name="Line 18"/>
          <p:cNvSpPr>
            <a:spLocks noChangeShapeType="1"/>
          </p:cNvSpPr>
          <p:nvPr/>
        </p:nvSpPr>
        <p:spPr bwMode="auto">
          <a:xfrm>
            <a:off x="2827338" y="3082925"/>
            <a:ext cx="822325" cy="0"/>
          </a:xfrm>
          <a:prstGeom prst="line">
            <a:avLst/>
          </a:prstGeom>
          <a:noFill/>
          <a:ln w="19050">
            <a:solidFill>
              <a:srgbClr val="000000"/>
            </a:solidFill>
            <a:round/>
            <a:headEnd type="arrow" w="sm" len="lg"/>
            <a:tailEnd type="arrow" w="sm" len="lg"/>
          </a:ln>
        </p:spPr>
        <p:txBody>
          <a:bodyPr/>
          <a:lstStyle/>
          <a:p>
            <a:endParaRPr lang="en-US"/>
          </a:p>
        </p:txBody>
      </p:sp>
      <p:sp>
        <p:nvSpPr>
          <p:cNvPr id="108563" name="Line 19"/>
          <p:cNvSpPr>
            <a:spLocks noChangeShapeType="1"/>
          </p:cNvSpPr>
          <p:nvPr/>
        </p:nvSpPr>
        <p:spPr bwMode="auto">
          <a:xfrm>
            <a:off x="3554413" y="3082925"/>
            <a:ext cx="1784350" cy="0"/>
          </a:xfrm>
          <a:prstGeom prst="line">
            <a:avLst/>
          </a:prstGeom>
          <a:noFill/>
          <a:ln w="19050">
            <a:solidFill>
              <a:srgbClr val="000000"/>
            </a:solidFill>
            <a:round/>
            <a:headEnd type="arrow" w="sm" len="lg"/>
            <a:tailEnd type="arrow" w="sm" len="lg"/>
          </a:ln>
        </p:spPr>
        <p:txBody>
          <a:bodyPr/>
          <a:lstStyle/>
          <a:p>
            <a:endParaRPr lang="en-US"/>
          </a:p>
        </p:txBody>
      </p:sp>
      <p:sp>
        <p:nvSpPr>
          <p:cNvPr id="108564" name="Line 20"/>
          <p:cNvSpPr>
            <a:spLocks noChangeShapeType="1"/>
          </p:cNvSpPr>
          <p:nvPr/>
        </p:nvSpPr>
        <p:spPr bwMode="auto">
          <a:xfrm>
            <a:off x="2813050" y="6475413"/>
            <a:ext cx="3702050" cy="0"/>
          </a:xfrm>
          <a:prstGeom prst="line">
            <a:avLst/>
          </a:prstGeom>
          <a:noFill/>
          <a:ln w="19050">
            <a:solidFill>
              <a:srgbClr val="000000"/>
            </a:solidFill>
            <a:round/>
            <a:headEnd type="arrow" w="sm" len="lg"/>
            <a:tailEnd type="arrow" w="sm" len="lg"/>
          </a:ln>
        </p:spPr>
        <p:txBody>
          <a:bodyPr/>
          <a:lstStyle/>
          <a:p>
            <a:endParaRPr lang="en-US"/>
          </a:p>
        </p:txBody>
      </p:sp>
      <p:sp>
        <p:nvSpPr>
          <p:cNvPr id="36879" name="Line 26"/>
          <p:cNvSpPr>
            <a:spLocks noChangeShapeType="1"/>
          </p:cNvSpPr>
          <p:nvPr/>
        </p:nvSpPr>
        <p:spPr bwMode="auto">
          <a:xfrm>
            <a:off x="6107113" y="4876800"/>
            <a:ext cx="1165225" cy="0"/>
          </a:xfrm>
          <a:prstGeom prst="line">
            <a:avLst/>
          </a:prstGeom>
          <a:noFill/>
          <a:ln w="19050">
            <a:solidFill>
              <a:srgbClr val="000000"/>
            </a:solidFill>
            <a:round/>
            <a:headEnd/>
            <a:tailEnd/>
          </a:ln>
        </p:spPr>
        <p:txBody>
          <a:bodyPr/>
          <a:lstStyle/>
          <a:p>
            <a:endParaRPr lang="en-US"/>
          </a:p>
        </p:txBody>
      </p:sp>
      <p:sp>
        <p:nvSpPr>
          <p:cNvPr id="36880" name="Line 27"/>
          <p:cNvSpPr>
            <a:spLocks noChangeShapeType="1"/>
          </p:cNvSpPr>
          <p:nvPr/>
        </p:nvSpPr>
        <p:spPr bwMode="auto">
          <a:xfrm>
            <a:off x="6562725" y="5749925"/>
            <a:ext cx="715963" cy="0"/>
          </a:xfrm>
          <a:prstGeom prst="line">
            <a:avLst/>
          </a:prstGeom>
          <a:noFill/>
          <a:ln w="19050">
            <a:solidFill>
              <a:srgbClr val="000000"/>
            </a:solidFill>
            <a:round/>
            <a:headEnd/>
            <a:tailEnd/>
          </a:ln>
        </p:spPr>
        <p:txBody>
          <a:bodyPr/>
          <a:lstStyle/>
          <a:p>
            <a:endParaRPr lang="en-US"/>
          </a:p>
        </p:txBody>
      </p:sp>
      <p:sp>
        <p:nvSpPr>
          <p:cNvPr id="108572" name="Line 28"/>
          <p:cNvSpPr>
            <a:spLocks noChangeShapeType="1"/>
          </p:cNvSpPr>
          <p:nvPr/>
        </p:nvSpPr>
        <p:spPr bwMode="auto">
          <a:xfrm>
            <a:off x="7167563" y="4840288"/>
            <a:ext cx="0" cy="939800"/>
          </a:xfrm>
          <a:prstGeom prst="line">
            <a:avLst/>
          </a:prstGeom>
          <a:noFill/>
          <a:ln w="19050">
            <a:solidFill>
              <a:srgbClr val="000000"/>
            </a:solidFill>
            <a:round/>
            <a:headEnd type="arrow" w="sm" len="lg"/>
            <a:tailEnd type="arrow" w="sm" len="lg"/>
          </a:ln>
        </p:spPr>
        <p:txBody>
          <a:bodyPr/>
          <a:lstStyle/>
          <a:p>
            <a:endParaRPr lang="en-US"/>
          </a:p>
        </p:txBody>
      </p:sp>
      <p:sp>
        <p:nvSpPr>
          <p:cNvPr id="36882" name="Line 49"/>
          <p:cNvSpPr>
            <a:spLocks noChangeShapeType="1"/>
          </p:cNvSpPr>
          <p:nvPr/>
        </p:nvSpPr>
        <p:spPr bwMode="auto">
          <a:xfrm flipH="1" flipV="1">
            <a:off x="2043113" y="4081463"/>
            <a:ext cx="361950" cy="447675"/>
          </a:xfrm>
          <a:prstGeom prst="line">
            <a:avLst/>
          </a:prstGeom>
          <a:noFill/>
          <a:ln w="19050">
            <a:solidFill>
              <a:srgbClr val="000000"/>
            </a:solidFill>
            <a:round/>
            <a:headEnd/>
            <a:tailEnd/>
          </a:ln>
        </p:spPr>
        <p:txBody>
          <a:bodyPr/>
          <a:lstStyle/>
          <a:p>
            <a:endParaRPr lang="en-US"/>
          </a:p>
        </p:txBody>
      </p:sp>
      <p:sp>
        <p:nvSpPr>
          <p:cNvPr id="108594" name="Arc 50"/>
          <p:cNvSpPr>
            <a:spLocks/>
          </p:cNvSpPr>
          <p:nvPr/>
        </p:nvSpPr>
        <p:spPr bwMode="auto">
          <a:xfrm>
            <a:off x="1682750" y="4140200"/>
            <a:ext cx="1203325" cy="2071688"/>
          </a:xfrm>
          <a:custGeom>
            <a:avLst/>
            <a:gdLst>
              <a:gd name="T0" fmla="*/ 2147483647 w 22501"/>
              <a:gd name="T1" fmla="*/ 2147483647 h 38756"/>
              <a:gd name="T2" fmla="*/ 2147483647 w 22501"/>
              <a:gd name="T3" fmla="*/ 0 h 38756"/>
              <a:gd name="T4" fmla="*/ 2147483647 w 22501"/>
              <a:gd name="T5" fmla="*/ 2147483647 h 38756"/>
              <a:gd name="T6" fmla="*/ 0 60000 65536"/>
              <a:gd name="T7" fmla="*/ 0 60000 65536"/>
              <a:gd name="T8" fmla="*/ 0 60000 65536"/>
              <a:gd name="T9" fmla="*/ 0 w 22501"/>
              <a:gd name="T10" fmla="*/ 0 h 38756"/>
              <a:gd name="T11" fmla="*/ 22501 w 22501"/>
              <a:gd name="T12" fmla="*/ 38756 h 38756"/>
            </a:gdLst>
            <a:ahLst/>
            <a:cxnLst>
              <a:cxn ang="T6">
                <a:pos x="T0" y="T1"/>
              </a:cxn>
              <a:cxn ang="T7">
                <a:pos x="T2" y="T3"/>
              </a:cxn>
              <a:cxn ang="T8">
                <a:pos x="T4" y="T5"/>
              </a:cxn>
            </a:cxnLst>
            <a:rect l="T9" t="T10" r="T11" b="T12"/>
            <a:pathLst>
              <a:path w="22501" h="38756" fill="none" extrusionOk="0">
                <a:moveTo>
                  <a:pt x="22501" y="38737"/>
                </a:moveTo>
                <a:cubicBezTo>
                  <a:pt x="22200" y="38749"/>
                  <a:pt x="21900" y="38755"/>
                  <a:pt x="21600" y="38756"/>
                </a:cubicBezTo>
                <a:cubicBezTo>
                  <a:pt x="9670" y="38756"/>
                  <a:pt x="0" y="29085"/>
                  <a:pt x="0" y="17156"/>
                </a:cubicBezTo>
                <a:cubicBezTo>
                  <a:pt x="-1" y="10429"/>
                  <a:pt x="3133" y="4087"/>
                  <a:pt x="8476" y="0"/>
                </a:cubicBezTo>
              </a:path>
              <a:path w="22501" h="38756" stroke="0" extrusionOk="0">
                <a:moveTo>
                  <a:pt x="22501" y="38737"/>
                </a:moveTo>
                <a:cubicBezTo>
                  <a:pt x="22200" y="38749"/>
                  <a:pt x="21900" y="38755"/>
                  <a:pt x="21600" y="38756"/>
                </a:cubicBezTo>
                <a:cubicBezTo>
                  <a:pt x="9670" y="38756"/>
                  <a:pt x="0" y="29085"/>
                  <a:pt x="0" y="17156"/>
                </a:cubicBezTo>
                <a:cubicBezTo>
                  <a:pt x="-1" y="10429"/>
                  <a:pt x="3133" y="4087"/>
                  <a:pt x="8476" y="0"/>
                </a:cubicBezTo>
                <a:lnTo>
                  <a:pt x="21600" y="17156"/>
                </a:lnTo>
                <a:close/>
              </a:path>
            </a:pathLst>
          </a:custGeom>
          <a:noFill/>
          <a:ln w="19050">
            <a:solidFill>
              <a:srgbClr val="000000"/>
            </a:solidFill>
            <a:round/>
            <a:headEnd type="arrow" w="sm" len="lg"/>
            <a:tailEnd type="arrow" w="sm" len="lg"/>
          </a:ln>
        </p:spPr>
        <p:txBody>
          <a:bodyPr wrap="none" anchor="ctr"/>
          <a:lstStyle/>
          <a:p>
            <a:endParaRPr lang="en-US"/>
          </a:p>
        </p:txBody>
      </p:sp>
      <p:sp>
        <p:nvSpPr>
          <p:cNvPr id="108596" name="Text Box 52"/>
          <p:cNvSpPr txBox="1">
            <a:spLocks noChangeArrowheads="1"/>
          </p:cNvSpPr>
          <p:nvPr/>
        </p:nvSpPr>
        <p:spPr bwMode="auto">
          <a:xfrm>
            <a:off x="2963863" y="2714625"/>
            <a:ext cx="466725" cy="395288"/>
          </a:xfrm>
          <a:prstGeom prst="rect">
            <a:avLst/>
          </a:prstGeom>
          <a:noFill/>
          <a:ln w="9525">
            <a:noFill/>
            <a:miter lim="800000"/>
            <a:headEnd/>
            <a:tailEnd/>
          </a:ln>
        </p:spPr>
        <p:txBody>
          <a:bodyPr wrap="none">
            <a:spAutoFit/>
          </a:bodyPr>
          <a:lstStyle/>
          <a:p>
            <a:r>
              <a:rPr lang="en-US" sz="2000">
                <a:solidFill>
                  <a:srgbClr val="000000"/>
                </a:solidFill>
                <a:latin typeface="Arial" charset="0"/>
              </a:rPr>
              <a:t>10</a:t>
            </a:r>
            <a:endParaRPr lang="th-TH" sz="2000">
              <a:solidFill>
                <a:srgbClr val="000000"/>
              </a:solidFill>
              <a:latin typeface="Arial" charset="0"/>
            </a:endParaRPr>
          </a:p>
        </p:txBody>
      </p:sp>
      <p:sp>
        <p:nvSpPr>
          <p:cNvPr id="108597" name="Text Box 53"/>
          <p:cNvSpPr txBox="1">
            <a:spLocks noChangeArrowheads="1"/>
          </p:cNvSpPr>
          <p:nvPr/>
        </p:nvSpPr>
        <p:spPr bwMode="auto">
          <a:xfrm>
            <a:off x="4225925" y="2722563"/>
            <a:ext cx="46672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27</a:t>
            </a:r>
            <a:endParaRPr lang="th-TH" sz="2000">
              <a:solidFill>
                <a:srgbClr val="000000"/>
              </a:solidFill>
              <a:latin typeface="Arial" charset="0"/>
            </a:endParaRPr>
          </a:p>
        </p:txBody>
      </p:sp>
      <p:sp>
        <p:nvSpPr>
          <p:cNvPr id="108598" name="Text Box 54"/>
          <p:cNvSpPr txBox="1">
            <a:spLocks noChangeArrowheads="1"/>
          </p:cNvSpPr>
          <p:nvPr/>
        </p:nvSpPr>
        <p:spPr bwMode="auto">
          <a:xfrm>
            <a:off x="4408488" y="6116638"/>
            <a:ext cx="46672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43</a:t>
            </a:r>
            <a:endParaRPr lang="th-TH" sz="2000">
              <a:solidFill>
                <a:srgbClr val="000000"/>
              </a:solidFill>
              <a:latin typeface="Arial" charset="0"/>
            </a:endParaRPr>
          </a:p>
        </p:txBody>
      </p:sp>
      <p:sp>
        <p:nvSpPr>
          <p:cNvPr id="108599" name="Text Box 55"/>
          <p:cNvSpPr txBox="1">
            <a:spLocks noChangeArrowheads="1"/>
          </p:cNvSpPr>
          <p:nvPr/>
        </p:nvSpPr>
        <p:spPr bwMode="auto">
          <a:xfrm rot="-5400000">
            <a:off x="6777038" y="5124450"/>
            <a:ext cx="46672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13</a:t>
            </a:r>
            <a:endParaRPr lang="th-TH" sz="2000">
              <a:solidFill>
                <a:srgbClr val="000000"/>
              </a:solidFill>
              <a:latin typeface="Arial" charset="0"/>
            </a:endParaRPr>
          </a:p>
        </p:txBody>
      </p:sp>
      <p:sp>
        <p:nvSpPr>
          <p:cNvPr id="108600" name="Text Box 56"/>
          <p:cNvSpPr txBox="1">
            <a:spLocks noChangeArrowheads="1"/>
          </p:cNvSpPr>
          <p:nvPr/>
        </p:nvSpPr>
        <p:spPr bwMode="auto">
          <a:xfrm rot="4168347">
            <a:off x="1594644" y="5199856"/>
            <a:ext cx="700088"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123</a:t>
            </a:r>
            <a:r>
              <a:rPr lang="en-US" sz="2000" baseline="30000">
                <a:solidFill>
                  <a:srgbClr val="000000"/>
                </a:solidFill>
                <a:latin typeface="Arial" charset="0"/>
              </a:rPr>
              <a:t>o</a:t>
            </a:r>
            <a:endParaRPr lang="th-TH" sz="2000" baseline="3000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fade">
                                      <p:cBhvr>
                                        <p:cTn id="7" dur="1000"/>
                                        <p:tgtEl>
                                          <p:spTgt spid="108550"/>
                                        </p:tgtEl>
                                      </p:cBhvr>
                                    </p:animEffect>
                                    <p:anim calcmode="lin" valueType="num">
                                      <p:cBhvr>
                                        <p:cTn id="8" dur="1000" fill="hold"/>
                                        <p:tgtEl>
                                          <p:spTgt spid="108550"/>
                                        </p:tgtEl>
                                        <p:attrNameLst>
                                          <p:attrName>ppt_x</p:attrName>
                                        </p:attrNameLst>
                                      </p:cBhvr>
                                      <p:tavLst>
                                        <p:tav tm="0">
                                          <p:val>
                                            <p:strVal val="#ppt_x"/>
                                          </p:val>
                                        </p:tav>
                                        <p:tav tm="100000">
                                          <p:val>
                                            <p:strVal val="#ppt_x"/>
                                          </p:val>
                                        </p:tav>
                                      </p:tavLst>
                                    </p:anim>
                                    <p:anim calcmode="lin" valueType="num">
                                      <p:cBhvr>
                                        <p:cTn id="9" dur="1000" fill="hold"/>
                                        <p:tgtEl>
                                          <p:spTgt spid="1085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8564"/>
                                        </p:tgtEl>
                                        <p:attrNameLst>
                                          <p:attrName>style.visibility</p:attrName>
                                        </p:attrNameLst>
                                      </p:cBhvr>
                                      <p:to>
                                        <p:strVal val="visible"/>
                                      </p:to>
                                    </p:set>
                                    <p:animEffect transition="in" filter="fade">
                                      <p:cBhvr>
                                        <p:cTn id="14" dur="2000"/>
                                        <p:tgtEl>
                                          <p:spTgt spid="10856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8572"/>
                                        </p:tgtEl>
                                        <p:attrNameLst>
                                          <p:attrName>style.visibility</p:attrName>
                                        </p:attrNameLst>
                                      </p:cBhvr>
                                      <p:to>
                                        <p:strVal val="visible"/>
                                      </p:to>
                                    </p:set>
                                    <p:animEffect transition="in" filter="fade">
                                      <p:cBhvr>
                                        <p:cTn id="19" dur="2000"/>
                                        <p:tgtEl>
                                          <p:spTgt spid="10857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8562"/>
                                        </p:tgtEl>
                                        <p:attrNameLst>
                                          <p:attrName>style.visibility</p:attrName>
                                        </p:attrNameLst>
                                      </p:cBhvr>
                                      <p:to>
                                        <p:strVal val="visible"/>
                                      </p:to>
                                    </p:set>
                                    <p:animEffect transition="in" filter="fade">
                                      <p:cBhvr>
                                        <p:cTn id="24" dur="2000"/>
                                        <p:tgtEl>
                                          <p:spTgt spid="1085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8563"/>
                                        </p:tgtEl>
                                        <p:attrNameLst>
                                          <p:attrName>style.visibility</p:attrName>
                                        </p:attrNameLst>
                                      </p:cBhvr>
                                      <p:to>
                                        <p:strVal val="visible"/>
                                      </p:to>
                                    </p:set>
                                    <p:animEffect transition="in" filter="fade">
                                      <p:cBhvr>
                                        <p:cTn id="29" dur="2000"/>
                                        <p:tgtEl>
                                          <p:spTgt spid="10856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8594"/>
                                        </p:tgtEl>
                                        <p:attrNameLst>
                                          <p:attrName>style.visibility</p:attrName>
                                        </p:attrNameLst>
                                      </p:cBhvr>
                                      <p:to>
                                        <p:strVal val="visible"/>
                                      </p:to>
                                    </p:set>
                                    <p:animEffect transition="in" filter="fade">
                                      <p:cBhvr>
                                        <p:cTn id="34" dur="2000"/>
                                        <p:tgtEl>
                                          <p:spTgt spid="10859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8598"/>
                                        </p:tgtEl>
                                        <p:attrNameLst>
                                          <p:attrName>style.visibility</p:attrName>
                                        </p:attrNameLst>
                                      </p:cBhvr>
                                      <p:to>
                                        <p:strVal val="visible"/>
                                      </p:to>
                                    </p:set>
                                    <p:animEffect transition="in" filter="fade">
                                      <p:cBhvr>
                                        <p:cTn id="39" dur="2000"/>
                                        <p:tgtEl>
                                          <p:spTgt spid="108598"/>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08599"/>
                                        </p:tgtEl>
                                        <p:attrNameLst>
                                          <p:attrName>style.visibility</p:attrName>
                                        </p:attrNameLst>
                                      </p:cBhvr>
                                      <p:to>
                                        <p:strVal val="visible"/>
                                      </p:to>
                                    </p:set>
                                    <p:animEffect transition="in" filter="fade">
                                      <p:cBhvr>
                                        <p:cTn id="43" dur="2000"/>
                                        <p:tgtEl>
                                          <p:spTgt spid="108599"/>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08596"/>
                                        </p:tgtEl>
                                        <p:attrNameLst>
                                          <p:attrName>style.visibility</p:attrName>
                                        </p:attrNameLst>
                                      </p:cBhvr>
                                      <p:to>
                                        <p:strVal val="visible"/>
                                      </p:to>
                                    </p:set>
                                    <p:animEffect transition="in" filter="fade">
                                      <p:cBhvr>
                                        <p:cTn id="47" dur="2000"/>
                                        <p:tgtEl>
                                          <p:spTgt spid="108596"/>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08597"/>
                                        </p:tgtEl>
                                        <p:attrNameLst>
                                          <p:attrName>style.visibility</p:attrName>
                                        </p:attrNameLst>
                                      </p:cBhvr>
                                      <p:to>
                                        <p:strVal val="visible"/>
                                      </p:to>
                                    </p:set>
                                    <p:animEffect transition="in" filter="fade">
                                      <p:cBhvr>
                                        <p:cTn id="51" dur="2000"/>
                                        <p:tgtEl>
                                          <p:spTgt spid="108597"/>
                                        </p:tgtEl>
                                      </p:cBhvr>
                                    </p:animEffect>
                                  </p:childTnLst>
                                </p:cTn>
                              </p:par>
                            </p:childTnLst>
                          </p:cTn>
                        </p:par>
                        <p:par>
                          <p:cTn id="52" fill="hold">
                            <p:stCondLst>
                              <p:cond delay="8000"/>
                            </p:stCondLst>
                            <p:childTnLst>
                              <p:par>
                                <p:cTn id="53" presetID="10" presetClass="entr" presetSubtype="0" fill="hold" grpId="0" nodeType="afterEffect">
                                  <p:stCondLst>
                                    <p:cond delay="0"/>
                                  </p:stCondLst>
                                  <p:childTnLst>
                                    <p:set>
                                      <p:cBhvr>
                                        <p:cTn id="54" dur="1" fill="hold">
                                          <p:stCondLst>
                                            <p:cond delay="0"/>
                                          </p:stCondLst>
                                        </p:cTn>
                                        <p:tgtEl>
                                          <p:spTgt spid="108600"/>
                                        </p:tgtEl>
                                        <p:attrNameLst>
                                          <p:attrName>style.visibility</p:attrName>
                                        </p:attrNameLst>
                                      </p:cBhvr>
                                      <p:to>
                                        <p:strVal val="visible"/>
                                      </p:to>
                                    </p:set>
                                    <p:animEffect transition="in" filter="fade">
                                      <p:cBhvr>
                                        <p:cTn id="55" dur="2000"/>
                                        <p:tgtEl>
                                          <p:spTgt spid="108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108562" grpId="0" animBg="1"/>
      <p:bldP spid="108563" grpId="0" animBg="1"/>
      <p:bldP spid="108564" grpId="0" animBg="1"/>
      <p:bldP spid="108572" grpId="0" animBg="1"/>
      <p:bldP spid="108594" grpId="0" animBg="1"/>
      <p:bldP spid="108596" grpId="0"/>
      <p:bldP spid="108597" grpId="0"/>
      <p:bldP spid="108598" grpId="0"/>
      <p:bldP spid="108599" grpId="0"/>
      <p:bldP spid="1086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60"/>
          <p:cNvSpPr>
            <a:spLocks noChangeArrowheads="1"/>
          </p:cNvSpPr>
          <p:nvPr/>
        </p:nvSpPr>
        <p:spPr bwMode="auto">
          <a:xfrm>
            <a:off x="355600" y="1117600"/>
            <a:ext cx="8559800" cy="1244600"/>
          </a:xfrm>
          <a:prstGeom prst="roundRect">
            <a:avLst>
              <a:gd name="adj" fmla="val 16667"/>
            </a:avLst>
          </a:prstGeom>
          <a:solidFill>
            <a:srgbClr val="00FFCC"/>
          </a:solidFill>
          <a:ln w="9525">
            <a:noFill/>
            <a:round/>
            <a:headEnd/>
            <a:tailEnd/>
          </a:ln>
        </p:spPr>
        <p:txBody>
          <a:bodyPr wrap="none" anchor="ctr"/>
          <a:lstStyle/>
          <a:p>
            <a:endParaRPr lang="en-US"/>
          </a:p>
        </p:txBody>
      </p:sp>
      <p:sp>
        <p:nvSpPr>
          <p:cNvPr id="37891" name="Freeform 10"/>
          <p:cNvSpPr>
            <a:spLocks/>
          </p:cNvSpPr>
          <p:nvPr/>
        </p:nvSpPr>
        <p:spPr bwMode="auto">
          <a:xfrm>
            <a:off x="2457450" y="3629025"/>
            <a:ext cx="4025900" cy="2124075"/>
          </a:xfrm>
          <a:custGeom>
            <a:avLst/>
            <a:gdLst>
              <a:gd name="T0" fmla="*/ 2147483647 w 2536"/>
              <a:gd name="T1" fmla="*/ 2147483647 h 1338"/>
              <a:gd name="T2" fmla="*/ 2147483647 w 2536"/>
              <a:gd name="T3" fmla="*/ 2147483647 h 1338"/>
              <a:gd name="T4" fmla="*/ 2147483647 w 2536"/>
              <a:gd name="T5" fmla="*/ 2147483647 h 1338"/>
              <a:gd name="T6" fmla="*/ 2147483647 w 2536"/>
              <a:gd name="T7" fmla="*/ 2147483647 h 1338"/>
              <a:gd name="T8" fmla="*/ 0 w 2536"/>
              <a:gd name="T9" fmla="*/ 2147483647 h 1338"/>
              <a:gd name="T10" fmla="*/ 2147483647 w 2536"/>
              <a:gd name="T11" fmla="*/ 2147483647 h 1338"/>
              <a:gd name="T12" fmla="*/ 2147483647 w 2536"/>
              <a:gd name="T13" fmla="*/ 0 h 1338"/>
              <a:gd name="T14" fmla="*/ 2147483647 w 2536"/>
              <a:gd name="T15" fmla="*/ 0 h 1338"/>
              <a:gd name="T16" fmla="*/ 0 60000 65536"/>
              <a:gd name="T17" fmla="*/ 0 60000 65536"/>
              <a:gd name="T18" fmla="*/ 0 60000 65536"/>
              <a:gd name="T19" fmla="*/ 0 60000 65536"/>
              <a:gd name="T20" fmla="*/ 0 60000 65536"/>
              <a:gd name="T21" fmla="*/ 0 60000 65536"/>
              <a:gd name="T22" fmla="*/ 0 60000 65536"/>
              <a:gd name="T23" fmla="*/ 0 60000 65536"/>
              <a:gd name="T24" fmla="*/ 0 w 2536"/>
              <a:gd name="T25" fmla="*/ 0 h 1338"/>
              <a:gd name="T26" fmla="*/ 2536 w 2536"/>
              <a:gd name="T27" fmla="*/ 1338 h 1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6" h="1338">
                <a:moveTo>
                  <a:pt x="2536" y="585"/>
                </a:moveTo>
                <a:lnTo>
                  <a:pt x="2536" y="1335"/>
                </a:lnTo>
                <a:lnTo>
                  <a:pt x="247" y="1338"/>
                </a:lnTo>
                <a:lnTo>
                  <a:pt x="249" y="900"/>
                </a:lnTo>
                <a:lnTo>
                  <a:pt x="0" y="594"/>
                </a:lnTo>
                <a:lnTo>
                  <a:pt x="244" y="594"/>
                </a:lnTo>
                <a:lnTo>
                  <a:pt x="247" y="0"/>
                </a:lnTo>
                <a:lnTo>
                  <a:pt x="1977" y="0"/>
                </a:lnTo>
              </a:path>
            </a:pathLst>
          </a:custGeom>
          <a:solidFill>
            <a:srgbClr val="00CCFF"/>
          </a:solidFill>
          <a:ln w="38100">
            <a:solidFill>
              <a:srgbClr val="000000"/>
            </a:solidFill>
            <a:round/>
            <a:headEnd/>
            <a:tailEnd/>
          </a:ln>
        </p:spPr>
        <p:txBody>
          <a:bodyPr/>
          <a:lstStyle/>
          <a:p>
            <a:endParaRPr lang="en-US"/>
          </a:p>
        </p:txBody>
      </p:sp>
      <p:sp>
        <p:nvSpPr>
          <p:cNvPr id="37892" name="Arc 11"/>
          <p:cNvSpPr>
            <a:spLocks/>
          </p:cNvSpPr>
          <p:nvPr/>
        </p:nvSpPr>
        <p:spPr bwMode="auto">
          <a:xfrm>
            <a:off x="5570538" y="3629025"/>
            <a:ext cx="911225" cy="950913"/>
          </a:xfrm>
          <a:custGeom>
            <a:avLst/>
            <a:gdLst>
              <a:gd name="T0" fmla="*/ 0 w 21600"/>
              <a:gd name="T1" fmla="*/ 0 h 22501"/>
              <a:gd name="T2" fmla="*/ 2147483647 w 21600"/>
              <a:gd name="T3" fmla="*/ 2147483647 h 22501"/>
              <a:gd name="T4" fmla="*/ 0 w 21600"/>
              <a:gd name="T5" fmla="*/ 2147483647 h 22501"/>
              <a:gd name="T6" fmla="*/ 0 60000 65536"/>
              <a:gd name="T7" fmla="*/ 0 60000 65536"/>
              <a:gd name="T8" fmla="*/ 0 60000 65536"/>
              <a:gd name="T9" fmla="*/ 0 w 21600"/>
              <a:gd name="T10" fmla="*/ 0 h 22501"/>
              <a:gd name="T11" fmla="*/ 21600 w 21600"/>
              <a:gd name="T12" fmla="*/ 22501 h 22501"/>
            </a:gdLst>
            <a:ahLst/>
            <a:cxnLst>
              <a:cxn ang="T6">
                <a:pos x="T0" y="T1"/>
              </a:cxn>
              <a:cxn ang="T7">
                <a:pos x="T2" y="T3"/>
              </a:cxn>
              <a:cxn ang="T8">
                <a:pos x="T4" y="T5"/>
              </a:cxn>
            </a:cxnLst>
            <a:rect l="T9" t="T10" r="T11" b="T12"/>
            <a:pathLst>
              <a:path w="21600" h="22501" fill="none" extrusionOk="0">
                <a:moveTo>
                  <a:pt x="-1" y="0"/>
                </a:moveTo>
                <a:cubicBezTo>
                  <a:pt x="11929" y="0"/>
                  <a:pt x="21600" y="9670"/>
                  <a:pt x="21600" y="21600"/>
                </a:cubicBezTo>
                <a:cubicBezTo>
                  <a:pt x="21600" y="21900"/>
                  <a:pt x="21593" y="22200"/>
                  <a:pt x="21581" y="22501"/>
                </a:cubicBezTo>
              </a:path>
              <a:path w="21600" h="22501" stroke="0" extrusionOk="0">
                <a:moveTo>
                  <a:pt x="-1" y="0"/>
                </a:moveTo>
                <a:cubicBezTo>
                  <a:pt x="11929" y="0"/>
                  <a:pt x="21600" y="9670"/>
                  <a:pt x="21600" y="21600"/>
                </a:cubicBezTo>
                <a:cubicBezTo>
                  <a:pt x="21600" y="21900"/>
                  <a:pt x="21593" y="22200"/>
                  <a:pt x="21581" y="22501"/>
                </a:cubicBezTo>
                <a:lnTo>
                  <a:pt x="0" y="21600"/>
                </a:lnTo>
                <a:close/>
              </a:path>
            </a:pathLst>
          </a:custGeom>
          <a:solidFill>
            <a:srgbClr val="00CCFF"/>
          </a:solidFill>
          <a:ln w="38100">
            <a:solidFill>
              <a:srgbClr val="000000"/>
            </a:solidFill>
            <a:round/>
            <a:headEnd/>
            <a:tailEnd/>
          </a:ln>
        </p:spPr>
        <p:txBody>
          <a:bodyPr wrap="none" anchor="ctr"/>
          <a:lstStyle/>
          <a:p>
            <a:endParaRPr lang="en-US"/>
          </a:p>
        </p:txBody>
      </p:sp>
      <p:sp>
        <p:nvSpPr>
          <p:cNvPr id="37893" name="Oval 30"/>
          <p:cNvSpPr>
            <a:spLocks noChangeArrowheads="1"/>
          </p:cNvSpPr>
          <p:nvPr/>
        </p:nvSpPr>
        <p:spPr bwMode="auto">
          <a:xfrm rot="5400000">
            <a:off x="3167063" y="4437062"/>
            <a:ext cx="865188" cy="862013"/>
          </a:xfrm>
          <a:prstGeom prst="ellipse">
            <a:avLst/>
          </a:prstGeom>
          <a:solidFill>
            <a:schemeClr val="bg1"/>
          </a:solidFill>
          <a:ln w="38100">
            <a:solidFill>
              <a:srgbClr val="000000"/>
            </a:solidFill>
            <a:round/>
            <a:headEnd/>
            <a:tailEnd/>
          </a:ln>
        </p:spPr>
        <p:txBody>
          <a:bodyPr wrap="none" anchor="ctr"/>
          <a:lstStyle/>
          <a:p>
            <a:endParaRPr lang="en-US"/>
          </a:p>
        </p:txBody>
      </p:sp>
      <p:sp>
        <p:nvSpPr>
          <p:cNvPr id="37894" name="Line 31"/>
          <p:cNvSpPr>
            <a:spLocks noChangeShapeType="1"/>
          </p:cNvSpPr>
          <p:nvPr/>
        </p:nvSpPr>
        <p:spPr bwMode="auto">
          <a:xfrm rot="5400000" flipH="1">
            <a:off x="3134519" y="4587081"/>
            <a:ext cx="0" cy="573088"/>
          </a:xfrm>
          <a:prstGeom prst="line">
            <a:avLst/>
          </a:prstGeom>
          <a:noFill/>
          <a:ln w="19050">
            <a:solidFill>
              <a:srgbClr val="000000"/>
            </a:solidFill>
            <a:round/>
            <a:headEnd/>
            <a:tailEnd/>
          </a:ln>
        </p:spPr>
        <p:txBody>
          <a:bodyPr/>
          <a:lstStyle/>
          <a:p>
            <a:endParaRPr lang="en-US"/>
          </a:p>
        </p:txBody>
      </p:sp>
      <p:sp>
        <p:nvSpPr>
          <p:cNvPr id="37895" name="Line 32"/>
          <p:cNvSpPr>
            <a:spLocks noChangeShapeType="1"/>
          </p:cNvSpPr>
          <p:nvPr/>
        </p:nvSpPr>
        <p:spPr bwMode="auto">
          <a:xfrm rot="10800000">
            <a:off x="3590925" y="4135438"/>
            <a:ext cx="0" cy="573087"/>
          </a:xfrm>
          <a:prstGeom prst="line">
            <a:avLst/>
          </a:prstGeom>
          <a:noFill/>
          <a:ln w="19050">
            <a:solidFill>
              <a:srgbClr val="000000"/>
            </a:solidFill>
            <a:round/>
            <a:headEnd/>
            <a:tailEnd/>
          </a:ln>
        </p:spPr>
        <p:txBody>
          <a:bodyPr/>
          <a:lstStyle/>
          <a:p>
            <a:endParaRPr lang="en-US"/>
          </a:p>
        </p:txBody>
      </p:sp>
      <p:sp>
        <p:nvSpPr>
          <p:cNvPr id="37896" name="Line 33"/>
          <p:cNvSpPr>
            <a:spLocks noChangeShapeType="1"/>
          </p:cNvSpPr>
          <p:nvPr/>
        </p:nvSpPr>
        <p:spPr bwMode="auto">
          <a:xfrm rot="-5400000">
            <a:off x="3596482" y="4802981"/>
            <a:ext cx="0" cy="141287"/>
          </a:xfrm>
          <a:prstGeom prst="line">
            <a:avLst/>
          </a:prstGeom>
          <a:noFill/>
          <a:ln w="19050">
            <a:solidFill>
              <a:srgbClr val="000000"/>
            </a:solidFill>
            <a:round/>
            <a:headEnd/>
            <a:tailEnd/>
          </a:ln>
        </p:spPr>
        <p:txBody>
          <a:bodyPr/>
          <a:lstStyle/>
          <a:p>
            <a:endParaRPr lang="en-US"/>
          </a:p>
        </p:txBody>
      </p:sp>
      <p:sp>
        <p:nvSpPr>
          <p:cNvPr id="37897" name="Line 34"/>
          <p:cNvSpPr>
            <a:spLocks noChangeShapeType="1"/>
          </p:cNvSpPr>
          <p:nvPr/>
        </p:nvSpPr>
        <p:spPr bwMode="auto">
          <a:xfrm rot="-5400000">
            <a:off x="4034632" y="4596606"/>
            <a:ext cx="0" cy="554037"/>
          </a:xfrm>
          <a:prstGeom prst="line">
            <a:avLst/>
          </a:prstGeom>
          <a:noFill/>
          <a:ln w="19050">
            <a:solidFill>
              <a:srgbClr val="000000"/>
            </a:solidFill>
            <a:round/>
            <a:headEnd/>
            <a:tailEnd/>
          </a:ln>
        </p:spPr>
        <p:txBody>
          <a:bodyPr/>
          <a:lstStyle/>
          <a:p>
            <a:endParaRPr lang="en-US"/>
          </a:p>
        </p:txBody>
      </p:sp>
      <p:sp>
        <p:nvSpPr>
          <p:cNvPr id="37898" name="Line 35"/>
          <p:cNvSpPr>
            <a:spLocks noChangeShapeType="1"/>
          </p:cNvSpPr>
          <p:nvPr/>
        </p:nvSpPr>
        <p:spPr bwMode="auto">
          <a:xfrm rot="10800000">
            <a:off x="3590925" y="4800600"/>
            <a:ext cx="0" cy="142875"/>
          </a:xfrm>
          <a:prstGeom prst="line">
            <a:avLst/>
          </a:prstGeom>
          <a:noFill/>
          <a:ln w="19050">
            <a:solidFill>
              <a:srgbClr val="000000"/>
            </a:solidFill>
            <a:round/>
            <a:headEnd/>
            <a:tailEnd/>
          </a:ln>
        </p:spPr>
        <p:txBody>
          <a:bodyPr/>
          <a:lstStyle/>
          <a:p>
            <a:endParaRPr lang="en-US"/>
          </a:p>
        </p:txBody>
      </p:sp>
      <p:sp>
        <p:nvSpPr>
          <p:cNvPr id="37899" name="Line 36"/>
          <p:cNvSpPr>
            <a:spLocks noChangeShapeType="1"/>
          </p:cNvSpPr>
          <p:nvPr/>
        </p:nvSpPr>
        <p:spPr bwMode="auto">
          <a:xfrm rot="10800000">
            <a:off x="3590925" y="5043488"/>
            <a:ext cx="0" cy="565150"/>
          </a:xfrm>
          <a:prstGeom prst="line">
            <a:avLst/>
          </a:prstGeom>
          <a:noFill/>
          <a:ln w="19050">
            <a:solidFill>
              <a:srgbClr val="000000"/>
            </a:solidFill>
            <a:round/>
            <a:headEnd/>
            <a:tailEnd/>
          </a:ln>
        </p:spPr>
        <p:txBody>
          <a:bodyPr/>
          <a:lstStyle/>
          <a:p>
            <a:endParaRPr lang="en-US"/>
          </a:p>
        </p:txBody>
      </p:sp>
      <p:sp>
        <p:nvSpPr>
          <p:cNvPr id="109605" name="Line 37"/>
          <p:cNvSpPr>
            <a:spLocks noChangeShapeType="1"/>
          </p:cNvSpPr>
          <p:nvPr/>
        </p:nvSpPr>
        <p:spPr bwMode="auto">
          <a:xfrm flipV="1">
            <a:off x="5748338" y="3921125"/>
            <a:ext cx="527050" cy="449263"/>
          </a:xfrm>
          <a:prstGeom prst="line">
            <a:avLst/>
          </a:prstGeom>
          <a:noFill/>
          <a:ln w="19050">
            <a:solidFill>
              <a:srgbClr val="000000"/>
            </a:solidFill>
            <a:round/>
            <a:headEnd/>
            <a:tailEnd type="arrow" w="sm" len="lg"/>
          </a:ln>
        </p:spPr>
        <p:txBody>
          <a:bodyPr/>
          <a:lstStyle/>
          <a:p>
            <a:endParaRPr lang="en-US"/>
          </a:p>
        </p:txBody>
      </p:sp>
      <p:sp>
        <p:nvSpPr>
          <p:cNvPr id="37901" name="Oval 42"/>
          <p:cNvSpPr>
            <a:spLocks noChangeArrowheads="1"/>
          </p:cNvSpPr>
          <p:nvPr/>
        </p:nvSpPr>
        <p:spPr bwMode="auto">
          <a:xfrm rot="5400000">
            <a:off x="4875213" y="4435475"/>
            <a:ext cx="865188" cy="865187"/>
          </a:xfrm>
          <a:prstGeom prst="ellipse">
            <a:avLst/>
          </a:prstGeom>
          <a:solidFill>
            <a:schemeClr val="bg1"/>
          </a:solidFill>
          <a:ln w="38100">
            <a:solidFill>
              <a:srgbClr val="000000"/>
            </a:solidFill>
            <a:round/>
            <a:headEnd/>
            <a:tailEnd/>
          </a:ln>
        </p:spPr>
        <p:txBody>
          <a:bodyPr wrap="none" anchor="ctr"/>
          <a:lstStyle/>
          <a:p>
            <a:endParaRPr lang="en-US"/>
          </a:p>
        </p:txBody>
      </p:sp>
      <p:sp>
        <p:nvSpPr>
          <p:cNvPr id="37902" name="Line 43"/>
          <p:cNvSpPr>
            <a:spLocks noChangeShapeType="1"/>
          </p:cNvSpPr>
          <p:nvPr/>
        </p:nvSpPr>
        <p:spPr bwMode="auto">
          <a:xfrm rot="-5400000">
            <a:off x="5316538" y="4802187"/>
            <a:ext cx="0" cy="142875"/>
          </a:xfrm>
          <a:prstGeom prst="line">
            <a:avLst/>
          </a:prstGeom>
          <a:noFill/>
          <a:ln w="19050">
            <a:solidFill>
              <a:srgbClr val="000000"/>
            </a:solidFill>
            <a:round/>
            <a:headEnd/>
            <a:tailEnd/>
          </a:ln>
        </p:spPr>
        <p:txBody>
          <a:bodyPr/>
          <a:lstStyle/>
          <a:p>
            <a:endParaRPr lang="en-US"/>
          </a:p>
        </p:txBody>
      </p:sp>
      <p:sp>
        <p:nvSpPr>
          <p:cNvPr id="37903" name="Line 44"/>
          <p:cNvSpPr>
            <a:spLocks noChangeShapeType="1"/>
          </p:cNvSpPr>
          <p:nvPr/>
        </p:nvSpPr>
        <p:spPr bwMode="auto">
          <a:xfrm rot="-5400000">
            <a:off x="5756275" y="4597400"/>
            <a:ext cx="0" cy="552450"/>
          </a:xfrm>
          <a:prstGeom prst="line">
            <a:avLst/>
          </a:prstGeom>
          <a:noFill/>
          <a:ln w="19050">
            <a:solidFill>
              <a:srgbClr val="000000"/>
            </a:solidFill>
            <a:round/>
            <a:headEnd/>
            <a:tailEnd/>
          </a:ln>
        </p:spPr>
        <p:txBody>
          <a:bodyPr/>
          <a:lstStyle/>
          <a:p>
            <a:endParaRPr lang="en-US"/>
          </a:p>
        </p:txBody>
      </p:sp>
      <p:sp>
        <p:nvSpPr>
          <p:cNvPr id="37904" name="Line 45"/>
          <p:cNvSpPr>
            <a:spLocks noChangeShapeType="1"/>
          </p:cNvSpPr>
          <p:nvPr/>
        </p:nvSpPr>
        <p:spPr bwMode="auto">
          <a:xfrm rot="5400000" flipH="1">
            <a:off x="4855369" y="4587081"/>
            <a:ext cx="0" cy="573088"/>
          </a:xfrm>
          <a:prstGeom prst="line">
            <a:avLst/>
          </a:prstGeom>
          <a:noFill/>
          <a:ln w="19050">
            <a:solidFill>
              <a:srgbClr val="000000"/>
            </a:solidFill>
            <a:round/>
            <a:headEnd/>
            <a:tailEnd/>
          </a:ln>
        </p:spPr>
        <p:txBody>
          <a:bodyPr/>
          <a:lstStyle/>
          <a:p>
            <a:endParaRPr lang="en-US"/>
          </a:p>
        </p:txBody>
      </p:sp>
      <p:sp>
        <p:nvSpPr>
          <p:cNvPr id="37905" name="Line 46"/>
          <p:cNvSpPr>
            <a:spLocks noChangeShapeType="1"/>
          </p:cNvSpPr>
          <p:nvPr/>
        </p:nvSpPr>
        <p:spPr bwMode="auto">
          <a:xfrm rot="10800000">
            <a:off x="5310188" y="4800600"/>
            <a:ext cx="0" cy="142875"/>
          </a:xfrm>
          <a:prstGeom prst="line">
            <a:avLst/>
          </a:prstGeom>
          <a:noFill/>
          <a:ln w="19050">
            <a:solidFill>
              <a:srgbClr val="000000"/>
            </a:solidFill>
            <a:round/>
            <a:headEnd/>
            <a:tailEnd/>
          </a:ln>
        </p:spPr>
        <p:txBody>
          <a:bodyPr/>
          <a:lstStyle/>
          <a:p>
            <a:endParaRPr lang="en-US"/>
          </a:p>
        </p:txBody>
      </p:sp>
      <p:sp>
        <p:nvSpPr>
          <p:cNvPr id="37906" name="Line 47"/>
          <p:cNvSpPr>
            <a:spLocks noChangeShapeType="1"/>
          </p:cNvSpPr>
          <p:nvPr/>
        </p:nvSpPr>
        <p:spPr bwMode="auto">
          <a:xfrm rot="10800000">
            <a:off x="5310188" y="4135438"/>
            <a:ext cx="0" cy="573087"/>
          </a:xfrm>
          <a:prstGeom prst="line">
            <a:avLst/>
          </a:prstGeom>
          <a:noFill/>
          <a:ln w="19050">
            <a:solidFill>
              <a:srgbClr val="000000"/>
            </a:solidFill>
            <a:round/>
            <a:headEnd/>
            <a:tailEnd/>
          </a:ln>
        </p:spPr>
        <p:txBody>
          <a:bodyPr/>
          <a:lstStyle/>
          <a:p>
            <a:endParaRPr lang="en-US"/>
          </a:p>
        </p:txBody>
      </p:sp>
      <p:sp>
        <p:nvSpPr>
          <p:cNvPr id="37907" name="Line 48"/>
          <p:cNvSpPr>
            <a:spLocks noChangeShapeType="1"/>
          </p:cNvSpPr>
          <p:nvPr/>
        </p:nvSpPr>
        <p:spPr bwMode="auto">
          <a:xfrm rot="10800000">
            <a:off x="5310188" y="5043488"/>
            <a:ext cx="0" cy="565150"/>
          </a:xfrm>
          <a:prstGeom prst="line">
            <a:avLst/>
          </a:prstGeom>
          <a:noFill/>
          <a:ln w="19050">
            <a:solidFill>
              <a:srgbClr val="000000"/>
            </a:solidFill>
            <a:round/>
            <a:headEnd/>
            <a:tailEnd/>
          </a:ln>
        </p:spPr>
        <p:txBody>
          <a:bodyPr/>
          <a:lstStyle/>
          <a:p>
            <a:endParaRPr lang="en-US"/>
          </a:p>
        </p:txBody>
      </p:sp>
      <p:sp>
        <p:nvSpPr>
          <p:cNvPr id="109574" name="Text Box 6"/>
          <p:cNvSpPr txBox="1">
            <a:spLocks noChangeArrowheads="1"/>
          </p:cNvSpPr>
          <p:nvPr/>
        </p:nvSpPr>
        <p:spPr bwMode="auto">
          <a:xfrm>
            <a:off x="566738" y="1358900"/>
            <a:ext cx="8205787" cy="593725"/>
          </a:xfrm>
          <a:prstGeom prst="rect">
            <a:avLst/>
          </a:prstGeom>
          <a:noFill/>
          <a:ln w="9525">
            <a:noFill/>
            <a:miter lim="800000"/>
            <a:headEnd/>
            <a:tailEnd/>
          </a:ln>
        </p:spPr>
        <p:txBody>
          <a:bodyPr>
            <a:spAutoFit/>
          </a:bodyPr>
          <a:lstStyle/>
          <a:p>
            <a:pPr>
              <a:lnSpc>
                <a:spcPct val="130000"/>
              </a:lnSpc>
            </a:pPr>
            <a:r>
              <a:rPr lang="en-US" sz="2800">
                <a:solidFill>
                  <a:srgbClr val="000000"/>
                </a:solidFill>
                <a:latin typeface="Arial" charset="0"/>
                <a:cs typeface="Arial" charset="0"/>
              </a:rPr>
              <a:t>indicate details of the feature with a  </a:t>
            </a:r>
            <a:r>
              <a:rPr lang="en-US" sz="2800" b="1" i="1">
                <a:solidFill>
                  <a:schemeClr val="accent2"/>
                </a:solidFill>
                <a:latin typeface="Arial" charset="0"/>
                <a:cs typeface="Arial" charset="0"/>
              </a:rPr>
              <a:t>local</a:t>
            </a:r>
            <a:r>
              <a:rPr lang="en-US" sz="2800" b="1">
                <a:solidFill>
                  <a:schemeClr val="accent2"/>
                </a:solidFill>
                <a:latin typeface="Arial" charset="0"/>
                <a:cs typeface="Arial" charset="0"/>
              </a:rPr>
              <a:t>  </a:t>
            </a:r>
            <a:r>
              <a:rPr lang="en-US" sz="2800">
                <a:solidFill>
                  <a:srgbClr val="000000"/>
                </a:solidFill>
                <a:latin typeface="Arial" charset="0"/>
                <a:cs typeface="Arial" charset="0"/>
              </a:rPr>
              <a:t>note.</a:t>
            </a:r>
          </a:p>
        </p:txBody>
      </p:sp>
      <p:sp>
        <p:nvSpPr>
          <p:cNvPr id="37909" name="Rectangle 8"/>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LEADER  LINES</a:t>
            </a:r>
          </a:p>
        </p:txBody>
      </p:sp>
      <p:sp>
        <p:nvSpPr>
          <p:cNvPr id="37910" name="Line 12"/>
          <p:cNvSpPr>
            <a:spLocks noChangeShapeType="1"/>
          </p:cNvSpPr>
          <p:nvPr/>
        </p:nvSpPr>
        <p:spPr bwMode="auto">
          <a:xfrm>
            <a:off x="2852738" y="5837238"/>
            <a:ext cx="0" cy="746125"/>
          </a:xfrm>
          <a:prstGeom prst="line">
            <a:avLst/>
          </a:prstGeom>
          <a:noFill/>
          <a:ln w="19050">
            <a:solidFill>
              <a:srgbClr val="000000"/>
            </a:solidFill>
            <a:round/>
            <a:headEnd/>
            <a:tailEnd/>
          </a:ln>
        </p:spPr>
        <p:txBody>
          <a:bodyPr/>
          <a:lstStyle/>
          <a:p>
            <a:endParaRPr lang="en-US"/>
          </a:p>
        </p:txBody>
      </p:sp>
      <p:sp>
        <p:nvSpPr>
          <p:cNvPr id="37911" name="Line 13"/>
          <p:cNvSpPr>
            <a:spLocks noChangeShapeType="1"/>
          </p:cNvSpPr>
          <p:nvPr/>
        </p:nvSpPr>
        <p:spPr bwMode="auto">
          <a:xfrm>
            <a:off x="6483350" y="5837238"/>
            <a:ext cx="0" cy="750887"/>
          </a:xfrm>
          <a:prstGeom prst="line">
            <a:avLst/>
          </a:prstGeom>
          <a:noFill/>
          <a:ln w="19050">
            <a:solidFill>
              <a:srgbClr val="000000"/>
            </a:solidFill>
            <a:round/>
            <a:headEnd/>
            <a:tailEnd/>
          </a:ln>
        </p:spPr>
        <p:txBody>
          <a:bodyPr/>
          <a:lstStyle/>
          <a:p>
            <a:endParaRPr lang="en-US"/>
          </a:p>
        </p:txBody>
      </p:sp>
      <p:sp>
        <p:nvSpPr>
          <p:cNvPr id="37912" name="Line 14"/>
          <p:cNvSpPr>
            <a:spLocks noChangeShapeType="1"/>
          </p:cNvSpPr>
          <p:nvPr/>
        </p:nvSpPr>
        <p:spPr bwMode="auto">
          <a:xfrm flipV="1">
            <a:off x="3587750" y="2971800"/>
            <a:ext cx="0" cy="1079500"/>
          </a:xfrm>
          <a:prstGeom prst="line">
            <a:avLst/>
          </a:prstGeom>
          <a:noFill/>
          <a:ln w="19050">
            <a:solidFill>
              <a:srgbClr val="000000"/>
            </a:solidFill>
            <a:round/>
            <a:headEnd/>
            <a:tailEnd/>
          </a:ln>
        </p:spPr>
        <p:txBody>
          <a:bodyPr/>
          <a:lstStyle/>
          <a:p>
            <a:endParaRPr lang="en-US"/>
          </a:p>
        </p:txBody>
      </p:sp>
      <p:sp>
        <p:nvSpPr>
          <p:cNvPr id="37913" name="Line 15"/>
          <p:cNvSpPr>
            <a:spLocks noChangeShapeType="1"/>
          </p:cNvSpPr>
          <p:nvPr/>
        </p:nvSpPr>
        <p:spPr bwMode="auto">
          <a:xfrm flipV="1">
            <a:off x="5308600" y="2981325"/>
            <a:ext cx="0" cy="1069975"/>
          </a:xfrm>
          <a:prstGeom prst="line">
            <a:avLst/>
          </a:prstGeom>
          <a:noFill/>
          <a:ln w="19050">
            <a:solidFill>
              <a:srgbClr val="000000"/>
            </a:solidFill>
            <a:round/>
            <a:headEnd/>
            <a:tailEnd/>
          </a:ln>
        </p:spPr>
        <p:txBody>
          <a:bodyPr/>
          <a:lstStyle/>
          <a:p>
            <a:endParaRPr lang="en-US"/>
          </a:p>
        </p:txBody>
      </p:sp>
      <p:sp>
        <p:nvSpPr>
          <p:cNvPr id="37914" name="Line 16"/>
          <p:cNvSpPr>
            <a:spLocks noChangeShapeType="1"/>
          </p:cNvSpPr>
          <p:nvPr/>
        </p:nvSpPr>
        <p:spPr bwMode="auto">
          <a:xfrm flipV="1">
            <a:off x="3587750" y="2978150"/>
            <a:ext cx="0" cy="1069975"/>
          </a:xfrm>
          <a:prstGeom prst="line">
            <a:avLst/>
          </a:prstGeom>
          <a:noFill/>
          <a:ln w="19050">
            <a:solidFill>
              <a:srgbClr val="000000"/>
            </a:solidFill>
            <a:round/>
            <a:headEnd/>
            <a:tailEnd/>
          </a:ln>
        </p:spPr>
        <p:txBody>
          <a:bodyPr/>
          <a:lstStyle/>
          <a:p>
            <a:endParaRPr lang="en-US"/>
          </a:p>
        </p:txBody>
      </p:sp>
      <p:sp>
        <p:nvSpPr>
          <p:cNvPr id="37915" name="Line 17"/>
          <p:cNvSpPr>
            <a:spLocks noChangeShapeType="1"/>
          </p:cNvSpPr>
          <p:nvPr/>
        </p:nvSpPr>
        <p:spPr bwMode="auto">
          <a:xfrm flipV="1">
            <a:off x="2852738" y="2979738"/>
            <a:ext cx="0" cy="568325"/>
          </a:xfrm>
          <a:prstGeom prst="line">
            <a:avLst/>
          </a:prstGeom>
          <a:noFill/>
          <a:ln w="19050">
            <a:solidFill>
              <a:srgbClr val="000000"/>
            </a:solidFill>
            <a:round/>
            <a:headEnd/>
            <a:tailEnd/>
          </a:ln>
        </p:spPr>
        <p:txBody>
          <a:bodyPr/>
          <a:lstStyle/>
          <a:p>
            <a:endParaRPr lang="en-US"/>
          </a:p>
        </p:txBody>
      </p:sp>
      <p:sp>
        <p:nvSpPr>
          <p:cNvPr id="37916" name="Line 18"/>
          <p:cNvSpPr>
            <a:spLocks noChangeShapeType="1"/>
          </p:cNvSpPr>
          <p:nvPr/>
        </p:nvSpPr>
        <p:spPr bwMode="auto">
          <a:xfrm>
            <a:off x="2827338" y="3082925"/>
            <a:ext cx="822325" cy="0"/>
          </a:xfrm>
          <a:prstGeom prst="line">
            <a:avLst/>
          </a:prstGeom>
          <a:noFill/>
          <a:ln w="19050">
            <a:solidFill>
              <a:srgbClr val="000000"/>
            </a:solidFill>
            <a:round/>
            <a:headEnd type="arrow" w="sm" len="lg"/>
            <a:tailEnd type="arrow" w="sm" len="lg"/>
          </a:ln>
        </p:spPr>
        <p:txBody>
          <a:bodyPr/>
          <a:lstStyle/>
          <a:p>
            <a:endParaRPr lang="en-US"/>
          </a:p>
        </p:txBody>
      </p:sp>
      <p:sp>
        <p:nvSpPr>
          <p:cNvPr id="37917" name="Line 19"/>
          <p:cNvSpPr>
            <a:spLocks noChangeShapeType="1"/>
          </p:cNvSpPr>
          <p:nvPr/>
        </p:nvSpPr>
        <p:spPr bwMode="auto">
          <a:xfrm>
            <a:off x="3554413" y="3082925"/>
            <a:ext cx="1784350" cy="0"/>
          </a:xfrm>
          <a:prstGeom prst="line">
            <a:avLst/>
          </a:prstGeom>
          <a:noFill/>
          <a:ln w="19050">
            <a:solidFill>
              <a:srgbClr val="000000"/>
            </a:solidFill>
            <a:round/>
            <a:headEnd type="arrow" w="sm" len="lg"/>
            <a:tailEnd type="arrow" w="sm" len="lg"/>
          </a:ln>
        </p:spPr>
        <p:txBody>
          <a:bodyPr/>
          <a:lstStyle/>
          <a:p>
            <a:endParaRPr lang="en-US"/>
          </a:p>
        </p:txBody>
      </p:sp>
      <p:sp>
        <p:nvSpPr>
          <p:cNvPr id="37918" name="Line 20"/>
          <p:cNvSpPr>
            <a:spLocks noChangeShapeType="1"/>
          </p:cNvSpPr>
          <p:nvPr/>
        </p:nvSpPr>
        <p:spPr bwMode="auto">
          <a:xfrm>
            <a:off x="2813050" y="6475413"/>
            <a:ext cx="3702050" cy="0"/>
          </a:xfrm>
          <a:prstGeom prst="line">
            <a:avLst/>
          </a:prstGeom>
          <a:noFill/>
          <a:ln w="19050">
            <a:solidFill>
              <a:srgbClr val="000000"/>
            </a:solidFill>
            <a:round/>
            <a:headEnd type="arrow" w="sm" len="lg"/>
            <a:tailEnd type="arrow" w="sm" len="lg"/>
          </a:ln>
        </p:spPr>
        <p:txBody>
          <a:bodyPr/>
          <a:lstStyle/>
          <a:p>
            <a:endParaRPr lang="en-US"/>
          </a:p>
        </p:txBody>
      </p:sp>
      <p:sp>
        <p:nvSpPr>
          <p:cNvPr id="109589" name="Line 21"/>
          <p:cNvSpPr>
            <a:spLocks noChangeShapeType="1"/>
          </p:cNvSpPr>
          <p:nvPr/>
        </p:nvSpPr>
        <p:spPr bwMode="auto">
          <a:xfrm>
            <a:off x="6002338" y="3128963"/>
            <a:ext cx="280987" cy="0"/>
          </a:xfrm>
          <a:prstGeom prst="line">
            <a:avLst/>
          </a:prstGeom>
          <a:noFill/>
          <a:ln w="19050">
            <a:solidFill>
              <a:srgbClr val="000000"/>
            </a:solidFill>
            <a:round/>
            <a:headEnd/>
            <a:tailEnd/>
          </a:ln>
        </p:spPr>
        <p:txBody>
          <a:bodyPr/>
          <a:lstStyle/>
          <a:p>
            <a:endParaRPr lang="en-US"/>
          </a:p>
        </p:txBody>
      </p:sp>
      <p:sp>
        <p:nvSpPr>
          <p:cNvPr id="37920" name="Line 26"/>
          <p:cNvSpPr>
            <a:spLocks noChangeShapeType="1"/>
          </p:cNvSpPr>
          <p:nvPr/>
        </p:nvSpPr>
        <p:spPr bwMode="auto">
          <a:xfrm>
            <a:off x="6107113" y="4876800"/>
            <a:ext cx="1165225" cy="0"/>
          </a:xfrm>
          <a:prstGeom prst="line">
            <a:avLst/>
          </a:prstGeom>
          <a:noFill/>
          <a:ln w="19050">
            <a:solidFill>
              <a:srgbClr val="000000"/>
            </a:solidFill>
            <a:round/>
            <a:headEnd/>
            <a:tailEnd/>
          </a:ln>
        </p:spPr>
        <p:txBody>
          <a:bodyPr/>
          <a:lstStyle/>
          <a:p>
            <a:endParaRPr lang="en-US"/>
          </a:p>
        </p:txBody>
      </p:sp>
      <p:sp>
        <p:nvSpPr>
          <p:cNvPr id="37921" name="Line 27"/>
          <p:cNvSpPr>
            <a:spLocks noChangeShapeType="1"/>
          </p:cNvSpPr>
          <p:nvPr/>
        </p:nvSpPr>
        <p:spPr bwMode="auto">
          <a:xfrm>
            <a:off x="6562725" y="5749925"/>
            <a:ext cx="715963" cy="0"/>
          </a:xfrm>
          <a:prstGeom prst="line">
            <a:avLst/>
          </a:prstGeom>
          <a:noFill/>
          <a:ln w="19050">
            <a:solidFill>
              <a:srgbClr val="000000"/>
            </a:solidFill>
            <a:round/>
            <a:headEnd/>
            <a:tailEnd/>
          </a:ln>
        </p:spPr>
        <p:txBody>
          <a:bodyPr/>
          <a:lstStyle/>
          <a:p>
            <a:endParaRPr lang="en-US"/>
          </a:p>
        </p:txBody>
      </p:sp>
      <p:sp>
        <p:nvSpPr>
          <p:cNvPr id="37922" name="Line 28"/>
          <p:cNvSpPr>
            <a:spLocks noChangeShapeType="1"/>
          </p:cNvSpPr>
          <p:nvPr/>
        </p:nvSpPr>
        <p:spPr bwMode="auto">
          <a:xfrm>
            <a:off x="7167563" y="4840288"/>
            <a:ext cx="0" cy="939800"/>
          </a:xfrm>
          <a:prstGeom prst="line">
            <a:avLst/>
          </a:prstGeom>
          <a:noFill/>
          <a:ln w="19050">
            <a:solidFill>
              <a:srgbClr val="000000"/>
            </a:solidFill>
            <a:round/>
            <a:headEnd type="arrow" w="sm" len="lg"/>
            <a:tailEnd type="arrow" w="sm" len="lg"/>
          </a:ln>
        </p:spPr>
        <p:txBody>
          <a:bodyPr/>
          <a:lstStyle/>
          <a:p>
            <a:endParaRPr lang="en-US"/>
          </a:p>
        </p:txBody>
      </p:sp>
      <p:sp>
        <p:nvSpPr>
          <p:cNvPr id="109606" name="Line 38"/>
          <p:cNvSpPr>
            <a:spLocks noChangeShapeType="1"/>
          </p:cNvSpPr>
          <p:nvPr/>
        </p:nvSpPr>
        <p:spPr bwMode="auto">
          <a:xfrm flipV="1">
            <a:off x="6237288" y="3636963"/>
            <a:ext cx="368300" cy="312737"/>
          </a:xfrm>
          <a:prstGeom prst="line">
            <a:avLst/>
          </a:prstGeom>
          <a:noFill/>
          <a:ln w="19050">
            <a:solidFill>
              <a:srgbClr val="000000"/>
            </a:solidFill>
            <a:round/>
            <a:headEnd/>
            <a:tailEnd type="none" w="sm" len="med"/>
          </a:ln>
        </p:spPr>
        <p:txBody>
          <a:bodyPr/>
          <a:lstStyle/>
          <a:p>
            <a:endParaRPr lang="en-US"/>
          </a:p>
        </p:txBody>
      </p:sp>
      <p:sp>
        <p:nvSpPr>
          <p:cNvPr id="109607" name="Line 39"/>
          <p:cNvSpPr>
            <a:spLocks noChangeShapeType="1"/>
          </p:cNvSpPr>
          <p:nvPr/>
        </p:nvSpPr>
        <p:spPr bwMode="auto">
          <a:xfrm>
            <a:off x="6597650" y="3641725"/>
            <a:ext cx="279400" cy="0"/>
          </a:xfrm>
          <a:prstGeom prst="line">
            <a:avLst/>
          </a:prstGeom>
          <a:noFill/>
          <a:ln w="19050">
            <a:solidFill>
              <a:srgbClr val="000000"/>
            </a:solidFill>
            <a:round/>
            <a:headEnd/>
            <a:tailEnd/>
          </a:ln>
        </p:spPr>
        <p:txBody>
          <a:bodyPr/>
          <a:lstStyle/>
          <a:p>
            <a:endParaRPr lang="en-US"/>
          </a:p>
        </p:txBody>
      </p:sp>
      <p:sp>
        <p:nvSpPr>
          <p:cNvPr id="109609" name="Freeform 41"/>
          <p:cNvSpPr>
            <a:spLocks/>
          </p:cNvSpPr>
          <p:nvPr/>
        </p:nvSpPr>
        <p:spPr bwMode="auto">
          <a:xfrm>
            <a:off x="5480050" y="3122613"/>
            <a:ext cx="525463" cy="1374775"/>
          </a:xfrm>
          <a:custGeom>
            <a:avLst/>
            <a:gdLst>
              <a:gd name="T0" fmla="*/ 0 w 234"/>
              <a:gd name="T1" fmla="*/ 2147483647 h 613"/>
              <a:gd name="T2" fmla="*/ 2147483647 w 234"/>
              <a:gd name="T3" fmla="*/ 0 h 613"/>
              <a:gd name="T4" fmla="*/ 0 60000 65536"/>
              <a:gd name="T5" fmla="*/ 0 60000 65536"/>
              <a:gd name="T6" fmla="*/ 0 w 234"/>
              <a:gd name="T7" fmla="*/ 0 h 613"/>
              <a:gd name="T8" fmla="*/ 234 w 234"/>
              <a:gd name="T9" fmla="*/ 613 h 613"/>
            </a:gdLst>
            <a:ahLst/>
            <a:cxnLst>
              <a:cxn ang="T4">
                <a:pos x="T0" y="T1"/>
              </a:cxn>
              <a:cxn ang="T5">
                <a:pos x="T2" y="T3"/>
              </a:cxn>
            </a:cxnLst>
            <a:rect l="T6" t="T7" r="T8" b="T9"/>
            <a:pathLst>
              <a:path w="234" h="613">
                <a:moveTo>
                  <a:pt x="0" y="613"/>
                </a:moveTo>
                <a:lnTo>
                  <a:pt x="234" y="0"/>
                </a:lnTo>
              </a:path>
            </a:pathLst>
          </a:custGeom>
          <a:noFill/>
          <a:ln w="19050">
            <a:solidFill>
              <a:srgbClr val="000000"/>
            </a:solidFill>
            <a:round/>
            <a:headEnd type="arrow" w="sm" len="lg"/>
            <a:tailEnd/>
          </a:ln>
        </p:spPr>
        <p:txBody>
          <a:bodyPr/>
          <a:lstStyle/>
          <a:p>
            <a:endParaRPr lang="en-US"/>
          </a:p>
        </p:txBody>
      </p:sp>
      <p:sp>
        <p:nvSpPr>
          <p:cNvPr id="37926" name="Line 49"/>
          <p:cNvSpPr>
            <a:spLocks noChangeShapeType="1"/>
          </p:cNvSpPr>
          <p:nvPr/>
        </p:nvSpPr>
        <p:spPr bwMode="auto">
          <a:xfrm flipH="1" flipV="1">
            <a:off x="2043113" y="4081463"/>
            <a:ext cx="361950" cy="447675"/>
          </a:xfrm>
          <a:prstGeom prst="line">
            <a:avLst/>
          </a:prstGeom>
          <a:noFill/>
          <a:ln w="19050">
            <a:solidFill>
              <a:srgbClr val="000000"/>
            </a:solidFill>
            <a:round/>
            <a:headEnd/>
            <a:tailEnd/>
          </a:ln>
        </p:spPr>
        <p:txBody>
          <a:bodyPr/>
          <a:lstStyle/>
          <a:p>
            <a:endParaRPr lang="en-US"/>
          </a:p>
        </p:txBody>
      </p:sp>
      <p:sp>
        <p:nvSpPr>
          <p:cNvPr id="37927" name="Arc 50"/>
          <p:cNvSpPr>
            <a:spLocks/>
          </p:cNvSpPr>
          <p:nvPr/>
        </p:nvSpPr>
        <p:spPr bwMode="auto">
          <a:xfrm>
            <a:off x="1682750" y="4140200"/>
            <a:ext cx="1203325" cy="2071688"/>
          </a:xfrm>
          <a:custGeom>
            <a:avLst/>
            <a:gdLst>
              <a:gd name="T0" fmla="*/ 2147483647 w 22501"/>
              <a:gd name="T1" fmla="*/ 2147483647 h 38756"/>
              <a:gd name="T2" fmla="*/ 2147483647 w 22501"/>
              <a:gd name="T3" fmla="*/ 0 h 38756"/>
              <a:gd name="T4" fmla="*/ 2147483647 w 22501"/>
              <a:gd name="T5" fmla="*/ 2147483647 h 38756"/>
              <a:gd name="T6" fmla="*/ 0 60000 65536"/>
              <a:gd name="T7" fmla="*/ 0 60000 65536"/>
              <a:gd name="T8" fmla="*/ 0 60000 65536"/>
              <a:gd name="T9" fmla="*/ 0 w 22501"/>
              <a:gd name="T10" fmla="*/ 0 h 38756"/>
              <a:gd name="T11" fmla="*/ 22501 w 22501"/>
              <a:gd name="T12" fmla="*/ 38756 h 38756"/>
            </a:gdLst>
            <a:ahLst/>
            <a:cxnLst>
              <a:cxn ang="T6">
                <a:pos x="T0" y="T1"/>
              </a:cxn>
              <a:cxn ang="T7">
                <a:pos x="T2" y="T3"/>
              </a:cxn>
              <a:cxn ang="T8">
                <a:pos x="T4" y="T5"/>
              </a:cxn>
            </a:cxnLst>
            <a:rect l="T9" t="T10" r="T11" b="T12"/>
            <a:pathLst>
              <a:path w="22501" h="38756" fill="none" extrusionOk="0">
                <a:moveTo>
                  <a:pt x="22501" y="38737"/>
                </a:moveTo>
                <a:cubicBezTo>
                  <a:pt x="22200" y="38749"/>
                  <a:pt x="21900" y="38755"/>
                  <a:pt x="21600" y="38756"/>
                </a:cubicBezTo>
                <a:cubicBezTo>
                  <a:pt x="9670" y="38756"/>
                  <a:pt x="0" y="29085"/>
                  <a:pt x="0" y="17156"/>
                </a:cubicBezTo>
                <a:cubicBezTo>
                  <a:pt x="-1" y="10429"/>
                  <a:pt x="3133" y="4087"/>
                  <a:pt x="8476" y="0"/>
                </a:cubicBezTo>
              </a:path>
              <a:path w="22501" h="38756" stroke="0" extrusionOk="0">
                <a:moveTo>
                  <a:pt x="22501" y="38737"/>
                </a:moveTo>
                <a:cubicBezTo>
                  <a:pt x="22200" y="38749"/>
                  <a:pt x="21900" y="38755"/>
                  <a:pt x="21600" y="38756"/>
                </a:cubicBezTo>
                <a:cubicBezTo>
                  <a:pt x="9670" y="38756"/>
                  <a:pt x="0" y="29085"/>
                  <a:pt x="0" y="17156"/>
                </a:cubicBezTo>
                <a:cubicBezTo>
                  <a:pt x="-1" y="10429"/>
                  <a:pt x="3133" y="4087"/>
                  <a:pt x="8476" y="0"/>
                </a:cubicBezTo>
                <a:lnTo>
                  <a:pt x="21600" y="17156"/>
                </a:lnTo>
                <a:close/>
              </a:path>
            </a:pathLst>
          </a:custGeom>
          <a:noFill/>
          <a:ln w="19050">
            <a:solidFill>
              <a:srgbClr val="000000"/>
            </a:solidFill>
            <a:round/>
            <a:headEnd type="arrow" w="sm" len="lg"/>
            <a:tailEnd type="arrow" w="sm" len="lg"/>
          </a:ln>
        </p:spPr>
        <p:txBody>
          <a:bodyPr wrap="none" anchor="ctr"/>
          <a:lstStyle/>
          <a:p>
            <a:endParaRPr lang="en-US"/>
          </a:p>
        </p:txBody>
      </p:sp>
      <p:sp>
        <p:nvSpPr>
          <p:cNvPr id="37928" name="Text Box 52"/>
          <p:cNvSpPr txBox="1">
            <a:spLocks noChangeArrowheads="1"/>
          </p:cNvSpPr>
          <p:nvPr/>
        </p:nvSpPr>
        <p:spPr bwMode="auto">
          <a:xfrm>
            <a:off x="2963863" y="2714625"/>
            <a:ext cx="466725" cy="395288"/>
          </a:xfrm>
          <a:prstGeom prst="rect">
            <a:avLst/>
          </a:prstGeom>
          <a:noFill/>
          <a:ln w="9525">
            <a:noFill/>
            <a:miter lim="800000"/>
            <a:headEnd/>
            <a:tailEnd/>
          </a:ln>
        </p:spPr>
        <p:txBody>
          <a:bodyPr wrap="none">
            <a:spAutoFit/>
          </a:bodyPr>
          <a:lstStyle/>
          <a:p>
            <a:r>
              <a:rPr lang="en-US" sz="2000">
                <a:solidFill>
                  <a:srgbClr val="000000"/>
                </a:solidFill>
                <a:latin typeface="Arial" charset="0"/>
              </a:rPr>
              <a:t>10</a:t>
            </a:r>
            <a:endParaRPr lang="th-TH" sz="2000">
              <a:solidFill>
                <a:srgbClr val="000000"/>
              </a:solidFill>
              <a:latin typeface="Arial" charset="0"/>
            </a:endParaRPr>
          </a:p>
        </p:txBody>
      </p:sp>
      <p:sp>
        <p:nvSpPr>
          <p:cNvPr id="37929" name="Text Box 53"/>
          <p:cNvSpPr txBox="1">
            <a:spLocks noChangeArrowheads="1"/>
          </p:cNvSpPr>
          <p:nvPr/>
        </p:nvSpPr>
        <p:spPr bwMode="auto">
          <a:xfrm>
            <a:off x="4225925" y="2722563"/>
            <a:ext cx="46672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27</a:t>
            </a:r>
            <a:endParaRPr lang="th-TH" sz="2000">
              <a:solidFill>
                <a:srgbClr val="000000"/>
              </a:solidFill>
              <a:latin typeface="Arial" charset="0"/>
            </a:endParaRPr>
          </a:p>
        </p:txBody>
      </p:sp>
      <p:sp>
        <p:nvSpPr>
          <p:cNvPr id="37930" name="Text Box 54"/>
          <p:cNvSpPr txBox="1">
            <a:spLocks noChangeArrowheads="1"/>
          </p:cNvSpPr>
          <p:nvPr/>
        </p:nvSpPr>
        <p:spPr bwMode="auto">
          <a:xfrm>
            <a:off x="4408488" y="6116638"/>
            <a:ext cx="46672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43</a:t>
            </a:r>
            <a:endParaRPr lang="th-TH" sz="2000">
              <a:solidFill>
                <a:srgbClr val="000000"/>
              </a:solidFill>
              <a:latin typeface="Arial" charset="0"/>
            </a:endParaRPr>
          </a:p>
        </p:txBody>
      </p:sp>
      <p:sp>
        <p:nvSpPr>
          <p:cNvPr id="37931" name="Text Box 55"/>
          <p:cNvSpPr txBox="1">
            <a:spLocks noChangeArrowheads="1"/>
          </p:cNvSpPr>
          <p:nvPr/>
        </p:nvSpPr>
        <p:spPr bwMode="auto">
          <a:xfrm rot="-5400000">
            <a:off x="6777038" y="5124450"/>
            <a:ext cx="46672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13</a:t>
            </a:r>
            <a:endParaRPr lang="th-TH" sz="2000">
              <a:solidFill>
                <a:srgbClr val="000000"/>
              </a:solidFill>
              <a:latin typeface="Arial" charset="0"/>
            </a:endParaRPr>
          </a:p>
        </p:txBody>
      </p:sp>
      <p:sp>
        <p:nvSpPr>
          <p:cNvPr id="37932" name="Text Box 56"/>
          <p:cNvSpPr txBox="1">
            <a:spLocks noChangeArrowheads="1"/>
          </p:cNvSpPr>
          <p:nvPr/>
        </p:nvSpPr>
        <p:spPr bwMode="auto">
          <a:xfrm rot="4168347">
            <a:off x="1594644" y="5199856"/>
            <a:ext cx="700088"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123</a:t>
            </a:r>
            <a:r>
              <a:rPr lang="en-US" sz="2000" baseline="30000">
                <a:solidFill>
                  <a:srgbClr val="000000"/>
                </a:solidFill>
                <a:latin typeface="Arial" charset="0"/>
              </a:rPr>
              <a:t>o</a:t>
            </a:r>
            <a:endParaRPr lang="th-TH" sz="2000" baseline="30000">
              <a:solidFill>
                <a:srgbClr val="000000"/>
              </a:solidFill>
              <a:latin typeface="Arial" charset="0"/>
            </a:endParaRPr>
          </a:p>
        </p:txBody>
      </p:sp>
      <p:sp>
        <p:nvSpPr>
          <p:cNvPr id="109625" name="Text Box 57"/>
          <p:cNvSpPr txBox="1">
            <a:spLocks noChangeArrowheads="1"/>
          </p:cNvSpPr>
          <p:nvPr/>
        </p:nvSpPr>
        <p:spPr bwMode="auto">
          <a:xfrm>
            <a:off x="5899150" y="2782888"/>
            <a:ext cx="1979613" cy="396875"/>
          </a:xfrm>
          <a:prstGeom prst="rect">
            <a:avLst/>
          </a:prstGeom>
          <a:noFill/>
          <a:ln w="9525">
            <a:noFill/>
            <a:miter lim="800000"/>
            <a:headEnd/>
            <a:tailEnd/>
          </a:ln>
        </p:spPr>
        <p:txBody>
          <a:bodyPr>
            <a:spAutoFit/>
          </a:bodyPr>
          <a:lstStyle/>
          <a:p>
            <a:r>
              <a:rPr lang="en-US" sz="2000">
                <a:solidFill>
                  <a:srgbClr val="000000"/>
                </a:solidFill>
                <a:latin typeface="Arial" charset="0"/>
              </a:rPr>
              <a:t>10 Drill, 2 Holes</a:t>
            </a:r>
            <a:endParaRPr lang="th-TH" sz="2000">
              <a:solidFill>
                <a:srgbClr val="000000"/>
              </a:solidFill>
              <a:latin typeface="Arial" charset="0"/>
            </a:endParaRPr>
          </a:p>
        </p:txBody>
      </p:sp>
      <p:sp>
        <p:nvSpPr>
          <p:cNvPr id="109626" name="Text Box 58"/>
          <p:cNvSpPr txBox="1">
            <a:spLocks noChangeArrowheads="1"/>
          </p:cNvSpPr>
          <p:nvPr/>
        </p:nvSpPr>
        <p:spPr bwMode="auto">
          <a:xfrm>
            <a:off x="6496050" y="3278188"/>
            <a:ext cx="65087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R16</a:t>
            </a:r>
            <a:endParaRPr lang="th-TH" sz="200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fade">
                                      <p:cBhvr>
                                        <p:cTn id="7" dur="1000"/>
                                        <p:tgtEl>
                                          <p:spTgt spid="109574"/>
                                        </p:tgtEl>
                                      </p:cBhvr>
                                    </p:animEffect>
                                    <p:anim calcmode="lin" valueType="num">
                                      <p:cBhvr>
                                        <p:cTn id="8" dur="1000" fill="hold"/>
                                        <p:tgtEl>
                                          <p:spTgt spid="109574"/>
                                        </p:tgtEl>
                                        <p:attrNameLst>
                                          <p:attrName>ppt_x</p:attrName>
                                        </p:attrNameLst>
                                      </p:cBhvr>
                                      <p:tavLst>
                                        <p:tav tm="0">
                                          <p:val>
                                            <p:strVal val="#ppt_x"/>
                                          </p:val>
                                        </p:tav>
                                        <p:tav tm="100000">
                                          <p:val>
                                            <p:strVal val="#ppt_x"/>
                                          </p:val>
                                        </p:tav>
                                      </p:tavLst>
                                    </p:anim>
                                    <p:anim calcmode="lin" valueType="num">
                                      <p:cBhvr>
                                        <p:cTn id="9" dur="1000" fill="hold"/>
                                        <p:tgtEl>
                                          <p:spTgt spid="1095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9609"/>
                                        </p:tgtEl>
                                        <p:attrNameLst>
                                          <p:attrName>style.visibility</p:attrName>
                                        </p:attrNameLst>
                                      </p:cBhvr>
                                      <p:to>
                                        <p:strVal val="visible"/>
                                      </p:to>
                                    </p:set>
                                    <p:animEffect transition="in" filter="wipe(down)">
                                      <p:cBhvr>
                                        <p:cTn id="14" dur="1000"/>
                                        <p:tgtEl>
                                          <p:spTgt spid="10960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9589"/>
                                        </p:tgtEl>
                                        <p:attrNameLst>
                                          <p:attrName>style.visibility</p:attrName>
                                        </p:attrNameLst>
                                      </p:cBhvr>
                                      <p:to>
                                        <p:strVal val="visible"/>
                                      </p:to>
                                    </p:set>
                                    <p:animEffect transition="in" filter="wipe(left)">
                                      <p:cBhvr>
                                        <p:cTn id="18" dur="1000"/>
                                        <p:tgtEl>
                                          <p:spTgt spid="1095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9605"/>
                                        </p:tgtEl>
                                        <p:attrNameLst>
                                          <p:attrName>style.visibility</p:attrName>
                                        </p:attrNameLst>
                                      </p:cBhvr>
                                      <p:to>
                                        <p:strVal val="visible"/>
                                      </p:to>
                                    </p:set>
                                    <p:animEffect transition="in" filter="wipe(down)">
                                      <p:cBhvr>
                                        <p:cTn id="23" dur="1000"/>
                                        <p:tgtEl>
                                          <p:spTgt spid="109605"/>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09606"/>
                                        </p:tgtEl>
                                        <p:attrNameLst>
                                          <p:attrName>style.visibility</p:attrName>
                                        </p:attrNameLst>
                                      </p:cBhvr>
                                      <p:to>
                                        <p:strVal val="visible"/>
                                      </p:to>
                                    </p:set>
                                    <p:animEffect transition="in" filter="wipe(down)">
                                      <p:cBhvr>
                                        <p:cTn id="27" dur="1000"/>
                                        <p:tgtEl>
                                          <p:spTgt spid="109606"/>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09607"/>
                                        </p:tgtEl>
                                        <p:attrNameLst>
                                          <p:attrName>style.visibility</p:attrName>
                                        </p:attrNameLst>
                                      </p:cBhvr>
                                      <p:to>
                                        <p:strVal val="visible"/>
                                      </p:to>
                                    </p:set>
                                    <p:animEffect transition="in" filter="wipe(left)">
                                      <p:cBhvr>
                                        <p:cTn id="31" dur="1000"/>
                                        <p:tgtEl>
                                          <p:spTgt spid="10960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9625"/>
                                        </p:tgtEl>
                                        <p:attrNameLst>
                                          <p:attrName>style.visibility</p:attrName>
                                        </p:attrNameLst>
                                      </p:cBhvr>
                                      <p:to>
                                        <p:strVal val="visible"/>
                                      </p:to>
                                    </p:set>
                                    <p:animEffect transition="in" filter="fade">
                                      <p:cBhvr>
                                        <p:cTn id="36" dur="2000"/>
                                        <p:tgtEl>
                                          <p:spTgt spid="1096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9626"/>
                                        </p:tgtEl>
                                        <p:attrNameLst>
                                          <p:attrName>style.visibility</p:attrName>
                                        </p:attrNameLst>
                                      </p:cBhvr>
                                      <p:to>
                                        <p:strVal val="visible"/>
                                      </p:to>
                                    </p:set>
                                    <p:animEffect transition="in" filter="fade">
                                      <p:cBhvr>
                                        <p:cTn id="41" dur="2000"/>
                                        <p:tgtEl>
                                          <p:spTgt spid="109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5" grpId="0" animBg="1"/>
      <p:bldP spid="109574" grpId="0"/>
      <p:bldP spid="109589" grpId="0" animBg="1"/>
      <p:bldP spid="109606" grpId="0" animBg="1"/>
      <p:bldP spid="109607" grpId="0" animBg="1"/>
      <p:bldP spid="109609" grpId="0" animBg="1"/>
      <p:bldP spid="109625" grpId="0"/>
      <p:bldP spid="1096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685800" y="612775"/>
            <a:ext cx="7772400" cy="2139950"/>
          </a:xfrm>
          <a:prstGeom prst="rect">
            <a:avLst/>
          </a:prstGeom>
          <a:noFill/>
          <a:ln w="9525">
            <a:noFill/>
            <a:miter lim="800000"/>
            <a:headEnd/>
            <a:tailEnd/>
          </a:ln>
        </p:spPr>
        <p:txBody>
          <a:bodyPr anchor="ctr"/>
          <a:lstStyle/>
          <a:p>
            <a:pPr algn="r"/>
            <a:r>
              <a:rPr lang="en-US" sz="6600" b="1" i="1">
                <a:solidFill>
                  <a:schemeClr val="accent2"/>
                </a:solidFill>
                <a:latin typeface="Arial" charset="0"/>
                <a:cs typeface="Arial" charset="0"/>
              </a:rPr>
              <a:t>Recommended</a:t>
            </a:r>
            <a:br>
              <a:rPr lang="en-US" sz="6600" b="1" i="1">
                <a:solidFill>
                  <a:schemeClr val="accent2"/>
                </a:solidFill>
                <a:latin typeface="Arial" charset="0"/>
                <a:cs typeface="Arial" charset="0"/>
              </a:rPr>
            </a:br>
            <a:r>
              <a:rPr lang="en-US" sz="6600" b="1" i="1">
                <a:solidFill>
                  <a:schemeClr val="accent2"/>
                </a:solidFill>
                <a:latin typeface="Arial" charset="0"/>
                <a:cs typeface="Arial" charset="0"/>
              </a:rPr>
              <a:t>Practices</a:t>
            </a:r>
          </a:p>
        </p:txBody>
      </p:sp>
      <p:pic>
        <p:nvPicPr>
          <p:cNvPr id="38915" name="Picture 4"/>
          <p:cNvPicPr>
            <a:picLocks noChangeAspect="1" noChangeArrowheads="1"/>
          </p:cNvPicPr>
          <p:nvPr/>
        </p:nvPicPr>
        <p:blipFill>
          <a:blip r:embed="rId2"/>
          <a:srcRect t="14885" b="50000"/>
          <a:stretch>
            <a:fillRect/>
          </a:stretch>
        </p:blipFill>
        <p:spPr bwMode="auto">
          <a:xfrm>
            <a:off x="0" y="4464050"/>
            <a:ext cx="9144000" cy="24082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43" name="AutoShape 127"/>
          <p:cNvSpPr>
            <a:spLocks noChangeArrowheads="1"/>
          </p:cNvSpPr>
          <p:nvPr/>
        </p:nvSpPr>
        <p:spPr bwMode="auto">
          <a:xfrm>
            <a:off x="4622800" y="3924300"/>
            <a:ext cx="4216400" cy="2692400"/>
          </a:xfrm>
          <a:prstGeom prst="roundRect">
            <a:avLst>
              <a:gd name="adj" fmla="val 16667"/>
            </a:avLst>
          </a:prstGeom>
          <a:noFill/>
          <a:ln w="19050">
            <a:solidFill>
              <a:srgbClr val="000000"/>
            </a:solidFill>
            <a:prstDash val="lgDash"/>
            <a:round/>
            <a:headEnd/>
            <a:tailEnd/>
          </a:ln>
        </p:spPr>
        <p:txBody>
          <a:bodyPr wrap="none" anchor="ctr"/>
          <a:lstStyle/>
          <a:p>
            <a:endParaRPr lang="en-US"/>
          </a:p>
        </p:txBody>
      </p:sp>
      <p:sp>
        <p:nvSpPr>
          <p:cNvPr id="86103" name="Rectangle 87"/>
          <p:cNvSpPr>
            <a:spLocks noChangeArrowheads="1"/>
          </p:cNvSpPr>
          <p:nvPr/>
        </p:nvSpPr>
        <p:spPr bwMode="auto">
          <a:xfrm>
            <a:off x="317500" y="1168400"/>
            <a:ext cx="8547100" cy="2489200"/>
          </a:xfrm>
          <a:prstGeom prst="rect">
            <a:avLst/>
          </a:prstGeom>
          <a:solidFill>
            <a:srgbClr val="CCECFF"/>
          </a:solidFill>
          <a:ln w="9525">
            <a:noFill/>
            <a:miter lim="800000"/>
            <a:headEnd/>
            <a:tailEnd/>
          </a:ln>
        </p:spPr>
        <p:txBody>
          <a:bodyPr wrap="none" anchor="ctr"/>
          <a:lstStyle/>
          <a:p>
            <a:endParaRPr lang="en-US"/>
          </a:p>
        </p:txBody>
      </p:sp>
      <p:sp>
        <p:nvSpPr>
          <p:cNvPr id="39940" name="Text Box 51"/>
          <p:cNvSpPr txBox="1">
            <a:spLocks noChangeArrowheads="1"/>
          </p:cNvSpPr>
          <p:nvPr/>
        </p:nvSpPr>
        <p:spPr bwMode="auto">
          <a:xfrm>
            <a:off x="0" y="177800"/>
            <a:ext cx="9144000" cy="701675"/>
          </a:xfrm>
          <a:prstGeom prst="rect">
            <a:avLst/>
          </a:prstGeom>
          <a:noFill/>
          <a:ln w="9525">
            <a:noFill/>
            <a:miter lim="800000"/>
            <a:headEnd/>
            <a:tailEnd/>
          </a:ln>
        </p:spPr>
        <p:txBody>
          <a:bodyPr>
            <a:spAutoFit/>
          </a:bodyPr>
          <a:lstStyle/>
          <a:p>
            <a:pPr algn="ctr"/>
            <a:endParaRPr lang="en-US" sz="4000" b="1">
              <a:solidFill>
                <a:srgbClr val="CC3300"/>
              </a:solidFill>
              <a:latin typeface="Arial" charset="0"/>
            </a:endParaRPr>
          </a:p>
        </p:txBody>
      </p:sp>
      <p:sp>
        <p:nvSpPr>
          <p:cNvPr id="39941" name="Text Box 67"/>
          <p:cNvSpPr txBox="1">
            <a:spLocks noChangeArrowheads="1"/>
          </p:cNvSpPr>
          <p:nvPr/>
        </p:nvSpPr>
        <p:spPr bwMode="auto">
          <a:xfrm>
            <a:off x="152400" y="165100"/>
            <a:ext cx="89916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EXTENSION  LINES</a:t>
            </a:r>
            <a:endParaRPr lang="th-TH" sz="4000" b="1">
              <a:solidFill>
                <a:srgbClr val="CC3300"/>
              </a:solidFill>
              <a:latin typeface="Arial" charset="0"/>
            </a:endParaRPr>
          </a:p>
        </p:txBody>
      </p:sp>
      <p:grpSp>
        <p:nvGrpSpPr>
          <p:cNvPr id="2" name="Group 128"/>
          <p:cNvGrpSpPr>
            <a:grpSpLocks/>
          </p:cNvGrpSpPr>
          <p:nvPr/>
        </p:nvGrpSpPr>
        <p:grpSpPr bwMode="auto">
          <a:xfrm>
            <a:off x="419100" y="1138238"/>
            <a:ext cx="8523288" cy="1306512"/>
            <a:chOff x="264" y="717"/>
            <a:chExt cx="5369" cy="823"/>
          </a:xfrm>
        </p:grpSpPr>
        <p:sp>
          <p:nvSpPr>
            <p:cNvPr id="39977" name="Text Box 69"/>
            <p:cNvSpPr txBox="1">
              <a:spLocks noChangeArrowheads="1"/>
            </p:cNvSpPr>
            <p:nvPr/>
          </p:nvSpPr>
          <p:spPr bwMode="auto">
            <a:xfrm>
              <a:off x="506" y="717"/>
              <a:ext cx="5127" cy="823"/>
            </a:xfrm>
            <a:prstGeom prst="rect">
              <a:avLst/>
            </a:prstGeom>
            <a:noFill/>
            <a:ln w="9525">
              <a:noFill/>
              <a:miter lim="800000"/>
              <a:headEnd/>
              <a:tailEnd/>
            </a:ln>
          </p:spPr>
          <p:txBody>
            <a:bodyPr>
              <a:spAutoFit/>
            </a:bodyPr>
            <a:lstStyle/>
            <a:p>
              <a:pPr>
                <a:lnSpc>
                  <a:spcPct val="130000"/>
                </a:lnSpc>
              </a:pPr>
              <a:r>
                <a:rPr lang="en-US" sz="3200">
                  <a:solidFill>
                    <a:srgbClr val="000000"/>
                  </a:solidFill>
                  <a:latin typeface="Arial" charset="0"/>
                  <a:cs typeface="Arial" charset="0"/>
                </a:rPr>
                <a:t>Leave a </a:t>
              </a:r>
              <a:r>
                <a:rPr lang="en-US" sz="3200" b="1">
                  <a:solidFill>
                    <a:srgbClr val="FF3300"/>
                  </a:solidFill>
                  <a:latin typeface="Arial" charset="0"/>
                  <a:cs typeface="Arial" charset="0"/>
                </a:rPr>
                <a:t>visible gap</a:t>
              </a:r>
              <a:r>
                <a:rPr lang="en-US" sz="3200" b="1">
                  <a:solidFill>
                    <a:srgbClr val="000000"/>
                  </a:solidFill>
                  <a:latin typeface="Arial" charset="0"/>
                  <a:cs typeface="Arial" charset="0"/>
                </a:rPr>
                <a:t> </a:t>
              </a:r>
              <a:r>
                <a:rPr lang="en-US" sz="3200">
                  <a:solidFill>
                    <a:srgbClr val="000000"/>
                  </a:solidFill>
                  <a:latin typeface="Arial" charset="0"/>
                  <a:cs typeface="Arial" charset="0"/>
                </a:rPr>
                <a:t>(≈ 1 mm) from a view and start drawing an extension line.</a:t>
              </a:r>
            </a:p>
          </p:txBody>
        </p:sp>
        <p:sp>
          <p:nvSpPr>
            <p:cNvPr id="86087" name="Rectangle 71"/>
            <p:cNvSpPr>
              <a:spLocks noChangeArrowheads="1"/>
            </p:cNvSpPr>
            <p:nvPr/>
          </p:nvSpPr>
          <p:spPr bwMode="auto">
            <a:xfrm>
              <a:off x="264" y="872"/>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3" name="Group 129"/>
          <p:cNvGrpSpPr>
            <a:grpSpLocks/>
          </p:cNvGrpSpPr>
          <p:nvPr/>
        </p:nvGrpSpPr>
        <p:grpSpPr bwMode="auto">
          <a:xfrm>
            <a:off x="444500" y="2311400"/>
            <a:ext cx="8191500" cy="1457325"/>
            <a:chOff x="280" y="1456"/>
            <a:chExt cx="5160" cy="918"/>
          </a:xfrm>
        </p:grpSpPr>
        <p:sp>
          <p:nvSpPr>
            <p:cNvPr id="39975" name="Text Box 73"/>
            <p:cNvSpPr txBox="1">
              <a:spLocks noChangeArrowheads="1"/>
            </p:cNvSpPr>
            <p:nvPr/>
          </p:nvSpPr>
          <p:spPr bwMode="auto">
            <a:xfrm>
              <a:off x="482" y="1456"/>
              <a:ext cx="4958" cy="918"/>
            </a:xfrm>
            <a:prstGeom prst="rect">
              <a:avLst/>
            </a:prstGeom>
            <a:noFill/>
            <a:ln w="9525">
              <a:noFill/>
              <a:miter lim="800000"/>
              <a:headEnd/>
              <a:tailEnd/>
            </a:ln>
          </p:spPr>
          <p:txBody>
            <a:bodyPr>
              <a:spAutoFit/>
            </a:bodyPr>
            <a:lstStyle/>
            <a:p>
              <a:pPr>
                <a:lnSpc>
                  <a:spcPct val="130000"/>
                </a:lnSpc>
              </a:pPr>
              <a:r>
                <a:rPr lang="en-US" sz="3600">
                  <a:solidFill>
                    <a:srgbClr val="000000"/>
                  </a:solidFill>
                  <a:latin typeface="Arial" charset="0"/>
                  <a:cs typeface="Arial" charset="0"/>
                </a:rPr>
                <a:t>Extend the lines beyond the (last) dimension line 1-2 mm.</a:t>
              </a:r>
            </a:p>
          </p:txBody>
        </p:sp>
        <p:sp>
          <p:nvSpPr>
            <p:cNvPr id="86090" name="Rectangle 74"/>
            <p:cNvSpPr>
              <a:spLocks noChangeArrowheads="1"/>
            </p:cNvSpPr>
            <p:nvPr/>
          </p:nvSpPr>
          <p:spPr bwMode="auto">
            <a:xfrm>
              <a:off x="280" y="1614"/>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sz="3600"/>
            </a:p>
          </p:txBody>
        </p:sp>
      </p:grpSp>
      <p:sp>
        <p:nvSpPr>
          <p:cNvPr id="86092" name="Freeform 76"/>
          <p:cNvSpPr>
            <a:spLocks/>
          </p:cNvSpPr>
          <p:nvPr/>
        </p:nvSpPr>
        <p:spPr bwMode="auto">
          <a:xfrm>
            <a:off x="642938" y="4884738"/>
            <a:ext cx="1957387" cy="1525587"/>
          </a:xfrm>
          <a:custGeom>
            <a:avLst/>
            <a:gdLst>
              <a:gd name="T0" fmla="*/ 2147483647 w 1233"/>
              <a:gd name="T1" fmla="*/ 2147483647 h 961"/>
              <a:gd name="T2" fmla="*/ 2147483647 w 1233"/>
              <a:gd name="T3" fmla="*/ 2147483647 h 961"/>
              <a:gd name="T4" fmla="*/ 2147483647 w 1233"/>
              <a:gd name="T5" fmla="*/ 2147483647 h 961"/>
              <a:gd name="T6" fmla="*/ 2147483647 w 1233"/>
              <a:gd name="T7" fmla="*/ 2147483647 h 961"/>
              <a:gd name="T8" fmla="*/ 2147483647 w 1233"/>
              <a:gd name="T9" fmla="*/ 0 h 961"/>
              <a:gd name="T10" fmla="*/ 0 w 1233"/>
              <a:gd name="T11" fmla="*/ 0 h 961"/>
              <a:gd name="T12" fmla="*/ 2147483647 w 1233"/>
              <a:gd name="T13" fmla="*/ 2147483647 h 961"/>
              <a:gd name="T14" fmla="*/ 0 60000 65536"/>
              <a:gd name="T15" fmla="*/ 0 60000 65536"/>
              <a:gd name="T16" fmla="*/ 0 60000 65536"/>
              <a:gd name="T17" fmla="*/ 0 60000 65536"/>
              <a:gd name="T18" fmla="*/ 0 60000 65536"/>
              <a:gd name="T19" fmla="*/ 0 60000 65536"/>
              <a:gd name="T20" fmla="*/ 0 60000 65536"/>
              <a:gd name="T21" fmla="*/ 0 w 1233"/>
              <a:gd name="T22" fmla="*/ 0 h 961"/>
              <a:gd name="T23" fmla="*/ 1233 w 1233"/>
              <a:gd name="T24" fmla="*/ 961 h 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3" h="961">
                <a:moveTo>
                  <a:pt x="1" y="961"/>
                </a:moveTo>
                <a:lnTo>
                  <a:pt x="1233" y="961"/>
                </a:lnTo>
                <a:lnTo>
                  <a:pt x="1233" y="513"/>
                </a:lnTo>
                <a:lnTo>
                  <a:pt x="977" y="513"/>
                </a:lnTo>
                <a:lnTo>
                  <a:pt x="978" y="0"/>
                </a:lnTo>
                <a:lnTo>
                  <a:pt x="0" y="0"/>
                </a:lnTo>
                <a:lnTo>
                  <a:pt x="1" y="961"/>
                </a:lnTo>
                <a:close/>
              </a:path>
            </a:pathLst>
          </a:custGeom>
          <a:solidFill>
            <a:srgbClr val="00CCFF"/>
          </a:solidFill>
          <a:ln w="38100">
            <a:solidFill>
              <a:srgbClr val="000000"/>
            </a:solidFill>
            <a:round/>
            <a:headEnd/>
            <a:tailEnd/>
          </a:ln>
        </p:spPr>
        <p:txBody>
          <a:bodyPr/>
          <a:lstStyle/>
          <a:p>
            <a:endParaRPr lang="en-US"/>
          </a:p>
        </p:txBody>
      </p:sp>
      <p:sp>
        <p:nvSpPr>
          <p:cNvPr id="86093" name="Line 77"/>
          <p:cNvSpPr>
            <a:spLocks noChangeShapeType="1"/>
          </p:cNvSpPr>
          <p:nvPr/>
        </p:nvSpPr>
        <p:spPr bwMode="auto">
          <a:xfrm>
            <a:off x="2679700" y="5699125"/>
            <a:ext cx="663575" cy="0"/>
          </a:xfrm>
          <a:prstGeom prst="line">
            <a:avLst/>
          </a:prstGeom>
          <a:noFill/>
          <a:ln w="19050">
            <a:solidFill>
              <a:schemeClr val="accent2"/>
            </a:solidFill>
            <a:round/>
            <a:headEnd/>
            <a:tailEnd/>
          </a:ln>
        </p:spPr>
        <p:txBody>
          <a:bodyPr/>
          <a:lstStyle/>
          <a:p>
            <a:endParaRPr lang="en-US"/>
          </a:p>
        </p:txBody>
      </p:sp>
      <p:sp>
        <p:nvSpPr>
          <p:cNvPr id="86094" name="Line 78"/>
          <p:cNvSpPr>
            <a:spLocks noChangeShapeType="1"/>
          </p:cNvSpPr>
          <p:nvPr/>
        </p:nvSpPr>
        <p:spPr bwMode="auto">
          <a:xfrm>
            <a:off x="2665413" y="6413500"/>
            <a:ext cx="1058862" cy="0"/>
          </a:xfrm>
          <a:prstGeom prst="line">
            <a:avLst/>
          </a:prstGeom>
          <a:noFill/>
          <a:ln w="19050">
            <a:solidFill>
              <a:schemeClr val="accent2"/>
            </a:solidFill>
            <a:round/>
            <a:headEnd/>
            <a:tailEnd/>
          </a:ln>
        </p:spPr>
        <p:txBody>
          <a:bodyPr/>
          <a:lstStyle/>
          <a:p>
            <a:endParaRPr lang="en-US"/>
          </a:p>
        </p:txBody>
      </p:sp>
      <p:sp>
        <p:nvSpPr>
          <p:cNvPr id="86095" name="Line 79"/>
          <p:cNvSpPr>
            <a:spLocks noChangeShapeType="1"/>
          </p:cNvSpPr>
          <p:nvPr/>
        </p:nvSpPr>
        <p:spPr bwMode="auto">
          <a:xfrm>
            <a:off x="3197225" y="5659438"/>
            <a:ext cx="0" cy="790575"/>
          </a:xfrm>
          <a:prstGeom prst="line">
            <a:avLst/>
          </a:prstGeom>
          <a:noFill/>
          <a:ln w="19050">
            <a:solidFill>
              <a:schemeClr val="accent2"/>
            </a:solidFill>
            <a:round/>
            <a:headEnd type="arrow" w="sm" len="lg"/>
            <a:tailEnd type="arrow" w="sm" len="lg"/>
          </a:ln>
        </p:spPr>
        <p:txBody>
          <a:bodyPr/>
          <a:lstStyle/>
          <a:p>
            <a:endParaRPr lang="en-US"/>
          </a:p>
        </p:txBody>
      </p:sp>
      <p:sp>
        <p:nvSpPr>
          <p:cNvPr id="86096" name="Line 80"/>
          <p:cNvSpPr>
            <a:spLocks noChangeShapeType="1"/>
          </p:cNvSpPr>
          <p:nvPr/>
        </p:nvSpPr>
        <p:spPr bwMode="auto">
          <a:xfrm>
            <a:off x="2263775" y="4878388"/>
            <a:ext cx="1466850" cy="0"/>
          </a:xfrm>
          <a:prstGeom prst="line">
            <a:avLst/>
          </a:prstGeom>
          <a:noFill/>
          <a:ln w="19050">
            <a:solidFill>
              <a:schemeClr val="accent2"/>
            </a:solidFill>
            <a:round/>
            <a:headEnd/>
            <a:tailEnd/>
          </a:ln>
        </p:spPr>
        <p:txBody>
          <a:bodyPr/>
          <a:lstStyle/>
          <a:p>
            <a:endParaRPr lang="en-US"/>
          </a:p>
        </p:txBody>
      </p:sp>
      <p:sp>
        <p:nvSpPr>
          <p:cNvPr id="86097" name="Line 81"/>
          <p:cNvSpPr>
            <a:spLocks noChangeShapeType="1"/>
          </p:cNvSpPr>
          <p:nvPr/>
        </p:nvSpPr>
        <p:spPr bwMode="auto">
          <a:xfrm>
            <a:off x="3592513" y="4841875"/>
            <a:ext cx="0" cy="1598613"/>
          </a:xfrm>
          <a:prstGeom prst="line">
            <a:avLst/>
          </a:prstGeom>
          <a:noFill/>
          <a:ln w="19050">
            <a:solidFill>
              <a:schemeClr val="accent2"/>
            </a:solidFill>
            <a:round/>
            <a:headEnd type="arrow" w="sm" len="lg"/>
            <a:tailEnd type="arrow" w="sm" len="lg"/>
          </a:ln>
        </p:spPr>
        <p:txBody>
          <a:bodyPr/>
          <a:lstStyle/>
          <a:p>
            <a:endParaRPr lang="en-US"/>
          </a:p>
        </p:txBody>
      </p:sp>
      <p:sp>
        <p:nvSpPr>
          <p:cNvPr id="86100" name="Oval 84"/>
          <p:cNvSpPr>
            <a:spLocks noChangeArrowheads="1"/>
          </p:cNvSpPr>
          <p:nvPr/>
        </p:nvSpPr>
        <p:spPr bwMode="auto">
          <a:xfrm>
            <a:off x="2492375" y="6264275"/>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01" name="Oval 85"/>
          <p:cNvSpPr>
            <a:spLocks noChangeArrowheads="1"/>
          </p:cNvSpPr>
          <p:nvPr/>
        </p:nvSpPr>
        <p:spPr bwMode="auto">
          <a:xfrm>
            <a:off x="2482850" y="5578475"/>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02" name="Oval 86"/>
          <p:cNvSpPr>
            <a:spLocks noChangeArrowheads="1"/>
          </p:cNvSpPr>
          <p:nvPr/>
        </p:nvSpPr>
        <p:spPr bwMode="auto">
          <a:xfrm>
            <a:off x="2054225" y="4740275"/>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04" name="Text Box 88"/>
          <p:cNvSpPr txBox="1">
            <a:spLocks noChangeArrowheads="1"/>
          </p:cNvSpPr>
          <p:nvPr/>
        </p:nvSpPr>
        <p:spPr bwMode="auto">
          <a:xfrm>
            <a:off x="2435225" y="4160838"/>
            <a:ext cx="1677988" cy="457200"/>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Visible gap</a:t>
            </a:r>
            <a:endParaRPr lang="th-TH" sz="2400">
              <a:solidFill>
                <a:schemeClr val="bg1"/>
              </a:solidFill>
              <a:latin typeface="Arial" charset="0"/>
            </a:endParaRPr>
          </a:p>
        </p:txBody>
      </p:sp>
      <p:sp>
        <p:nvSpPr>
          <p:cNvPr id="86105" name="Line 89"/>
          <p:cNvSpPr>
            <a:spLocks noChangeShapeType="1"/>
          </p:cNvSpPr>
          <p:nvPr/>
        </p:nvSpPr>
        <p:spPr bwMode="auto">
          <a:xfrm flipV="1">
            <a:off x="642938" y="4313238"/>
            <a:ext cx="0" cy="495300"/>
          </a:xfrm>
          <a:prstGeom prst="line">
            <a:avLst/>
          </a:prstGeom>
          <a:noFill/>
          <a:ln w="19050">
            <a:solidFill>
              <a:schemeClr val="accent2"/>
            </a:solidFill>
            <a:round/>
            <a:headEnd/>
            <a:tailEnd/>
          </a:ln>
        </p:spPr>
        <p:txBody>
          <a:bodyPr/>
          <a:lstStyle/>
          <a:p>
            <a:endParaRPr lang="en-US"/>
          </a:p>
        </p:txBody>
      </p:sp>
      <p:sp>
        <p:nvSpPr>
          <p:cNvPr id="86106" name="Line 90"/>
          <p:cNvSpPr>
            <a:spLocks noChangeShapeType="1"/>
          </p:cNvSpPr>
          <p:nvPr/>
        </p:nvSpPr>
        <p:spPr bwMode="auto">
          <a:xfrm flipV="1">
            <a:off x="2195513" y="4313238"/>
            <a:ext cx="0" cy="495300"/>
          </a:xfrm>
          <a:prstGeom prst="line">
            <a:avLst/>
          </a:prstGeom>
          <a:noFill/>
          <a:ln w="19050">
            <a:solidFill>
              <a:schemeClr val="accent2"/>
            </a:solidFill>
            <a:round/>
            <a:headEnd/>
            <a:tailEnd/>
          </a:ln>
        </p:spPr>
        <p:txBody>
          <a:bodyPr/>
          <a:lstStyle/>
          <a:p>
            <a:endParaRPr lang="en-US"/>
          </a:p>
        </p:txBody>
      </p:sp>
      <p:sp>
        <p:nvSpPr>
          <p:cNvPr id="86109" name="Line 93"/>
          <p:cNvSpPr>
            <a:spLocks noChangeShapeType="1"/>
          </p:cNvSpPr>
          <p:nvPr/>
        </p:nvSpPr>
        <p:spPr bwMode="auto">
          <a:xfrm>
            <a:off x="604838" y="4460875"/>
            <a:ext cx="1628775" cy="0"/>
          </a:xfrm>
          <a:prstGeom prst="line">
            <a:avLst/>
          </a:prstGeom>
          <a:noFill/>
          <a:ln w="19050">
            <a:solidFill>
              <a:schemeClr val="accent2"/>
            </a:solidFill>
            <a:round/>
            <a:headEnd type="arrow" w="sm" len="lg"/>
            <a:tailEnd type="arrow" w="sm" len="lg"/>
          </a:ln>
        </p:spPr>
        <p:txBody>
          <a:bodyPr/>
          <a:lstStyle/>
          <a:p>
            <a:endParaRPr lang="en-US"/>
          </a:p>
        </p:txBody>
      </p:sp>
      <p:sp>
        <p:nvSpPr>
          <p:cNvPr id="86116" name="Oval 100"/>
          <p:cNvSpPr>
            <a:spLocks noChangeArrowheads="1"/>
          </p:cNvSpPr>
          <p:nvPr/>
        </p:nvSpPr>
        <p:spPr bwMode="auto">
          <a:xfrm>
            <a:off x="511175" y="4711700"/>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17" name="Oval 101"/>
          <p:cNvSpPr>
            <a:spLocks noChangeArrowheads="1"/>
          </p:cNvSpPr>
          <p:nvPr/>
        </p:nvSpPr>
        <p:spPr bwMode="auto">
          <a:xfrm>
            <a:off x="3559175" y="4737100"/>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18" name="Oval 102"/>
          <p:cNvSpPr>
            <a:spLocks noChangeArrowheads="1"/>
          </p:cNvSpPr>
          <p:nvPr/>
        </p:nvSpPr>
        <p:spPr bwMode="auto">
          <a:xfrm>
            <a:off x="501650" y="4225925"/>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19" name="Oval 103"/>
          <p:cNvSpPr>
            <a:spLocks noChangeArrowheads="1"/>
          </p:cNvSpPr>
          <p:nvPr/>
        </p:nvSpPr>
        <p:spPr bwMode="auto">
          <a:xfrm>
            <a:off x="2063750" y="4216400"/>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20" name="Oval 104"/>
          <p:cNvSpPr>
            <a:spLocks noChangeArrowheads="1"/>
          </p:cNvSpPr>
          <p:nvPr/>
        </p:nvSpPr>
        <p:spPr bwMode="auto">
          <a:xfrm>
            <a:off x="3540125" y="6289675"/>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21" name="Freeform 105"/>
          <p:cNvSpPr>
            <a:spLocks/>
          </p:cNvSpPr>
          <p:nvPr/>
        </p:nvSpPr>
        <p:spPr bwMode="auto">
          <a:xfrm>
            <a:off x="5053013" y="4884738"/>
            <a:ext cx="1957387" cy="1525587"/>
          </a:xfrm>
          <a:custGeom>
            <a:avLst/>
            <a:gdLst>
              <a:gd name="T0" fmla="*/ 2147483647 w 1233"/>
              <a:gd name="T1" fmla="*/ 2147483647 h 961"/>
              <a:gd name="T2" fmla="*/ 2147483647 w 1233"/>
              <a:gd name="T3" fmla="*/ 2147483647 h 961"/>
              <a:gd name="T4" fmla="*/ 2147483647 w 1233"/>
              <a:gd name="T5" fmla="*/ 2147483647 h 961"/>
              <a:gd name="T6" fmla="*/ 2147483647 w 1233"/>
              <a:gd name="T7" fmla="*/ 2147483647 h 961"/>
              <a:gd name="T8" fmla="*/ 2147483647 w 1233"/>
              <a:gd name="T9" fmla="*/ 0 h 961"/>
              <a:gd name="T10" fmla="*/ 0 w 1233"/>
              <a:gd name="T11" fmla="*/ 0 h 961"/>
              <a:gd name="T12" fmla="*/ 2147483647 w 1233"/>
              <a:gd name="T13" fmla="*/ 2147483647 h 961"/>
              <a:gd name="T14" fmla="*/ 0 60000 65536"/>
              <a:gd name="T15" fmla="*/ 0 60000 65536"/>
              <a:gd name="T16" fmla="*/ 0 60000 65536"/>
              <a:gd name="T17" fmla="*/ 0 60000 65536"/>
              <a:gd name="T18" fmla="*/ 0 60000 65536"/>
              <a:gd name="T19" fmla="*/ 0 60000 65536"/>
              <a:gd name="T20" fmla="*/ 0 60000 65536"/>
              <a:gd name="T21" fmla="*/ 0 w 1233"/>
              <a:gd name="T22" fmla="*/ 0 h 961"/>
              <a:gd name="T23" fmla="*/ 1233 w 1233"/>
              <a:gd name="T24" fmla="*/ 961 h 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3" h="961">
                <a:moveTo>
                  <a:pt x="1" y="961"/>
                </a:moveTo>
                <a:lnTo>
                  <a:pt x="1233" y="961"/>
                </a:lnTo>
                <a:lnTo>
                  <a:pt x="1233" y="513"/>
                </a:lnTo>
                <a:lnTo>
                  <a:pt x="977" y="513"/>
                </a:lnTo>
                <a:lnTo>
                  <a:pt x="978" y="0"/>
                </a:lnTo>
                <a:lnTo>
                  <a:pt x="0" y="0"/>
                </a:lnTo>
                <a:lnTo>
                  <a:pt x="1" y="961"/>
                </a:lnTo>
                <a:close/>
              </a:path>
            </a:pathLst>
          </a:custGeom>
          <a:solidFill>
            <a:schemeClr val="tx2"/>
          </a:solidFill>
          <a:ln w="38100">
            <a:solidFill>
              <a:srgbClr val="000000"/>
            </a:solidFill>
            <a:round/>
            <a:headEnd/>
            <a:tailEnd/>
          </a:ln>
        </p:spPr>
        <p:txBody>
          <a:bodyPr/>
          <a:lstStyle/>
          <a:p>
            <a:endParaRPr lang="en-US"/>
          </a:p>
        </p:txBody>
      </p:sp>
      <p:sp>
        <p:nvSpPr>
          <p:cNvPr id="86122" name="Line 106"/>
          <p:cNvSpPr>
            <a:spLocks noChangeShapeType="1"/>
          </p:cNvSpPr>
          <p:nvPr/>
        </p:nvSpPr>
        <p:spPr bwMode="auto">
          <a:xfrm>
            <a:off x="7518400" y="5699125"/>
            <a:ext cx="168275" cy="0"/>
          </a:xfrm>
          <a:prstGeom prst="line">
            <a:avLst/>
          </a:prstGeom>
          <a:noFill/>
          <a:ln w="19050">
            <a:solidFill>
              <a:srgbClr val="FF3300"/>
            </a:solidFill>
            <a:round/>
            <a:headEnd/>
            <a:tailEnd/>
          </a:ln>
        </p:spPr>
        <p:txBody>
          <a:bodyPr/>
          <a:lstStyle/>
          <a:p>
            <a:endParaRPr lang="en-US"/>
          </a:p>
        </p:txBody>
      </p:sp>
      <p:sp>
        <p:nvSpPr>
          <p:cNvPr id="86123" name="Line 107"/>
          <p:cNvSpPr>
            <a:spLocks noChangeShapeType="1"/>
          </p:cNvSpPr>
          <p:nvPr/>
        </p:nvSpPr>
        <p:spPr bwMode="auto">
          <a:xfrm>
            <a:off x="7523163" y="6413500"/>
            <a:ext cx="173037" cy="0"/>
          </a:xfrm>
          <a:prstGeom prst="line">
            <a:avLst/>
          </a:prstGeom>
          <a:noFill/>
          <a:ln w="19050">
            <a:solidFill>
              <a:srgbClr val="FF3300"/>
            </a:solidFill>
            <a:round/>
            <a:headEnd/>
            <a:tailEnd/>
          </a:ln>
        </p:spPr>
        <p:txBody>
          <a:bodyPr/>
          <a:lstStyle/>
          <a:p>
            <a:endParaRPr lang="en-US"/>
          </a:p>
        </p:txBody>
      </p:sp>
      <p:sp>
        <p:nvSpPr>
          <p:cNvPr id="86124" name="Line 108"/>
          <p:cNvSpPr>
            <a:spLocks noChangeShapeType="1"/>
          </p:cNvSpPr>
          <p:nvPr/>
        </p:nvSpPr>
        <p:spPr bwMode="auto">
          <a:xfrm>
            <a:off x="7607300" y="5659438"/>
            <a:ext cx="0" cy="790575"/>
          </a:xfrm>
          <a:prstGeom prst="line">
            <a:avLst/>
          </a:prstGeom>
          <a:noFill/>
          <a:ln w="19050">
            <a:solidFill>
              <a:srgbClr val="FF3300"/>
            </a:solidFill>
            <a:round/>
            <a:headEnd type="arrow" w="sm" len="lg"/>
            <a:tailEnd type="arrow" w="sm" len="lg"/>
          </a:ln>
        </p:spPr>
        <p:txBody>
          <a:bodyPr/>
          <a:lstStyle/>
          <a:p>
            <a:endParaRPr lang="en-US"/>
          </a:p>
        </p:txBody>
      </p:sp>
      <p:sp>
        <p:nvSpPr>
          <p:cNvPr id="86125" name="Line 109"/>
          <p:cNvSpPr>
            <a:spLocks noChangeShapeType="1"/>
          </p:cNvSpPr>
          <p:nvPr/>
        </p:nvSpPr>
        <p:spPr bwMode="auto">
          <a:xfrm>
            <a:off x="7921625" y="4883150"/>
            <a:ext cx="161925" cy="0"/>
          </a:xfrm>
          <a:prstGeom prst="line">
            <a:avLst/>
          </a:prstGeom>
          <a:noFill/>
          <a:ln w="19050">
            <a:solidFill>
              <a:srgbClr val="FF3300"/>
            </a:solidFill>
            <a:round/>
            <a:headEnd/>
            <a:tailEnd/>
          </a:ln>
        </p:spPr>
        <p:txBody>
          <a:bodyPr/>
          <a:lstStyle/>
          <a:p>
            <a:endParaRPr lang="en-US"/>
          </a:p>
        </p:txBody>
      </p:sp>
      <p:sp>
        <p:nvSpPr>
          <p:cNvPr id="86126" name="Line 110"/>
          <p:cNvSpPr>
            <a:spLocks noChangeShapeType="1"/>
          </p:cNvSpPr>
          <p:nvPr/>
        </p:nvSpPr>
        <p:spPr bwMode="auto">
          <a:xfrm>
            <a:off x="8002588" y="4846638"/>
            <a:ext cx="0" cy="1598612"/>
          </a:xfrm>
          <a:prstGeom prst="line">
            <a:avLst/>
          </a:prstGeom>
          <a:noFill/>
          <a:ln w="19050">
            <a:solidFill>
              <a:srgbClr val="FF3300"/>
            </a:solidFill>
            <a:round/>
            <a:headEnd type="arrow" w="sm" len="lg"/>
            <a:tailEnd type="arrow" w="sm" len="lg"/>
          </a:ln>
        </p:spPr>
        <p:txBody>
          <a:bodyPr/>
          <a:lstStyle/>
          <a:p>
            <a:endParaRPr lang="en-US"/>
          </a:p>
        </p:txBody>
      </p:sp>
      <p:sp>
        <p:nvSpPr>
          <p:cNvPr id="86131" name="Line 115"/>
          <p:cNvSpPr>
            <a:spLocks noChangeShapeType="1"/>
          </p:cNvSpPr>
          <p:nvPr/>
        </p:nvSpPr>
        <p:spPr bwMode="auto">
          <a:xfrm flipV="1">
            <a:off x="5053013" y="4446588"/>
            <a:ext cx="0" cy="371475"/>
          </a:xfrm>
          <a:prstGeom prst="line">
            <a:avLst/>
          </a:prstGeom>
          <a:noFill/>
          <a:ln w="19050">
            <a:solidFill>
              <a:srgbClr val="FF3300"/>
            </a:solidFill>
            <a:round/>
            <a:headEnd/>
            <a:tailEnd/>
          </a:ln>
        </p:spPr>
        <p:txBody>
          <a:bodyPr/>
          <a:lstStyle/>
          <a:p>
            <a:endParaRPr lang="en-US"/>
          </a:p>
        </p:txBody>
      </p:sp>
      <p:sp>
        <p:nvSpPr>
          <p:cNvPr id="86132" name="Line 116"/>
          <p:cNvSpPr>
            <a:spLocks noChangeShapeType="1"/>
          </p:cNvSpPr>
          <p:nvPr/>
        </p:nvSpPr>
        <p:spPr bwMode="auto">
          <a:xfrm flipV="1">
            <a:off x="6605588" y="4446588"/>
            <a:ext cx="0" cy="366712"/>
          </a:xfrm>
          <a:prstGeom prst="line">
            <a:avLst/>
          </a:prstGeom>
          <a:noFill/>
          <a:ln w="19050">
            <a:solidFill>
              <a:srgbClr val="FF3300"/>
            </a:solidFill>
            <a:round/>
            <a:headEnd/>
            <a:tailEnd/>
          </a:ln>
        </p:spPr>
        <p:txBody>
          <a:bodyPr/>
          <a:lstStyle/>
          <a:p>
            <a:endParaRPr lang="en-US"/>
          </a:p>
        </p:txBody>
      </p:sp>
      <p:sp>
        <p:nvSpPr>
          <p:cNvPr id="86133" name="Line 117"/>
          <p:cNvSpPr>
            <a:spLocks noChangeShapeType="1"/>
          </p:cNvSpPr>
          <p:nvPr/>
        </p:nvSpPr>
        <p:spPr bwMode="auto">
          <a:xfrm>
            <a:off x="5014913" y="4451350"/>
            <a:ext cx="1628775" cy="0"/>
          </a:xfrm>
          <a:prstGeom prst="line">
            <a:avLst/>
          </a:prstGeom>
          <a:noFill/>
          <a:ln w="19050">
            <a:solidFill>
              <a:srgbClr val="FF3300"/>
            </a:solidFill>
            <a:round/>
            <a:headEnd type="arrow" w="sm" len="lg"/>
            <a:tailEnd type="arrow" w="sm" len="lg"/>
          </a:ln>
        </p:spPr>
        <p:txBody>
          <a:bodyPr/>
          <a:lstStyle/>
          <a:p>
            <a:endParaRPr lang="en-US"/>
          </a:p>
        </p:txBody>
      </p:sp>
      <p:sp>
        <p:nvSpPr>
          <p:cNvPr id="86141" name="Line 125"/>
          <p:cNvSpPr>
            <a:spLocks noChangeShapeType="1"/>
          </p:cNvSpPr>
          <p:nvPr/>
        </p:nvSpPr>
        <p:spPr bwMode="auto">
          <a:xfrm>
            <a:off x="7913688" y="6413500"/>
            <a:ext cx="173037" cy="0"/>
          </a:xfrm>
          <a:prstGeom prst="line">
            <a:avLst/>
          </a:prstGeom>
          <a:noFill/>
          <a:ln w="19050">
            <a:solidFill>
              <a:srgbClr val="FF3300"/>
            </a:solidFill>
            <a:round/>
            <a:headEnd/>
            <a:tailEnd/>
          </a:ln>
        </p:spPr>
        <p:txBody>
          <a:bodyPr/>
          <a:lstStyle/>
          <a:p>
            <a:endParaRPr lang="en-US"/>
          </a:p>
        </p:txBody>
      </p:sp>
      <p:sp>
        <p:nvSpPr>
          <p:cNvPr id="86142" name="Text Box 126"/>
          <p:cNvSpPr txBox="1">
            <a:spLocks noChangeArrowheads="1"/>
          </p:cNvSpPr>
          <p:nvPr/>
        </p:nvSpPr>
        <p:spPr bwMode="auto">
          <a:xfrm>
            <a:off x="4949825" y="3703638"/>
            <a:ext cx="3649663" cy="523875"/>
          </a:xfrm>
          <a:prstGeom prst="rect">
            <a:avLst/>
          </a:prstGeom>
          <a:solidFill>
            <a:srgbClr val="FF3300"/>
          </a:solidFill>
          <a:ln w="9525">
            <a:noFill/>
            <a:miter lim="800000"/>
            <a:headEnd/>
            <a:tailEnd/>
          </a:ln>
        </p:spPr>
        <p:txBody>
          <a:bodyPr wrap="none">
            <a:spAutoFit/>
          </a:bodyPr>
          <a:lstStyle/>
          <a:p>
            <a:r>
              <a:rPr lang="en-US" sz="2800" b="1">
                <a:solidFill>
                  <a:schemeClr val="bg1"/>
                </a:solidFill>
                <a:latin typeface="Arial" charset="0"/>
              </a:rPr>
              <a:t>COMMON  MISTAKE</a:t>
            </a:r>
            <a:endParaRPr lang="th-TH" sz="2800" b="1">
              <a:solidFill>
                <a:schemeClr val="bg1"/>
              </a:solidFill>
              <a:latin typeface="Arial" charset="0"/>
            </a:endParaRPr>
          </a:p>
        </p:txBody>
      </p:sp>
      <p:sp>
        <p:nvSpPr>
          <p:cNvPr id="86146" name="Oval 130"/>
          <p:cNvSpPr>
            <a:spLocks noChangeArrowheads="1"/>
          </p:cNvSpPr>
          <p:nvPr/>
        </p:nvSpPr>
        <p:spPr bwMode="auto">
          <a:xfrm>
            <a:off x="3108325" y="5565775"/>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86147" name="PubCross"/>
          <p:cNvSpPr>
            <a:spLocks noEditPoints="1" noChangeArrowheads="1"/>
          </p:cNvSpPr>
          <p:nvPr/>
        </p:nvSpPr>
        <p:spPr bwMode="auto">
          <a:xfrm rot="-2678910">
            <a:off x="5689600" y="4154488"/>
            <a:ext cx="2265363" cy="2265362"/>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no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86103"/>
                                        </p:tgtEl>
                                        <p:attrNameLst>
                                          <p:attrName>style.visibility</p:attrName>
                                        </p:attrNameLst>
                                      </p:cBhvr>
                                      <p:to>
                                        <p:strVal val="visible"/>
                                      </p:to>
                                    </p:set>
                                    <p:animEffect transition="in" filter="fade">
                                      <p:cBhvr>
                                        <p:cTn id="12" dur="1000"/>
                                        <p:tgtEl>
                                          <p:spTgt spid="86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92"/>
                                        </p:tgtEl>
                                        <p:attrNameLst>
                                          <p:attrName>style.visibility</p:attrName>
                                        </p:attrNameLst>
                                      </p:cBhvr>
                                      <p:to>
                                        <p:strVal val="visible"/>
                                      </p:to>
                                    </p:set>
                                    <p:animEffect transition="in" filter="fade">
                                      <p:cBhvr>
                                        <p:cTn id="17" dur="2000"/>
                                        <p:tgtEl>
                                          <p:spTgt spid="860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93"/>
                                        </p:tgtEl>
                                        <p:attrNameLst>
                                          <p:attrName>style.visibility</p:attrName>
                                        </p:attrNameLst>
                                      </p:cBhvr>
                                      <p:to>
                                        <p:strVal val="visible"/>
                                      </p:to>
                                    </p:set>
                                    <p:animEffect transition="in" filter="wipe(left)">
                                      <p:cBhvr>
                                        <p:cTn id="22" dur="1000"/>
                                        <p:tgtEl>
                                          <p:spTgt spid="8609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6094"/>
                                        </p:tgtEl>
                                        <p:attrNameLst>
                                          <p:attrName>style.visibility</p:attrName>
                                        </p:attrNameLst>
                                      </p:cBhvr>
                                      <p:to>
                                        <p:strVal val="visible"/>
                                      </p:to>
                                    </p:set>
                                    <p:animEffect transition="in" filter="wipe(left)">
                                      <p:cBhvr>
                                        <p:cTn id="25" dur="1000"/>
                                        <p:tgtEl>
                                          <p:spTgt spid="8609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86100"/>
                                        </p:tgtEl>
                                        <p:attrNameLst>
                                          <p:attrName>style.visibility</p:attrName>
                                        </p:attrNameLst>
                                      </p:cBhvr>
                                      <p:to>
                                        <p:strVal val="visible"/>
                                      </p:to>
                                    </p:set>
                                    <p:animEffect transition="in" filter="fade">
                                      <p:cBhvr>
                                        <p:cTn id="29" dur="2000"/>
                                        <p:tgtEl>
                                          <p:spTgt spid="8610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6101"/>
                                        </p:tgtEl>
                                        <p:attrNameLst>
                                          <p:attrName>style.visibility</p:attrName>
                                        </p:attrNameLst>
                                      </p:cBhvr>
                                      <p:to>
                                        <p:strVal val="visible"/>
                                      </p:to>
                                    </p:set>
                                    <p:animEffect transition="in" filter="fade">
                                      <p:cBhvr>
                                        <p:cTn id="32" dur="2000"/>
                                        <p:tgtEl>
                                          <p:spTgt spid="86101"/>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86104"/>
                                        </p:tgtEl>
                                        <p:attrNameLst>
                                          <p:attrName>style.visibility</p:attrName>
                                        </p:attrNameLst>
                                      </p:cBhvr>
                                      <p:to>
                                        <p:strVal val="visible"/>
                                      </p:to>
                                    </p:set>
                                    <p:animEffect transition="in" filter="fade">
                                      <p:cBhvr>
                                        <p:cTn id="36" dur="1000"/>
                                        <p:tgtEl>
                                          <p:spTgt spid="8610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6096"/>
                                        </p:tgtEl>
                                        <p:attrNameLst>
                                          <p:attrName>style.visibility</p:attrName>
                                        </p:attrNameLst>
                                      </p:cBhvr>
                                      <p:to>
                                        <p:strVal val="visible"/>
                                      </p:to>
                                    </p:set>
                                    <p:animEffect transition="in" filter="wipe(left)">
                                      <p:cBhvr>
                                        <p:cTn id="41" dur="1000"/>
                                        <p:tgtEl>
                                          <p:spTgt spid="8609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6102"/>
                                        </p:tgtEl>
                                        <p:attrNameLst>
                                          <p:attrName>style.visibility</p:attrName>
                                        </p:attrNameLst>
                                      </p:cBhvr>
                                      <p:to>
                                        <p:strVal val="visible"/>
                                      </p:to>
                                    </p:set>
                                    <p:animEffect transition="in" filter="fade">
                                      <p:cBhvr>
                                        <p:cTn id="45" dur="1000"/>
                                        <p:tgtEl>
                                          <p:spTgt spid="8610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6105"/>
                                        </p:tgtEl>
                                        <p:attrNameLst>
                                          <p:attrName>style.visibility</p:attrName>
                                        </p:attrNameLst>
                                      </p:cBhvr>
                                      <p:to>
                                        <p:strVal val="visible"/>
                                      </p:to>
                                    </p:set>
                                    <p:animEffect transition="in" filter="wipe(down)">
                                      <p:cBhvr>
                                        <p:cTn id="50" dur="1000"/>
                                        <p:tgtEl>
                                          <p:spTgt spid="8610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6106"/>
                                        </p:tgtEl>
                                        <p:attrNameLst>
                                          <p:attrName>style.visibility</p:attrName>
                                        </p:attrNameLst>
                                      </p:cBhvr>
                                      <p:to>
                                        <p:strVal val="visible"/>
                                      </p:to>
                                    </p:set>
                                    <p:animEffect transition="in" filter="wipe(down)">
                                      <p:cBhvr>
                                        <p:cTn id="53" dur="1000"/>
                                        <p:tgtEl>
                                          <p:spTgt spid="86106"/>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86116"/>
                                        </p:tgtEl>
                                        <p:attrNameLst>
                                          <p:attrName>style.visibility</p:attrName>
                                        </p:attrNameLst>
                                      </p:cBhvr>
                                      <p:to>
                                        <p:strVal val="visible"/>
                                      </p:to>
                                    </p:set>
                                    <p:animEffect transition="in" filter="fade">
                                      <p:cBhvr>
                                        <p:cTn id="57" dur="1000"/>
                                        <p:tgtEl>
                                          <p:spTgt spid="861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1000"/>
                                        <p:tgtEl>
                                          <p:spTgt spid="86100"/>
                                        </p:tgtEl>
                                      </p:cBhvr>
                                    </p:animEffect>
                                    <p:set>
                                      <p:cBhvr>
                                        <p:cTn id="62" dur="1" fill="hold">
                                          <p:stCondLst>
                                            <p:cond delay="999"/>
                                          </p:stCondLst>
                                        </p:cTn>
                                        <p:tgtEl>
                                          <p:spTgt spid="8610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86101"/>
                                        </p:tgtEl>
                                      </p:cBhvr>
                                    </p:animEffect>
                                    <p:set>
                                      <p:cBhvr>
                                        <p:cTn id="65" dur="1" fill="hold">
                                          <p:stCondLst>
                                            <p:cond delay="999"/>
                                          </p:stCondLst>
                                        </p:cTn>
                                        <p:tgtEl>
                                          <p:spTgt spid="8610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86102"/>
                                        </p:tgtEl>
                                      </p:cBhvr>
                                    </p:animEffect>
                                    <p:set>
                                      <p:cBhvr>
                                        <p:cTn id="68" dur="1" fill="hold">
                                          <p:stCondLst>
                                            <p:cond delay="999"/>
                                          </p:stCondLst>
                                        </p:cTn>
                                        <p:tgtEl>
                                          <p:spTgt spid="8610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86116"/>
                                        </p:tgtEl>
                                      </p:cBhvr>
                                    </p:animEffect>
                                    <p:set>
                                      <p:cBhvr>
                                        <p:cTn id="71" dur="1" fill="hold">
                                          <p:stCondLst>
                                            <p:cond delay="999"/>
                                          </p:stCondLst>
                                        </p:cTn>
                                        <p:tgtEl>
                                          <p:spTgt spid="86116"/>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1000"/>
                                        <p:tgtEl>
                                          <p:spTgt spid="86104"/>
                                        </p:tgtEl>
                                      </p:cBhvr>
                                    </p:animEffect>
                                    <p:set>
                                      <p:cBhvr>
                                        <p:cTn id="74" dur="1" fill="hold">
                                          <p:stCondLst>
                                            <p:cond delay="999"/>
                                          </p:stCondLst>
                                        </p:cTn>
                                        <p:tgtEl>
                                          <p:spTgt spid="8610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86095"/>
                                        </p:tgtEl>
                                        <p:attrNameLst>
                                          <p:attrName>style.visibility</p:attrName>
                                        </p:attrNameLst>
                                      </p:cBhvr>
                                      <p:to>
                                        <p:strVal val="visible"/>
                                      </p:to>
                                    </p:set>
                                    <p:animEffect transition="in" filter="wipe(down)">
                                      <p:cBhvr>
                                        <p:cTn id="86" dur="1000"/>
                                        <p:tgtEl>
                                          <p:spTgt spid="86095"/>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86146"/>
                                        </p:tgtEl>
                                        <p:attrNameLst>
                                          <p:attrName>style.visibility</p:attrName>
                                        </p:attrNameLst>
                                      </p:cBhvr>
                                      <p:to>
                                        <p:strVal val="visible"/>
                                      </p:to>
                                    </p:set>
                                    <p:animEffect transition="in" filter="fade">
                                      <p:cBhvr>
                                        <p:cTn id="90" dur="2000"/>
                                        <p:tgtEl>
                                          <p:spTgt spid="861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86097"/>
                                        </p:tgtEl>
                                        <p:attrNameLst>
                                          <p:attrName>style.visibility</p:attrName>
                                        </p:attrNameLst>
                                      </p:cBhvr>
                                      <p:to>
                                        <p:strVal val="visible"/>
                                      </p:to>
                                    </p:set>
                                    <p:animEffect transition="in" filter="wipe(down)">
                                      <p:cBhvr>
                                        <p:cTn id="95" dur="1000"/>
                                        <p:tgtEl>
                                          <p:spTgt spid="86097"/>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86117"/>
                                        </p:tgtEl>
                                        <p:attrNameLst>
                                          <p:attrName>style.visibility</p:attrName>
                                        </p:attrNameLst>
                                      </p:cBhvr>
                                      <p:to>
                                        <p:strVal val="visible"/>
                                      </p:to>
                                    </p:set>
                                    <p:animEffect transition="in" filter="fade">
                                      <p:cBhvr>
                                        <p:cTn id="99" dur="1000"/>
                                        <p:tgtEl>
                                          <p:spTgt spid="8611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6120"/>
                                        </p:tgtEl>
                                        <p:attrNameLst>
                                          <p:attrName>style.visibility</p:attrName>
                                        </p:attrNameLst>
                                      </p:cBhvr>
                                      <p:to>
                                        <p:strVal val="visible"/>
                                      </p:to>
                                    </p:set>
                                    <p:animEffect transition="in" filter="fade">
                                      <p:cBhvr>
                                        <p:cTn id="102" dur="1000"/>
                                        <p:tgtEl>
                                          <p:spTgt spid="8612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6109"/>
                                        </p:tgtEl>
                                        <p:attrNameLst>
                                          <p:attrName>style.visibility</p:attrName>
                                        </p:attrNameLst>
                                      </p:cBhvr>
                                      <p:to>
                                        <p:strVal val="visible"/>
                                      </p:to>
                                    </p:set>
                                    <p:animEffect transition="in" filter="wipe(left)">
                                      <p:cBhvr>
                                        <p:cTn id="107" dur="1000"/>
                                        <p:tgtEl>
                                          <p:spTgt spid="86109"/>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86118"/>
                                        </p:tgtEl>
                                        <p:attrNameLst>
                                          <p:attrName>style.visibility</p:attrName>
                                        </p:attrNameLst>
                                      </p:cBhvr>
                                      <p:to>
                                        <p:strVal val="visible"/>
                                      </p:to>
                                    </p:set>
                                    <p:animEffect transition="in" filter="fade">
                                      <p:cBhvr>
                                        <p:cTn id="111" dur="1000"/>
                                        <p:tgtEl>
                                          <p:spTgt spid="8611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6119"/>
                                        </p:tgtEl>
                                        <p:attrNameLst>
                                          <p:attrName>style.visibility</p:attrName>
                                        </p:attrNameLst>
                                      </p:cBhvr>
                                      <p:to>
                                        <p:strVal val="visible"/>
                                      </p:to>
                                    </p:set>
                                    <p:animEffect transition="in" filter="fade">
                                      <p:cBhvr>
                                        <p:cTn id="114" dur="1000"/>
                                        <p:tgtEl>
                                          <p:spTgt spid="8611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1000"/>
                                        <p:tgtEl>
                                          <p:spTgt spid="86120"/>
                                        </p:tgtEl>
                                      </p:cBhvr>
                                    </p:animEffect>
                                    <p:set>
                                      <p:cBhvr>
                                        <p:cTn id="119" dur="1" fill="hold">
                                          <p:stCondLst>
                                            <p:cond delay="999"/>
                                          </p:stCondLst>
                                        </p:cTn>
                                        <p:tgtEl>
                                          <p:spTgt spid="86120"/>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1000"/>
                                        <p:tgtEl>
                                          <p:spTgt spid="86146"/>
                                        </p:tgtEl>
                                      </p:cBhvr>
                                    </p:animEffect>
                                    <p:set>
                                      <p:cBhvr>
                                        <p:cTn id="122" dur="1" fill="hold">
                                          <p:stCondLst>
                                            <p:cond delay="999"/>
                                          </p:stCondLst>
                                        </p:cTn>
                                        <p:tgtEl>
                                          <p:spTgt spid="86146"/>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000"/>
                                        <p:tgtEl>
                                          <p:spTgt spid="86117"/>
                                        </p:tgtEl>
                                      </p:cBhvr>
                                    </p:animEffect>
                                    <p:set>
                                      <p:cBhvr>
                                        <p:cTn id="125" dur="1" fill="hold">
                                          <p:stCondLst>
                                            <p:cond delay="999"/>
                                          </p:stCondLst>
                                        </p:cTn>
                                        <p:tgtEl>
                                          <p:spTgt spid="86117"/>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1000"/>
                                        <p:tgtEl>
                                          <p:spTgt spid="86119"/>
                                        </p:tgtEl>
                                      </p:cBhvr>
                                    </p:animEffect>
                                    <p:set>
                                      <p:cBhvr>
                                        <p:cTn id="128" dur="1" fill="hold">
                                          <p:stCondLst>
                                            <p:cond delay="999"/>
                                          </p:stCondLst>
                                        </p:cTn>
                                        <p:tgtEl>
                                          <p:spTgt spid="8611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1000"/>
                                        <p:tgtEl>
                                          <p:spTgt spid="86118"/>
                                        </p:tgtEl>
                                      </p:cBhvr>
                                    </p:animEffect>
                                    <p:set>
                                      <p:cBhvr>
                                        <p:cTn id="131" dur="1" fill="hold">
                                          <p:stCondLst>
                                            <p:cond delay="999"/>
                                          </p:stCondLst>
                                        </p:cTn>
                                        <p:tgtEl>
                                          <p:spTgt spid="86118"/>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86142"/>
                                        </p:tgtEl>
                                        <p:attrNameLst>
                                          <p:attrName>style.visibility</p:attrName>
                                        </p:attrNameLst>
                                      </p:cBhvr>
                                      <p:to>
                                        <p:strVal val="visible"/>
                                      </p:to>
                                    </p:set>
                                    <p:animEffect transition="in" filter="fade">
                                      <p:cBhvr>
                                        <p:cTn id="136" dur="1000"/>
                                        <p:tgtEl>
                                          <p:spTgt spid="86142"/>
                                        </p:tgtEl>
                                      </p:cBhvr>
                                    </p:animEffect>
                                  </p:childTnLst>
                                </p:cTn>
                              </p:par>
                            </p:childTnLst>
                          </p:cTn>
                        </p:par>
                        <p:par>
                          <p:cTn id="137" fill="hold">
                            <p:stCondLst>
                              <p:cond delay="1000"/>
                            </p:stCondLst>
                            <p:childTnLst>
                              <p:par>
                                <p:cTn id="138" presetID="22" presetClass="entr" presetSubtype="1" fill="hold" grpId="0" nodeType="afterEffect">
                                  <p:stCondLst>
                                    <p:cond delay="0"/>
                                  </p:stCondLst>
                                  <p:childTnLst>
                                    <p:set>
                                      <p:cBhvr>
                                        <p:cTn id="139" dur="1" fill="hold">
                                          <p:stCondLst>
                                            <p:cond delay="0"/>
                                          </p:stCondLst>
                                        </p:cTn>
                                        <p:tgtEl>
                                          <p:spTgt spid="86143"/>
                                        </p:tgtEl>
                                        <p:attrNameLst>
                                          <p:attrName>style.visibility</p:attrName>
                                        </p:attrNameLst>
                                      </p:cBhvr>
                                      <p:to>
                                        <p:strVal val="visible"/>
                                      </p:to>
                                    </p:set>
                                    <p:animEffect transition="in" filter="wipe(up)">
                                      <p:cBhvr>
                                        <p:cTn id="140" dur="1000"/>
                                        <p:tgtEl>
                                          <p:spTgt spid="86143"/>
                                        </p:tgtEl>
                                      </p:cBhvr>
                                    </p:animEffect>
                                  </p:childTnLst>
                                </p:cTn>
                              </p:par>
                            </p:childTnLst>
                          </p:cTn>
                        </p:par>
                        <p:par>
                          <p:cTn id="141" fill="hold">
                            <p:stCondLst>
                              <p:cond delay="2000"/>
                            </p:stCondLst>
                            <p:childTnLst>
                              <p:par>
                                <p:cTn id="142" presetID="10" presetClass="entr" presetSubtype="0" fill="hold" grpId="0" nodeType="afterEffect">
                                  <p:stCondLst>
                                    <p:cond delay="0"/>
                                  </p:stCondLst>
                                  <p:childTnLst>
                                    <p:set>
                                      <p:cBhvr>
                                        <p:cTn id="143" dur="1" fill="hold">
                                          <p:stCondLst>
                                            <p:cond delay="0"/>
                                          </p:stCondLst>
                                        </p:cTn>
                                        <p:tgtEl>
                                          <p:spTgt spid="86121"/>
                                        </p:tgtEl>
                                        <p:attrNameLst>
                                          <p:attrName>style.visibility</p:attrName>
                                        </p:attrNameLst>
                                      </p:cBhvr>
                                      <p:to>
                                        <p:strVal val="visible"/>
                                      </p:to>
                                    </p:set>
                                    <p:animEffect transition="in" filter="fade">
                                      <p:cBhvr>
                                        <p:cTn id="144" dur="1000"/>
                                        <p:tgtEl>
                                          <p:spTgt spid="8612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86122"/>
                                        </p:tgtEl>
                                        <p:attrNameLst>
                                          <p:attrName>style.visibility</p:attrName>
                                        </p:attrNameLst>
                                      </p:cBhvr>
                                      <p:to>
                                        <p:strVal val="visible"/>
                                      </p:to>
                                    </p:set>
                                    <p:animEffect transition="in" filter="fade">
                                      <p:cBhvr>
                                        <p:cTn id="149" dur="1000"/>
                                        <p:tgtEl>
                                          <p:spTgt spid="8612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6123"/>
                                        </p:tgtEl>
                                        <p:attrNameLst>
                                          <p:attrName>style.visibility</p:attrName>
                                        </p:attrNameLst>
                                      </p:cBhvr>
                                      <p:to>
                                        <p:strVal val="visible"/>
                                      </p:to>
                                    </p:set>
                                    <p:animEffect transition="in" filter="fade">
                                      <p:cBhvr>
                                        <p:cTn id="152" dur="1000"/>
                                        <p:tgtEl>
                                          <p:spTgt spid="8612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86124"/>
                                        </p:tgtEl>
                                        <p:attrNameLst>
                                          <p:attrName>style.visibility</p:attrName>
                                        </p:attrNameLst>
                                      </p:cBhvr>
                                      <p:to>
                                        <p:strVal val="visible"/>
                                      </p:to>
                                    </p:set>
                                    <p:animEffect transition="in" filter="fade">
                                      <p:cBhvr>
                                        <p:cTn id="155" dur="1000"/>
                                        <p:tgtEl>
                                          <p:spTgt spid="86124"/>
                                        </p:tgtEl>
                                      </p:cBhvr>
                                    </p:animEffec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86125"/>
                                        </p:tgtEl>
                                        <p:attrNameLst>
                                          <p:attrName>style.visibility</p:attrName>
                                        </p:attrNameLst>
                                      </p:cBhvr>
                                      <p:to>
                                        <p:strVal val="visible"/>
                                      </p:to>
                                    </p:set>
                                    <p:animEffect transition="in" filter="fade">
                                      <p:cBhvr>
                                        <p:cTn id="159" dur="1000"/>
                                        <p:tgtEl>
                                          <p:spTgt spid="8612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86126"/>
                                        </p:tgtEl>
                                        <p:attrNameLst>
                                          <p:attrName>style.visibility</p:attrName>
                                        </p:attrNameLst>
                                      </p:cBhvr>
                                      <p:to>
                                        <p:strVal val="visible"/>
                                      </p:to>
                                    </p:set>
                                    <p:animEffect transition="in" filter="fade">
                                      <p:cBhvr>
                                        <p:cTn id="162" dur="1000"/>
                                        <p:tgtEl>
                                          <p:spTgt spid="8612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86141"/>
                                        </p:tgtEl>
                                        <p:attrNameLst>
                                          <p:attrName>style.visibility</p:attrName>
                                        </p:attrNameLst>
                                      </p:cBhvr>
                                      <p:to>
                                        <p:strVal val="visible"/>
                                      </p:to>
                                    </p:set>
                                    <p:animEffect transition="in" filter="fade">
                                      <p:cBhvr>
                                        <p:cTn id="165" dur="1000"/>
                                        <p:tgtEl>
                                          <p:spTgt spid="86141"/>
                                        </p:tgtEl>
                                      </p:cBhvr>
                                    </p:animEffect>
                                  </p:childTnLst>
                                </p:cTn>
                              </p:par>
                            </p:childTnLst>
                          </p:cTn>
                        </p:par>
                        <p:par>
                          <p:cTn id="166" fill="hold">
                            <p:stCondLst>
                              <p:cond delay="2000"/>
                            </p:stCondLst>
                            <p:childTnLst>
                              <p:par>
                                <p:cTn id="167" presetID="10" presetClass="entr" presetSubtype="0" fill="hold" grpId="0" nodeType="afterEffect">
                                  <p:stCondLst>
                                    <p:cond delay="0"/>
                                  </p:stCondLst>
                                  <p:childTnLst>
                                    <p:set>
                                      <p:cBhvr>
                                        <p:cTn id="168" dur="1" fill="hold">
                                          <p:stCondLst>
                                            <p:cond delay="0"/>
                                          </p:stCondLst>
                                        </p:cTn>
                                        <p:tgtEl>
                                          <p:spTgt spid="86131"/>
                                        </p:tgtEl>
                                        <p:attrNameLst>
                                          <p:attrName>style.visibility</p:attrName>
                                        </p:attrNameLst>
                                      </p:cBhvr>
                                      <p:to>
                                        <p:strVal val="visible"/>
                                      </p:to>
                                    </p:set>
                                    <p:animEffect transition="in" filter="fade">
                                      <p:cBhvr>
                                        <p:cTn id="169" dur="1000"/>
                                        <p:tgtEl>
                                          <p:spTgt spid="861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6132"/>
                                        </p:tgtEl>
                                        <p:attrNameLst>
                                          <p:attrName>style.visibility</p:attrName>
                                        </p:attrNameLst>
                                      </p:cBhvr>
                                      <p:to>
                                        <p:strVal val="visible"/>
                                      </p:to>
                                    </p:set>
                                    <p:animEffect transition="in" filter="fade">
                                      <p:cBhvr>
                                        <p:cTn id="172" dur="1000"/>
                                        <p:tgtEl>
                                          <p:spTgt spid="861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6133"/>
                                        </p:tgtEl>
                                        <p:attrNameLst>
                                          <p:attrName>style.visibility</p:attrName>
                                        </p:attrNameLst>
                                      </p:cBhvr>
                                      <p:to>
                                        <p:strVal val="visible"/>
                                      </p:to>
                                    </p:set>
                                    <p:animEffect transition="in" filter="fade">
                                      <p:cBhvr>
                                        <p:cTn id="175" dur="1000"/>
                                        <p:tgtEl>
                                          <p:spTgt spid="86133"/>
                                        </p:tgtEl>
                                      </p:cBhvr>
                                    </p:animEffect>
                                  </p:childTnLst>
                                </p:cTn>
                              </p:par>
                            </p:childTnLst>
                          </p:cTn>
                        </p:par>
                      </p:childTnLst>
                    </p:cTn>
                  </p:par>
                  <p:par>
                    <p:cTn id="176" fill="hold">
                      <p:stCondLst>
                        <p:cond delay="indefinite"/>
                      </p:stCondLst>
                      <p:childTnLst>
                        <p:par>
                          <p:cTn id="177" fill="hold">
                            <p:stCondLst>
                              <p:cond delay="0"/>
                            </p:stCondLst>
                            <p:childTnLst>
                              <p:par>
                                <p:cTn id="178" presetID="52" presetClass="entr" presetSubtype="0" fill="hold" nodeType="clickEffect">
                                  <p:stCondLst>
                                    <p:cond delay="0"/>
                                  </p:stCondLst>
                                  <p:childTnLst>
                                    <p:set>
                                      <p:cBhvr>
                                        <p:cTn id="179" dur="1" fill="hold">
                                          <p:stCondLst>
                                            <p:cond delay="0"/>
                                          </p:stCondLst>
                                        </p:cTn>
                                        <p:tgtEl>
                                          <p:spTgt spid="86147"/>
                                        </p:tgtEl>
                                        <p:attrNameLst>
                                          <p:attrName>style.visibility</p:attrName>
                                        </p:attrNameLst>
                                      </p:cBhvr>
                                      <p:to>
                                        <p:strVal val="visible"/>
                                      </p:to>
                                    </p:set>
                                    <p:animScale>
                                      <p:cBhvr>
                                        <p:cTn id="180" dur="2000" decel="50000" fill="hold">
                                          <p:stCondLst>
                                            <p:cond delay="0"/>
                                          </p:stCondLst>
                                        </p:cTn>
                                        <p:tgtEl>
                                          <p:spTgt spid="86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1" dur="2000" decel="50000" fill="hold">
                                          <p:stCondLst>
                                            <p:cond delay="0"/>
                                          </p:stCondLst>
                                        </p:cTn>
                                        <p:tgtEl>
                                          <p:spTgt spid="86147"/>
                                        </p:tgtEl>
                                        <p:attrNameLst>
                                          <p:attrName>ppt_x</p:attrName>
                                          <p:attrName>ppt_y</p:attrName>
                                        </p:attrNameLst>
                                      </p:cBhvr>
                                    </p:animMotion>
                                    <p:animEffect transition="in" filter="fade">
                                      <p:cBhvr>
                                        <p:cTn id="182" dur="2000"/>
                                        <p:tgtEl>
                                          <p:spTgt spid="86147"/>
                                        </p:tgtEl>
                                      </p:cBhvr>
                                    </p:animEffect>
                                  </p:childTnLst>
                                </p:cTn>
                              </p:par>
                            </p:childTnLst>
                          </p:cTn>
                        </p:par>
                        <p:par>
                          <p:cTn id="183" fill="hold">
                            <p:stCondLst>
                              <p:cond delay="2000"/>
                            </p:stCondLst>
                            <p:childTnLst>
                              <p:par>
                                <p:cTn id="184" presetID="35" presetClass="emph" presetSubtype="0" repeatCount="3000" fill="hold" nodeType="afterEffect">
                                  <p:stCondLst>
                                    <p:cond delay="0"/>
                                  </p:stCondLst>
                                  <p:childTnLst>
                                    <p:anim calcmode="discrete" valueType="str">
                                      <p:cBhvr>
                                        <p:cTn id="185" dur="1000" fill="hold"/>
                                        <p:tgtEl>
                                          <p:spTgt spid="861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43" grpId="0" animBg="1"/>
      <p:bldP spid="86103" grpId="0" animBg="1"/>
      <p:bldP spid="86092" grpId="0" animBg="1"/>
      <p:bldP spid="86093" grpId="0" animBg="1"/>
      <p:bldP spid="86094" grpId="0" animBg="1"/>
      <p:bldP spid="86095" grpId="0" animBg="1"/>
      <p:bldP spid="86096" grpId="0" animBg="1"/>
      <p:bldP spid="86097" grpId="0" animBg="1"/>
      <p:bldP spid="86100" grpId="0" animBg="1"/>
      <p:bldP spid="86100" grpId="1" animBg="1"/>
      <p:bldP spid="86101" grpId="0" animBg="1"/>
      <p:bldP spid="86101" grpId="1" animBg="1"/>
      <p:bldP spid="86102" grpId="0" animBg="1"/>
      <p:bldP spid="86102" grpId="1" animBg="1"/>
      <p:bldP spid="86104" grpId="0" animBg="1"/>
      <p:bldP spid="86104" grpId="1" animBg="1"/>
      <p:bldP spid="86105" grpId="0" animBg="1"/>
      <p:bldP spid="86106" grpId="0" animBg="1"/>
      <p:bldP spid="86109" grpId="0" animBg="1"/>
      <p:bldP spid="86116" grpId="0" animBg="1"/>
      <p:bldP spid="86116" grpId="1" animBg="1"/>
      <p:bldP spid="86117" grpId="0" animBg="1"/>
      <p:bldP spid="86117" grpId="1" animBg="1"/>
      <p:bldP spid="86118" grpId="0" animBg="1"/>
      <p:bldP spid="86118" grpId="1" animBg="1"/>
      <p:bldP spid="86119" grpId="0" animBg="1"/>
      <p:bldP spid="86119" grpId="1" animBg="1"/>
      <p:bldP spid="86120" grpId="0" animBg="1"/>
      <p:bldP spid="86120" grpId="1" animBg="1"/>
      <p:bldP spid="86121" grpId="0" animBg="1"/>
      <p:bldP spid="86122" grpId="0" animBg="1"/>
      <p:bldP spid="86123" grpId="0" animBg="1"/>
      <p:bldP spid="86124" grpId="0" animBg="1"/>
      <p:bldP spid="86125" grpId="0" animBg="1"/>
      <p:bldP spid="86126" grpId="0" animBg="1"/>
      <p:bldP spid="86131" grpId="0" animBg="1"/>
      <p:bldP spid="86132" grpId="0" animBg="1"/>
      <p:bldP spid="86133" grpId="0" animBg="1"/>
      <p:bldP spid="86141" grpId="0" animBg="1"/>
      <p:bldP spid="86142" grpId="0" animBg="1"/>
      <p:bldP spid="86146" grpId="0" animBg="1"/>
      <p:bldP spid="8614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8"/>
          <p:cNvGrpSpPr>
            <a:grpSpLocks/>
          </p:cNvGrpSpPr>
          <p:nvPr/>
        </p:nvGrpSpPr>
        <p:grpSpPr bwMode="auto">
          <a:xfrm>
            <a:off x="909638" y="4249738"/>
            <a:ext cx="2043112" cy="1525587"/>
            <a:chOff x="573" y="2677"/>
            <a:chExt cx="1287" cy="961"/>
          </a:xfrm>
        </p:grpSpPr>
        <p:sp>
          <p:nvSpPr>
            <p:cNvPr id="40996" name="Freeform 14"/>
            <p:cNvSpPr>
              <a:spLocks/>
            </p:cNvSpPr>
            <p:nvPr/>
          </p:nvSpPr>
          <p:spPr bwMode="auto">
            <a:xfrm>
              <a:off x="573" y="2677"/>
              <a:ext cx="1287" cy="961"/>
            </a:xfrm>
            <a:custGeom>
              <a:avLst/>
              <a:gdLst>
                <a:gd name="T0" fmla="*/ 1 w 1287"/>
                <a:gd name="T1" fmla="*/ 961 h 961"/>
                <a:gd name="T2" fmla="*/ 1287 w 1287"/>
                <a:gd name="T3" fmla="*/ 958 h 961"/>
                <a:gd name="T4" fmla="*/ 1284 w 1287"/>
                <a:gd name="T5" fmla="*/ 1 h 961"/>
                <a:gd name="T6" fmla="*/ 969 w 1287"/>
                <a:gd name="T7" fmla="*/ 1 h 961"/>
                <a:gd name="T8" fmla="*/ 969 w 1287"/>
                <a:gd name="T9" fmla="*/ 331 h 961"/>
                <a:gd name="T10" fmla="*/ 717 w 1287"/>
                <a:gd name="T11" fmla="*/ 331 h 961"/>
                <a:gd name="T12" fmla="*/ 723 w 1287"/>
                <a:gd name="T13" fmla="*/ 1 h 961"/>
                <a:gd name="T14" fmla="*/ 0 w 1287"/>
                <a:gd name="T15" fmla="*/ 0 h 961"/>
                <a:gd name="T16" fmla="*/ 1 w 1287"/>
                <a:gd name="T17" fmla="*/ 961 h 9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7"/>
                <a:gd name="T28" fmla="*/ 0 h 961"/>
                <a:gd name="T29" fmla="*/ 1287 w 1287"/>
                <a:gd name="T30" fmla="*/ 961 h 9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7" h="961">
                  <a:moveTo>
                    <a:pt x="1" y="961"/>
                  </a:moveTo>
                  <a:lnTo>
                    <a:pt x="1287" y="958"/>
                  </a:lnTo>
                  <a:lnTo>
                    <a:pt x="1284" y="1"/>
                  </a:lnTo>
                  <a:lnTo>
                    <a:pt x="969" y="1"/>
                  </a:lnTo>
                  <a:lnTo>
                    <a:pt x="969" y="331"/>
                  </a:lnTo>
                  <a:lnTo>
                    <a:pt x="717" y="331"/>
                  </a:lnTo>
                  <a:lnTo>
                    <a:pt x="723" y="1"/>
                  </a:lnTo>
                  <a:lnTo>
                    <a:pt x="0" y="0"/>
                  </a:lnTo>
                  <a:lnTo>
                    <a:pt x="1" y="961"/>
                  </a:lnTo>
                  <a:close/>
                </a:path>
              </a:pathLst>
            </a:custGeom>
            <a:solidFill>
              <a:srgbClr val="00CCFF"/>
            </a:solidFill>
            <a:ln w="38100">
              <a:solidFill>
                <a:srgbClr val="000000"/>
              </a:solidFill>
              <a:round/>
              <a:headEnd/>
              <a:tailEnd/>
            </a:ln>
          </p:spPr>
          <p:txBody>
            <a:bodyPr/>
            <a:lstStyle/>
            <a:p>
              <a:endParaRPr lang="en-US"/>
            </a:p>
          </p:txBody>
        </p:sp>
        <p:sp>
          <p:nvSpPr>
            <p:cNvPr id="40997" name="Oval 32"/>
            <p:cNvSpPr>
              <a:spLocks noChangeArrowheads="1"/>
            </p:cNvSpPr>
            <p:nvPr/>
          </p:nvSpPr>
          <p:spPr bwMode="auto">
            <a:xfrm>
              <a:off x="699" y="2948"/>
              <a:ext cx="429" cy="429"/>
            </a:xfrm>
            <a:prstGeom prst="ellipse">
              <a:avLst/>
            </a:prstGeom>
            <a:solidFill>
              <a:schemeClr val="bg1"/>
            </a:solidFill>
            <a:ln w="38100">
              <a:solidFill>
                <a:srgbClr val="000000"/>
              </a:solidFill>
              <a:round/>
              <a:headEnd/>
              <a:tailEnd/>
            </a:ln>
          </p:spPr>
          <p:txBody>
            <a:bodyPr wrap="none" anchor="ctr"/>
            <a:lstStyle/>
            <a:p>
              <a:endParaRPr lang="en-US"/>
            </a:p>
          </p:txBody>
        </p:sp>
        <p:sp>
          <p:nvSpPr>
            <p:cNvPr id="40998" name="Line 33"/>
            <p:cNvSpPr>
              <a:spLocks noChangeShapeType="1"/>
            </p:cNvSpPr>
            <p:nvPr/>
          </p:nvSpPr>
          <p:spPr bwMode="auto">
            <a:xfrm>
              <a:off x="915" y="3134"/>
              <a:ext cx="0" cy="63"/>
            </a:xfrm>
            <a:prstGeom prst="line">
              <a:avLst/>
            </a:prstGeom>
            <a:noFill/>
            <a:ln w="19050">
              <a:solidFill>
                <a:srgbClr val="000000"/>
              </a:solidFill>
              <a:round/>
              <a:headEnd/>
              <a:tailEnd/>
            </a:ln>
          </p:spPr>
          <p:txBody>
            <a:bodyPr/>
            <a:lstStyle/>
            <a:p>
              <a:endParaRPr lang="en-US"/>
            </a:p>
          </p:txBody>
        </p:sp>
        <p:sp>
          <p:nvSpPr>
            <p:cNvPr id="40999" name="Line 34"/>
            <p:cNvSpPr>
              <a:spLocks noChangeShapeType="1"/>
            </p:cNvSpPr>
            <p:nvPr/>
          </p:nvSpPr>
          <p:spPr bwMode="auto">
            <a:xfrm>
              <a:off x="915" y="2852"/>
              <a:ext cx="0" cy="255"/>
            </a:xfrm>
            <a:prstGeom prst="line">
              <a:avLst/>
            </a:prstGeom>
            <a:noFill/>
            <a:ln w="19050">
              <a:solidFill>
                <a:srgbClr val="000000"/>
              </a:solidFill>
              <a:round/>
              <a:headEnd/>
              <a:tailEnd/>
            </a:ln>
          </p:spPr>
          <p:txBody>
            <a:bodyPr/>
            <a:lstStyle/>
            <a:p>
              <a:endParaRPr lang="en-US"/>
            </a:p>
          </p:txBody>
        </p:sp>
        <p:sp>
          <p:nvSpPr>
            <p:cNvPr id="41000" name="Line 35"/>
            <p:cNvSpPr>
              <a:spLocks noChangeShapeType="1"/>
            </p:cNvSpPr>
            <p:nvPr/>
          </p:nvSpPr>
          <p:spPr bwMode="auto">
            <a:xfrm flipH="1">
              <a:off x="978" y="3167"/>
              <a:ext cx="252" cy="0"/>
            </a:xfrm>
            <a:prstGeom prst="line">
              <a:avLst/>
            </a:prstGeom>
            <a:noFill/>
            <a:ln w="19050">
              <a:solidFill>
                <a:srgbClr val="000000"/>
              </a:solidFill>
              <a:round/>
              <a:headEnd/>
              <a:tailEnd/>
            </a:ln>
          </p:spPr>
          <p:txBody>
            <a:bodyPr/>
            <a:lstStyle/>
            <a:p>
              <a:endParaRPr lang="en-US"/>
            </a:p>
          </p:txBody>
        </p:sp>
        <p:sp>
          <p:nvSpPr>
            <p:cNvPr id="41001" name="Line 36"/>
            <p:cNvSpPr>
              <a:spLocks noChangeShapeType="1"/>
            </p:cNvSpPr>
            <p:nvPr/>
          </p:nvSpPr>
          <p:spPr bwMode="auto">
            <a:xfrm rot="-5400000">
              <a:off x="915" y="3134"/>
              <a:ext cx="0" cy="63"/>
            </a:xfrm>
            <a:prstGeom prst="line">
              <a:avLst/>
            </a:prstGeom>
            <a:noFill/>
            <a:ln w="19050">
              <a:solidFill>
                <a:srgbClr val="000000"/>
              </a:solidFill>
              <a:round/>
              <a:headEnd/>
              <a:tailEnd/>
            </a:ln>
          </p:spPr>
          <p:txBody>
            <a:bodyPr/>
            <a:lstStyle/>
            <a:p>
              <a:endParaRPr lang="en-US"/>
            </a:p>
          </p:txBody>
        </p:sp>
        <p:sp>
          <p:nvSpPr>
            <p:cNvPr id="41002" name="Line 38"/>
            <p:cNvSpPr>
              <a:spLocks noChangeShapeType="1"/>
            </p:cNvSpPr>
            <p:nvPr/>
          </p:nvSpPr>
          <p:spPr bwMode="auto">
            <a:xfrm>
              <a:off x="915" y="3224"/>
              <a:ext cx="0" cy="255"/>
            </a:xfrm>
            <a:prstGeom prst="line">
              <a:avLst/>
            </a:prstGeom>
            <a:noFill/>
            <a:ln w="19050">
              <a:solidFill>
                <a:srgbClr val="000000"/>
              </a:solidFill>
              <a:round/>
              <a:headEnd/>
              <a:tailEnd/>
            </a:ln>
          </p:spPr>
          <p:txBody>
            <a:bodyPr/>
            <a:lstStyle/>
            <a:p>
              <a:endParaRPr lang="en-US"/>
            </a:p>
          </p:txBody>
        </p:sp>
        <p:sp>
          <p:nvSpPr>
            <p:cNvPr id="41003" name="Line 39"/>
            <p:cNvSpPr>
              <a:spLocks noChangeShapeType="1"/>
            </p:cNvSpPr>
            <p:nvPr/>
          </p:nvSpPr>
          <p:spPr bwMode="auto">
            <a:xfrm flipH="1">
              <a:off x="600" y="3167"/>
              <a:ext cx="252" cy="0"/>
            </a:xfrm>
            <a:prstGeom prst="line">
              <a:avLst/>
            </a:prstGeom>
            <a:noFill/>
            <a:ln w="19050">
              <a:solidFill>
                <a:srgbClr val="000000"/>
              </a:solidFill>
              <a:round/>
              <a:headEnd/>
              <a:tailEnd/>
            </a:ln>
          </p:spPr>
          <p:txBody>
            <a:bodyPr/>
            <a:lstStyle/>
            <a:p>
              <a:endParaRPr lang="en-US"/>
            </a:p>
          </p:txBody>
        </p:sp>
      </p:grpSp>
      <p:sp>
        <p:nvSpPr>
          <p:cNvPr id="90122" name="Rectangle 10"/>
          <p:cNvSpPr>
            <a:spLocks noChangeArrowheads="1"/>
          </p:cNvSpPr>
          <p:nvPr/>
        </p:nvSpPr>
        <p:spPr bwMode="auto">
          <a:xfrm>
            <a:off x="317500" y="1168400"/>
            <a:ext cx="8547100" cy="1752600"/>
          </a:xfrm>
          <a:prstGeom prst="rect">
            <a:avLst/>
          </a:prstGeom>
          <a:solidFill>
            <a:srgbClr val="CCECFF"/>
          </a:solidFill>
          <a:ln w="9525">
            <a:noFill/>
            <a:miter lim="800000"/>
            <a:headEnd/>
            <a:tailEnd/>
          </a:ln>
        </p:spPr>
        <p:txBody>
          <a:bodyPr wrap="none" anchor="ctr"/>
          <a:lstStyle/>
          <a:p>
            <a:endParaRPr lang="en-US"/>
          </a:p>
        </p:txBody>
      </p:sp>
      <p:grpSp>
        <p:nvGrpSpPr>
          <p:cNvPr id="3" name="Group 96"/>
          <p:cNvGrpSpPr>
            <a:grpSpLocks/>
          </p:cNvGrpSpPr>
          <p:nvPr/>
        </p:nvGrpSpPr>
        <p:grpSpPr bwMode="auto">
          <a:xfrm>
            <a:off x="419100" y="1125538"/>
            <a:ext cx="8432800" cy="647700"/>
            <a:chOff x="264" y="709"/>
            <a:chExt cx="5312" cy="408"/>
          </a:xfrm>
        </p:grpSpPr>
        <p:sp>
          <p:nvSpPr>
            <p:cNvPr id="40994" name="Text Box 7"/>
            <p:cNvSpPr txBox="1">
              <a:spLocks noChangeArrowheads="1"/>
            </p:cNvSpPr>
            <p:nvPr/>
          </p:nvSpPr>
          <p:spPr bwMode="auto">
            <a:xfrm>
              <a:off x="466" y="709"/>
              <a:ext cx="5110" cy="408"/>
            </a:xfrm>
            <a:prstGeom prst="rect">
              <a:avLst/>
            </a:prstGeom>
            <a:noFill/>
            <a:ln w="9525">
              <a:noFill/>
              <a:miter lim="800000"/>
              <a:headEnd/>
              <a:tailEnd/>
            </a:ln>
          </p:spPr>
          <p:txBody>
            <a:bodyPr>
              <a:spAutoFit/>
            </a:bodyPr>
            <a:lstStyle/>
            <a:p>
              <a:pPr>
                <a:lnSpc>
                  <a:spcPct val="130000"/>
                </a:lnSpc>
              </a:pPr>
              <a:r>
                <a:rPr lang="en-US" b="1">
                  <a:solidFill>
                    <a:srgbClr val="FF3300"/>
                  </a:solidFill>
                  <a:latin typeface="Arial" charset="0"/>
                  <a:cs typeface="Arial" charset="0"/>
                </a:rPr>
                <a:t>Do not</a:t>
              </a:r>
              <a:r>
                <a:rPr lang="en-US">
                  <a:solidFill>
                    <a:srgbClr val="000000"/>
                  </a:solidFill>
                  <a:latin typeface="Arial" charset="0"/>
                  <a:cs typeface="Arial" charset="0"/>
                </a:rPr>
                <a:t> break the lines as they cross object lines.</a:t>
              </a:r>
            </a:p>
          </p:txBody>
        </p:sp>
        <p:sp>
          <p:nvSpPr>
            <p:cNvPr id="90124" name="Rectangle 12"/>
            <p:cNvSpPr>
              <a:spLocks noChangeArrowheads="1"/>
            </p:cNvSpPr>
            <p:nvPr/>
          </p:nvSpPr>
          <p:spPr bwMode="auto">
            <a:xfrm>
              <a:off x="264" y="872"/>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sp>
        <p:nvSpPr>
          <p:cNvPr id="90127" name="Line 15"/>
          <p:cNvSpPr>
            <a:spLocks noChangeShapeType="1"/>
          </p:cNvSpPr>
          <p:nvPr/>
        </p:nvSpPr>
        <p:spPr bwMode="auto">
          <a:xfrm>
            <a:off x="2517775" y="4776788"/>
            <a:ext cx="1116013" cy="0"/>
          </a:xfrm>
          <a:prstGeom prst="line">
            <a:avLst/>
          </a:prstGeom>
          <a:noFill/>
          <a:ln w="19050">
            <a:solidFill>
              <a:schemeClr val="accent2"/>
            </a:solidFill>
            <a:round/>
            <a:headEnd/>
            <a:tailEnd/>
          </a:ln>
        </p:spPr>
        <p:txBody>
          <a:bodyPr/>
          <a:lstStyle/>
          <a:p>
            <a:endParaRPr lang="en-US"/>
          </a:p>
        </p:txBody>
      </p:sp>
      <p:sp>
        <p:nvSpPr>
          <p:cNvPr id="90132" name="Oval 20"/>
          <p:cNvSpPr>
            <a:spLocks noChangeArrowheads="1"/>
          </p:cNvSpPr>
          <p:nvPr/>
        </p:nvSpPr>
        <p:spPr bwMode="auto">
          <a:xfrm>
            <a:off x="2809875" y="4651375"/>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90133" name="Oval 21"/>
          <p:cNvSpPr>
            <a:spLocks noChangeArrowheads="1"/>
          </p:cNvSpPr>
          <p:nvPr/>
        </p:nvSpPr>
        <p:spPr bwMode="auto">
          <a:xfrm>
            <a:off x="1314450" y="4105275"/>
            <a:ext cx="276225" cy="276225"/>
          </a:xfrm>
          <a:prstGeom prst="ellipse">
            <a:avLst/>
          </a:prstGeom>
          <a:noFill/>
          <a:ln w="19050">
            <a:solidFill>
              <a:srgbClr val="FF3300"/>
            </a:solidFill>
            <a:prstDash val="dash"/>
            <a:round/>
            <a:headEnd/>
            <a:tailEnd/>
          </a:ln>
        </p:spPr>
        <p:txBody>
          <a:bodyPr wrap="none" anchor="ctr"/>
          <a:lstStyle/>
          <a:p>
            <a:endParaRPr lang="en-US"/>
          </a:p>
        </p:txBody>
      </p:sp>
      <p:sp>
        <p:nvSpPr>
          <p:cNvPr id="90152" name="Line 40"/>
          <p:cNvSpPr>
            <a:spLocks noChangeShapeType="1"/>
          </p:cNvSpPr>
          <p:nvPr/>
        </p:nvSpPr>
        <p:spPr bwMode="auto">
          <a:xfrm>
            <a:off x="3024188" y="4251325"/>
            <a:ext cx="614362" cy="0"/>
          </a:xfrm>
          <a:prstGeom prst="line">
            <a:avLst/>
          </a:prstGeom>
          <a:noFill/>
          <a:ln w="19050">
            <a:solidFill>
              <a:schemeClr val="accent2"/>
            </a:solidFill>
            <a:round/>
            <a:headEnd/>
            <a:tailEnd/>
          </a:ln>
        </p:spPr>
        <p:txBody>
          <a:bodyPr/>
          <a:lstStyle/>
          <a:p>
            <a:endParaRPr lang="en-US"/>
          </a:p>
        </p:txBody>
      </p:sp>
      <p:sp>
        <p:nvSpPr>
          <p:cNvPr id="90156" name="Line 44"/>
          <p:cNvSpPr>
            <a:spLocks noChangeShapeType="1"/>
          </p:cNvSpPr>
          <p:nvPr/>
        </p:nvSpPr>
        <p:spPr bwMode="auto">
          <a:xfrm>
            <a:off x="3495675" y="4208463"/>
            <a:ext cx="0" cy="614362"/>
          </a:xfrm>
          <a:prstGeom prst="line">
            <a:avLst/>
          </a:prstGeom>
          <a:noFill/>
          <a:ln w="19050">
            <a:solidFill>
              <a:schemeClr val="accent2"/>
            </a:solidFill>
            <a:round/>
            <a:headEnd type="arrow" w="sm" len="lg"/>
            <a:tailEnd type="arrow" w="sm" len="lg"/>
          </a:ln>
        </p:spPr>
        <p:txBody>
          <a:bodyPr/>
          <a:lstStyle/>
          <a:p>
            <a:endParaRPr lang="en-US"/>
          </a:p>
        </p:txBody>
      </p:sp>
      <p:sp>
        <p:nvSpPr>
          <p:cNvPr id="90158" name="Line 46"/>
          <p:cNvSpPr>
            <a:spLocks noChangeShapeType="1"/>
          </p:cNvSpPr>
          <p:nvPr/>
        </p:nvSpPr>
        <p:spPr bwMode="auto">
          <a:xfrm flipV="1">
            <a:off x="1452563" y="3760788"/>
            <a:ext cx="0" cy="695325"/>
          </a:xfrm>
          <a:prstGeom prst="line">
            <a:avLst/>
          </a:prstGeom>
          <a:noFill/>
          <a:ln w="19050">
            <a:solidFill>
              <a:schemeClr val="accent2"/>
            </a:solidFill>
            <a:round/>
            <a:headEnd/>
            <a:tailEnd/>
          </a:ln>
        </p:spPr>
        <p:txBody>
          <a:bodyPr/>
          <a:lstStyle/>
          <a:p>
            <a:endParaRPr lang="en-US"/>
          </a:p>
        </p:txBody>
      </p:sp>
      <p:sp>
        <p:nvSpPr>
          <p:cNvPr id="90159" name="Line 47"/>
          <p:cNvSpPr>
            <a:spLocks noChangeShapeType="1"/>
          </p:cNvSpPr>
          <p:nvPr/>
        </p:nvSpPr>
        <p:spPr bwMode="auto">
          <a:xfrm flipV="1">
            <a:off x="909638" y="3765550"/>
            <a:ext cx="0" cy="409575"/>
          </a:xfrm>
          <a:prstGeom prst="line">
            <a:avLst/>
          </a:prstGeom>
          <a:noFill/>
          <a:ln w="19050">
            <a:solidFill>
              <a:schemeClr val="accent2"/>
            </a:solidFill>
            <a:round/>
            <a:headEnd/>
            <a:tailEnd/>
          </a:ln>
        </p:spPr>
        <p:txBody>
          <a:bodyPr/>
          <a:lstStyle/>
          <a:p>
            <a:endParaRPr lang="en-US"/>
          </a:p>
        </p:txBody>
      </p:sp>
      <p:sp>
        <p:nvSpPr>
          <p:cNvPr id="90160" name="Line 48"/>
          <p:cNvSpPr>
            <a:spLocks noChangeShapeType="1"/>
          </p:cNvSpPr>
          <p:nvPr/>
        </p:nvSpPr>
        <p:spPr bwMode="auto">
          <a:xfrm flipH="1">
            <a:off x="876300" y="3903663"/>
            <a:ext cx="614363" cy="0"/>
          </a:xfrm>
          <a:prstGeom prst="line">
            <a:avLst/>
          </a:prstGeom>
          <a:noFill/>
          <a:ln w="19050">
            <a:solidFill>
              <a:schemeClr val="accent2"/>
            </a:solidFill>
            <a:round/>
            <a:headEnd type="arrow" w="sm" len="lg"/>
            <a:tailEnd type="arrow" w="sm" len="lg"/>
          </a:ln>
        </p:spPr>
        <p:txBody>
          <a:bodyPr/>
          <a:lstStyle/>
          <a:p>
            <a:endParaRPr lang="en-US"/>
          </a:p>
        </p:txBody>
      </p:sp>
      <p:sp>
        <p:nvSpPr>
          <p:cNvPr id="90164" name="AutoShape 52"/>
          <p:cNvSpPr>
            <a:spLocks noChangeArrowheads="1"/>
          </p:cNvSpPr>
          <p:nvPr/>
        </p:nvSpPr>
        <p:spPr bwMode="auto">
          <a:xfrm>
            <a:off x="4622800" y="3302000"/>
            <a:ext cx="4216400" cy="2692400"/>
          </a:xfrm>
          <a:prstGeom prst="roundRect">
            <a:avLst>
              <a:gd name="adj" fmla="val 16667"/>
            </a:avLst>
          </a:prstGeom>
          <a:noFill/>
          <a:ln w="19050">
            <a:solidFill>
              <a:srgbClr val="000000"/>
            </a:solidFill>
            <a:prstDash val="lgDash"/>
            <a:round/>
            <a:headEnd/>
            <a:tailEnd/>
          </a:ln>
        </p:spPr>
        <p:txBody>
          <a:bodyPr wrap="none" anchor="ctr"/>
          <a:lstStyle/>
          <a:p>
            <a:endParaRPr lang="en-US"/>
          </a:p>
        </p:txBody>
      </p:sp>
      <p:sp>
        <p:nvSpPr>
          <p:cNvPr id="90175" name="Text Box 63"/>
          <p:cNvSpPr txBox="1">
            <a:spLocks noChangeArrowheads="1"/>
          </p:cNvSpPr>
          <p:nvPr/>
        </p:nvSpPr>
        <p:spPr bwMode="auto">
          <a:xfrm>
            <a:off x="4949825" y="3081338"/>
            <a:ext cx="3649663" cy="523875"/>
          </a:xfrm>
          <a:prstGeom prst="rect">
            <a:avLst/>
          </a:prstGeom>
          <a:solidFill>
            <a:srgbClr val="FF3300"/>
          </a:solidFill>
          <a:ln w="9525">
            <a:noFill/>
            <a:miter lim="800000"/>
            <a:headEnd/>
            <a:tailEnd/>
          </a:ln>
        </p:spPr>
        <p:txBody>
          <a:bodyPr wrap="none">
            <a:spAutoFit/>
          </a:bodyPr>
          <a:lstStyle/>
          <a:p>
            <a:r>
              <a:rPr lang="en-US" sz="2800" b="1">
                <a:solidFill>
                  <a:schemeClr val="bg1"/>
                </a:solidFill>
                <a:latin typeface="Arial" charset="0"/>
              </a:rPr>
              <a:t>COMMON  MISTAKE</a:t>
            </a:r>
            <a:endParaRPr lang="th-TH" sz="2800" b="1">
              <a:solidFill>
                <a:schemeClr val="bg1"/>
              </a:solidFill>
              <a:latin typeface="Arial" charset="0"/>
            </a:endParaRPr>
          </a:p>
        </p:txBody>
      </p:sp>
      <p:grpSp>
        <p:nvGrpSpPr>
          <p:cNvPr id="4" name="Group 100"/>
          <p:cNvGrpSpPr>
            <a:grpSpLocks/>
          </p:cNvGrpSpPr>
          <p:nvPr/>
        </p:nvGrpSpPr>
        <p:grpSpPr bwMode="auto">
          <a:xfrm>
            <a:off x="5557838" y="4237038"/>
            <a:ext cx="2043112" cy="1525587"/>
            <a:chOff x="3501" y="2669"/>
            <a:chExt cx="1287" cy="961"/>
          </a:xfrm>
        </p:grpSpPr>
        <p:sp>
          <p:nvSpPr>
            <p:cNvPr id="40986" name="Freeform 64"/>
            <p:cNvSpPr>
              <a:spLocks/>
            </p:cNvSpPr>
            <p:nvPr/>
          </p:nvSpPr>
          <p:spPr bwMode="auto">
            <a:xfrm>
              <a:off x="3501" y="2669"/>
              <a:ext cx="1287" cy="961"/>
            </a:xfrm>
            <a:custGeom>
              <a:avLst/>
              <a:gdLst>
                <a:gd name="T0" fmla="*/ 1 w 1287"/>
                <a:gd name="T1" fmla="*/ 961 h 961"/>
                <a:gd name="T2" fmla="*/ 1287 w 1287"/>
                <a:gd name="T3" fmla="*/ 958 h 961"/>
                <a:gd name="T4" fmla="*/ 1284 w 1287"/>
                <a:gd name="T5" fmla="*/ 1 h 961"/>
                <a:gd name="T6" fmla="*/ 969 w 1287"/>
                <a:gd name="T7" fmla="*/ 1 h 961"/>
                <a:gd name="T8" fmla="*/ 969 w 1287"/>
                <a:gd name="T9" fmla="*/ 331 h 961"/>
                <a:gd name="T10" fmla="*/ 717 w 1287"/>
                <a:gd name="T11" fmla="*/ 331 h 961"/>
                <a:gd name="T12" fmla="*/ 723 w 1287"/>
                <a:gd name="T13" fmla="*/ 1 h 961"/>
                <a:gd name="T14" fmla="*/ 0 w 1287"/>
                <a:gd name="T15" fmla="*/ 0 h 961"/>
                <a:gd name="T16" fmla="*/ 1 w 1287"/>
                <a:gd name="T17" fmla="*/ 961 h 9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7"/>
                <a:gd name="T28" fmla="*/ 0 h 961"/>
                <a:gd name="T29" fmla="*/ 1287 w 1287"/>
                <a:gd name="T30" fmla="*/ 961 h 9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7" h="961">
                  <a:moveTo>
                    <a:pt x="1" y="961"/>
                  </a:moveTo>
                  <a:lnTo>
                    <a:pt x="1287" y="958"/>
                  </a:lnTo>
                  <a:lnTo>
                    <a:pt x="1284" y="1"/>
                  </a:lnTo>
                  <a:lnTo>
                    <a:pt x="969" y="1"/>
                  </a:lnTo>
                  <a:lnTo>
                    <a:pt x="969" y="331"/>
                  </a:lnTo>
                  <a:lnTo>
                    <a:pt x="717" y="331"/>
                  </a:lnTo>
                  <a:lnTo>
                    <a:pt x="723" y="1"/>
                  </a:lnTo>
                  <a:lnTo>
                    <a:pt x="0" y="0"/>
                  </a:lnTo>
                  <a:lnTo>
                    <a:pt x="1" y="961"/>
                  </a:lnTo>
                  <a:close/>
                </a:path>
              </a:pathLst>
            </a:custGeom>
            <a:solidFill>
              <a:schemeClr val="tx2"/>
            </a:solidFill>
            <a:ln w="38100">
              <a:solidFill>
                <a:srgbClr val="000000"/>
              </a:solidFill>
              <a:round/>
              <a:headEnd/>
              <a:tailEnd/>
            </a:ln>
          </p:spPr>
          <p:txBody>
            <a:bodyPr/>
            <a:lstStyle/>
            <a:p>
              <a:endParaRPr lang="en-US"/>
            </a:p>
          </p:txBody>
        </p:sp>
        <p:sp>
          <p:nvSpPr>
            <p:cNvPr id="40987" name="Oval 68"/>
            <p:cNvSpPr>
              <a:spLocks noChangeArrowheads="1"/>
            </p:cNvSpPr>
            <p:nvPr/>
          </p:nvSpPr>
          <p:spPr bwMode="auto">
            <a:xfrm>
              <a:off x="3627" y="2940"/>
              <a:ext cx="429" cy="429"/>
            </a:xfrm>
            <a:prstGeom prst="ellipse">
              <a:avLst/>
            </a:prstGeom>
            <a:solidFill>
              <a:schemeClr val="bg1"/>
            </a:solidFill>
            <a:ln w="38100">
              <a:solidFill>
                <a:srgbClr val="000000"/>
              </a:solidFill>
              <a:round/>
              <a:headEnd/>
              <a:tailEnd/>
            </a:ln>
          </p:spPr>
          <p:txBody>
            <a:bodyPr wrap="none" anchor="ctr"/>
            <a:lstStyle/>
            <a:p>
              <a:endParaRPr lang="en-US"/>
            </a:p>
          </p:txBody>
        </p:sp>
        <p:sp>
          <p:nvSpPr>
            <p:cNvPr id="40988" name="Line 69"/>
            <p:cNvSpPr>
              <a:spLocks noChangeShapeType="1"/>
            </p:cNvSpPr>
            <p:nvPr/>
          </p:nvSpPr>
          <p:spPr bwMode="auto">
            <a:xfrm>
              <a:off x="3843" y="3126"/>
              <a:ext cx="0" cy="63"/>
            </a:xfrm>
            <a:prstGeom prst="line">
              <a:avLst/>
            </a:prstGeom>
            <a:noFill/>
            <a:ln w="19050">
              <a:solidFill>
                <a:srgbClr val="000000"/>
              </a:solidFill>
              <a:round/>
              <a:headEnd/>
              <a:tailEnd/>
            </a:ln>
          </p:spPr>
          <p:txBody>
            <a:bodyPr/>
            <a:lstStyle/>
            <a:p>
              <a:endParaRPr lang="en-US"/>
            </a:p>
          </p:txBody>
        </p:sp>
        <p:sp>
          <p:nvSpPr>
            <p:cNvPr id="40989" name="Line 70"/>
            <p:cNvSpPr>
              <a:spLocks noChangeShapeType="1"/>
            </p:cNvSpPr>
            <p:nvPr/>
          </p:nvSpPr>
          <p:spPr bwMode="auto">
            <a:xfrm>
              <a:off x="3843" y="2844"/>
              <a:ext cx="0" cy="255"/>
            </a:xfrm>
            <a:prstGeom prst="line">
              <a:avLst/>
            </a:prstGeom>
            <a:noFill/>
            <a:ln w="19050">
              <a:solidFill>
                <a:srgbClr val="000000"/>
              </a:solidFill>
              <a:round/>
              <a:headEnd/>
              <a:tailEnd/>
            </a:ln>
          </p:spPr>
          <p:txBody>
            <a:bodyPr/>
            <a:lstStyle/>
            <a:p>
              <a:endParaRPr lang="en-US"/>
            </a:p>
          </p:txBody>
        </p:sp>
        <p:sp>
          <p:nvSpPr>
            <p:cNvPr id="40990" name="Line 71"/>
            <p:cNvSpPr>
              <a:spLocks noChangeShapeType="1"/>
            </p:cNvSpPr>
            <p:nvPr/>
          </p:nvSpPr>
          <p:spPr bwMode="auto">
            <a:xfrm flipH="1">
              <a:off x="3906" y="3159"/>
              <a:ext cx="252" cy="0"/>
            </a:xfrm>
            <a:prstGeom prst="line">
              <a:avLst/>
            </a:prstGeom>
            <a:noFill/>
            <a:ln w="19050">
              <a:solidFill>
                <a:srgbClr val="000000"/>
              </a:solidFill>
              <a:round/>
              <a:headEnd/>
              <a:tailEnd/>
            </a:ln>
          </p:spPr>
          <p:txBody>
            <a:bodyPr/>
            <a:lstStyle/>
            <a:p>
              <a:endParaRPr lang="en-US"/>
            </a:p>
          </p:txBody>
        </p:sp>
        <p:sp>
          <p:nvSpPr>
            <p:cNvPr id="40991" name="Line 72"/>
            <p:cNvSpPr>
              <a:spLocks noChangeShapeType="1"/>
            </p:cNvSpPr>
            <p:nvPr/>
          </p:nvSpPr>
          <p:spPr bwMode="auto">
            <a:xfrm rot="-5400000">
              <a:off x="3843" y="3126"/>
              <a:ext cx="0" cy="63"/>
            </a:xfrm>
            <a:prstGeom prst="line">
              <a:avLst/>
            </a:prstGeom>
            <a:noFill/>
            <a:ln w="19050">
              <a:solidFill>
                <a:srgbClr val="000000"/>
              </a:solidFill>
              <a:round/>
              <a:headEnd/>
              <a:tailEnd/>
            </a:ln>
          </p:spPr>
          <p:txBody>
            <a:bodyPr/>
            <a:lstStyle/>
            <a:p>
              <a:endParaRPr lang="en-US"/>
            </a:p>
          </p:txBody>
        </p:sp>
        <p:sp>
          <p:nvSpPr>
            <p:cNvPr id="40992" name="Line 73"/>
            <p:cNvSpPr>
              <a:spLocks noChangeShapeType="1"/>
            </p:cNvSpPr>
            <p:nvPr/>
          </p:nvSpPr>
          <p:spPr bwMode="auto">
            <a:xfrm>
              <a:off x="3843" y="3216"/>
              <a:ext cx="0" cy="255"/>
            </a:xfrm>
            <a:prstGeom prst="line">
              <a:avLst/>
            </a:prstGeom>
            <a:noFill/>
            <a:ln w="19050">
              <a:solidFill>
                <a:srgbClr val="000000"/>
              </a:solidFill>
              <a:round/>
              <a:headEnd/>
              <a:tailEnd/>
            </a:ln>
          </p:spPr>
          <p:txBody>
            <a:bodyPr/>
            <a:lstStyle/>
            <a:p>
              <a:endParaRPr lang="en-US"/>
            </a:p>
          </p:txBody>
        </p:sp>
        <p:sp>
          <p:nvSpPr>
            <p:cNvPr id="40993" name="Line 74"/>
            <p:cNvSpPr>
              <a:spLocks noChangeShapeType="1"/>
            </p:cNvSpPr>
            <p:nvPr/>
          </p:nvSpPr>
          <p:spPr bwMode="auto">
            <a:xfrm flipH="1">
              <a:off x="3528" y="3159"/>
              <a:ext cx="252" cy="0"/>
            </a:xfrm>
            <a:prstGeom prst="line">
              <a:avLst/>
            </a:prstGeom>
            <a:noFill/>
            <a:ln w="19050">
              <a:solidFill>
                <a:srgbClr val="000000"/>
              </a:solidFill>
              <a:round/>
              <a:headEnd/>
              <a:tailEnd/>
            </a:ln>
          </p:spPr>
          <p:txBody>
            <a:bodyPr/>
            <a:lstStyle/>
            <a:p>
              <a:endParaRPr lang="en-US"/>
            </a:p>
          </p:txBody>
        </p:sp>
      </p:grpSp>
      <p:sp>
        <p:nvSpPr>
          <p:cNvPr id="90187" name="Line 75"/>
          <p:cNvSpPr>
            <a:spLocks noChangeShapeType="1"/>
          </p:cNvSpPr>
          <p:nvPr/>
        </p:nvSpPr>
        <p:spPr bwMode="auto">
          <a:xfrm>
            <a:off x="7672388" y="4238625"/>
            <a:ext cx="614362" cy="0"/>
          </a:xfrm>
          <a:prstGeom prst="line">
            <a:avLst/>
          </a:prstGeom>
          <a:noFill/>
          <a:ln w="19050">
            <a:solidFill>
              <a:schemeClr val="accent2"/>
            </a:solidFill>
            <a:round/>
            <a:headEnd/>
            <a:tailEnd/>
          </a:ln>
        </p:spPr>
        <p:txBody>
          <a:bodyPr/>
          <a:lstStyle/>
          <a:p>
            <a:endParaRPr lang="en-US"/>
          </a:p>
        </p:txBody>
      </p:sp>
      <p:sp>
        <p:nvSpPr>
          <p:cNvPr id="90188" name="Line 76"/>
          <p:cNvSpPr>
            <a:spLocks noChangeShapeType="1"/>
          </p:cNvSpPr>
          <p:nvPr/>
        </p:nvSpPr>
        <p:spPr bwMode="auto">
          <a:xfrm>
            <a:off x="8143875" y="4195763"/>
            <a:ext cx="0" cy="609600"/>
          </a:xfrm>
          <a:prstGeom prst="line">
            <a:avLst/>
          </a:prstGeom>
          <a:noFill/>
          <a:ln w="19050">
            <a:solidFill>
              <a:schemeClr val="accent2"/>
            </a:solidFill>
            <a:round/>
            <a:headEnd type="arrow" w="sm" len="lg"/>
            <a:tailEnd type="arrow" w="sm" len="lg"/>
          </a:ln>
        </p:spPr>
        <p:txBody>
          <a:bodyPr/>
          <a:lstStyle/>
          <a:p>
            <a:endParaRPr lang="en-US"/>
          </a:p>
        </p:txBody>
      </p:sp>
      <p:sp>
        <p:nvSpPr>
          <p:cNvPr id="90190" name="Line 78"/>
          <p:cNvSpPr>
            <a:spLocks noChangeShapeType="1"/>
          </p:cNvSpPr>
          <p:nvPr/>
        </p:nvSpPr>
        <p:spPr bwMode="auto">
          <a:xfrm flipV="1">
            <a:off x="5557838" y="3752850"/>
            <a:ext cx="0" cy="409575"/>
          </a:xfrm>
          <a:prstGeom prst="line">
            <a:avLst/>
          </a:prstGeom>
          <a:noFill/>
          <a:ln w="19050">
            <a:solidFill>
              <a:schemeClr val="accent2"/>
            </a:solidFill>
            <a:round/>
            <a:headEnd/>
            <a:tailEnd/>
          </a:ln>
        </p:spPr>
        <p:txBody>
          <a:bodyPr/>
          <a:lstStyle/>
          <a:p>
            <a:endParaRPr lang="en-US"/>
          </a:p>
        </p:txBody>
      </p:sp>
      <p:sp>
        <p:nvSpPr>
          <p:cNvPr id="90191" name="Line 79"/>
          <p:cNvSpPr>
            <a:spLocks noChangeShapeType="1"/>
          </p:cNvSpPr>
          <p:nvPr/>
        </p:nvSpPr>
        <p:spPr bwMode="auto">
          <a:xfrm flipH="1">
            <a:off x="5524500" y="3890963"/>
            <a:ext cx="614363" cy="0"/>
          </a:xfrm>
          <a:prstGeom prst="line">
            <a:avLst/>
          </a:prstGeom>
          <a:noFill/>
          <a:ln w="19050">
            <a:solidFill>
              <a:schemeClr val="accent2"/>
            </a:solidFill>
            <a:round/>
            <a:headEnd type="arrow" w="sm" len="lg"/>
            <a:tailEnd type="arrow" w="sm" len="lg"/>
          </a:ln>
        </p:spPr>
        <p:txBody>
          <a:bodyPr/>
          <a:lstStyle/>
          <a:p>
            <a:endParaRPr lang="en-US"/>
          </a:p>
        </p:txBody>
      </p:sp>
      <p:sp>
        <p:nvSpPr>
          <p:cNvPr id="90193" name="Line 81"/>
          <p:cNvSpPr>
            <a:spLocks noChangeShapeType="1"/>
          </p:cNvSpPr>
          <p:nvPr/>
        </p:nvSpPr>
        <p:spPr bwMode="auto">
          <a:xfrm>
            <a:off x="6100763" y="3752850"/>
            <a:ext cx="0" cy="388938"/>
          </a:xfrm>
          <a:prstGeom prst="line">
            <a:avLst/>
          </a:prstGeom>
          <a:noFill/>
          <a:ln w="19050">
            <a:solidFill>
              <a:srgbClr val="FF3300"/>
            </a:solidFill>
            <a:round/>
            <a:headEnd/>
            <a:tailEnd/>
          </a:ln>
        </p:spPr>
        <p:txBody>
          <a:bodyPr/>
          <a:lstStyle/>
          <a:p>
            <a:endParaRPr lang="en-US"/>
          </a:p>
        </p:txBody>
      </p:sp>
      <p:sp>
        <p:nvSpPr>
          <p:cNvPr id="90203" name="Text Box 91"/>
          <p:cNvSpPr txBox="1">
            <a:spLocks noChangeArrowheads="1"/>
          </p:cNvSpPr>
          <p:nvPr/>
        </p:nvSpPr>
        <p:spPr bwMode="auto">
          <a:xfrm>
            <a:off x="2600325" y="3538538"/>
            <a:ext cx="1728788" cy="457200"/>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Continuous</a:t>
            </a:r>
            <a:endParaRPr lang="th-TH" sz="2400">
              <a:solidFill>
                <a:schemeClr val="bg1"/>
              </a:solidFill>
              <a:latin typeface="Arial" charset="0"/>
            </a:endParaRPr>
          </a:p>
        </p:txBody>
      </p:sp>
      <p:sp>
        <p:nvSpPr>
          <p:cNvPr id="40982" name="Text Box 93"/>
          <p:cNvSpPr txBox="1">
            <a:spLocks noChangeArrowheads="1"/>
          </p:cNvSpPr>
          <p:nvPr/>
        </p:nvSpPr>
        <p:spPr bwMode="auto">
          <a:xfrm>
            <a:off x="152400" y="165100"/>
            <a:ext cx="89916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EXTENSION  LINES</a:t>
            </a:r>
            <a:endParaRPr lang="th-TH" sz="4000" b="1">
              <a:solidFill>
                <a:srgbClr val="CC3300"/>
              </a:solidFill>
              <a:latin typeface="Arial" charset="0"/>
            </a:endParaRPr>
          </a:p>
        </p:txBody>
      </p:sp>
      <p:sp>
        <p:nvSpPr>
          <p:cNvPr id="90206" name="Line 94"/>
          <p:cNvSpPr>
            <a:spLocks noChangeShapeType="1"/>
          </p:cNvSpPr>
          <p:nvPr/>
        </p:nvSpPr>
        <p:spPr bwMode="auto">
          <a:xfrm>
            <a:off x="7680325" y="4764088"/>
            <a:ext cx="620713" cy="0"/>
          </a:xfrm>
          <a:prstGeom prst="line">
            <a:avLst/>
          </a:prstGeom>
          <a:noFill/>
          <a:ln w="19050">
            <a:solidFill>
              <a:srgbClr val="FF3300"/>
            </a:solidFill>
            <a:round/>
            <a:headEnd/>
            <a:tailEnd/>
          </a:ln>
        </p:spPr>
        <p:txBody>
          <a:bodyPr/>
          <a:lstStyle/>
          <a:p>
            <a:endParaRPr lang="en-US"/>
          </a:p>
        </p:txBody>
      </p:sp>
      <p:sp>
        <p:nvSpPr>
          <p:cNvPr id="90211" name="Line 99"/>
          <p:cNvSpPr>
            <a:spLocks noChangeShapeType="1"/>
          </p:cNvSpPr>
          <p:nvPr/>
        </p:nvSpPr>
        <p:spPr bwMode="auto">
          <a:xfrm>
            <a:off x="7204075" y="4764088"/>
            <a:ext cx="296863" cy="0"/>
          </a:xfrm>
          <a:prstGeom prst="line">
            <a:avLst/>
          </a:prstGeom>
          <a:noFill/>
          <a:ln w="19050">
            <a:solidFill>
              <a:srgbClr val="FF3300"/>
            </a:solidFill>
            <a:round/>
            <a:headEnd/>
            <a:tailEnd/>
          </a:ln>
        </p:spPr>
        <p:txBody>
          <a:bodyPr/>
          <a:lstStyle/>
          <a:p>
            <a:endParaRPr lang="en-US"/>
          </a:p>
        </p:txBody>
      </p:sp>
      <p:sp>
        <p:nvSpPr>
          <p:cNvPr id="90213" name="PubCross"/>
          <p:cNvSpPr>
            <a:spLocks noEditPoints="1" noChangeArrowheads="1"/>
          </p:cNvSpPr>
          <p:nvPr/>
        </p:nvSpPr>
        <p:spPr bwMode="auto">
          <a:xfrm rot="-2678910">
            <a:off x="5592763" y="3649663"/>
            <a:ext cx="2265362" cy="2265362"/>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no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90122"/>
                                        </p:tgtEl>
                                        <p:attrNameLst>
                                          <p:attrName>style.visibility</p:attrName>
                                        </p:attrNameLst>
                                      </p:cBhvr>
                                      <p:to>
                                        <p:strVal val="visible"/>
                                      </p:to>
                                    </p:set>
                                    <p:animEffect transition="in" filter="fade">
                                      <p:cBhvr>
                                        <p:cTn id="12" dur="1000"/>
                                        <p:tgtEl>
                                          <p:spTgt spid="90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127"/>
                                        </p:tgtEl>
                                        <p:attrNameLst>
                                          <p:attrName>style.visibility</p:attrName>
                                        </p:attrNameLst>
                                      </p:cBhvr>
                                      <p:to>
                                        <p:strVal val="visible"/>
                                      </p:to>
                                    </p:set>
                                    <p:animEffect transition="in" filter="wipe(left)">
                                      <p:cBhvr>
                                        <p:cTn id="22" dur="1000"/>
                                        <p:tgtEl>
                                          <p:spTgt spid="901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0152"/>
                                        </p:tgtEl>
                                        <p:attrNameLst>
                                          <p:attrName>style.visibility</p:attrName>
                                        </p:attrNameLst>
                                      </p:cBhvr>
                                      <p:to>
                                        <p:strVal val="visible"/>
                                      </p:to>
                                    </p:set>
                                    <p:animEffect transition="in" filter="wipe(left)">
                                      <p:cBhvr>
                                        <p:cTn id="25" dur="1000"/>
                                        <p:tgtEl>
                                          <p:spTgt spid="9015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0156"/>
                                        </p:tgtEl>
                                        <p:attrNameLst>
                                          <p:attrName>style.visibility</p:attrName>
                                        </p:attrNameLst>
                                      </p:cBhvr>
                                      <p:to>
                                        <p:strVal val="visible"/>
                                      </p:to>
                                    </p:set>
                                    <p:animEffect transition="in" filter="fade">
                                      <p:cBhvr>
                                        <p:cTn id="29" dur="1000"/>
                                        <p:tgtEl>
                                          <p:spTgt spid="90156"/>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90132"/>
                                        </p:tgtEl>
                                        <p:attrNameLst>
                                          <p:attrName>style.visibility</p:attrName>
                                        </p:attrNameLst>
                                      </p:cBhvr>
                                      <p:to>
                                        <p:strVal val="visible"/>
                                      </p:to>
                                    </p:set>
                                    <p:animEffect transition="in" filter="fade">
                                      <p:cBhvr>
                                        <p:cTn id="33" dur="1000"/>
                                        <p:tgtEl>
                                          <p:spTgt spid="9013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203"/>
                                        </p:tgtEl>
                                        <p:attrNameLst>
                                          <p:attrName>style.visibility</p:attrName>
                                        </p:attrNameLst>
                                      </p:cBhvr>
                                      <p:to>
                                        <p:strVal val="visible"/>
                                      </p:to>
                                    </p:set>
                                    <p:animEffect transition="in" filter="fade">
                                      <p:cBhvr>
                                        <p:cTn id="37" dur="1000"/>
                                        <p:tgtEl>
                                          <p:spTgt spid="9020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0158"/>
                                        </p:tgtEl>
                                        <p:attrNameLst>
                                          <p:attrName>style.visibility</p:attrName>
                                        </p:attrNameLst>
                                      </p:cBhvr>
                                      <p:to>
                                        <p:strVal val="visible"/>
                                      </p:to>
                                    </p:set>
                                    <p:animEffect transition="in" filter="wipe(down)">
                                      <p:cBhvr>
                                        <p:cTn id="42" dur="1000"/>
                                        <p:tgtEl>
                                          <p:spTgt spid="9015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0159"/>
                                        </p:tgtEl>
                                        <p:attrNameLst>
                                          <p:attrName>style.visibility</p:attrName>
                                        </p:attrNameLst>
                                      </p:cBhvr>
                                      <p:to>
                                        <p:strVal val="visible"/>
                                      </p:to>
                                    </p:set>
                                    <p:animEffect transition="in" filter="wipe(down)">
                                      <p:cBhvr>
                                        <p:cTn id="45" dur="1000"/>
                                        <p:tgtEl>
                                          <p:spTgt spid="9015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90160"/>
                                        </p:tgtEl>
                                        <p:attrNameLst>
                                          <p:attrName>style.visibility</p:attrName>
                                        </p:attrNameLst>
                                      </p:cBhvr>
                                      <p:to>
                                        <p:strVal val="visible"/>
                                      </p:to>
                                    </p:set>
                                    <p:animEffect transition="in" filter="fade">
                                      <p:cBhvr>
                                        <p:cTn id="49" dur="1000"/>
                                        <p:tgtEl>
                                          <p:spTgt spid="90160"/>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90133"/>
                                        </p:tgtEl>
                                        <p:attrNameLst>
                                          <p:attrName>style.visibility</p:attrName>
                                        </p:attrNameLst>
                                      </p:cBhvr>
                                      <p:to>
                                        <p:strVal val="visible"/>
                                      </p:to>
                                    </p:set>
                                    <p:animEffect transition="in" filter="fade">
                                      <p:cBhvr>
                                        <p:cTn id="53" dur="1000"/>
                                        <p:tgtEl>
                                          <p:spTgt spid="9013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90132"/>
                                        </p:tgtEl>
                                      </p:cBhvr>
                                    </p:animEffect>
                                    <p:set>
                                      <p:cBhvr>
                                        <p:cTn id="58" dur="1" fill="hold">
                                          <p:stCondLst>
                                            <p:cond delay="999"/>
                                          </p:stCondLst>
                                        </p:cTn>
                                        <p:tgtEl>
                                          <p:spTgt spid="9013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90133"/>
                                        </p:tgtEl>
                                      </p:cBhvr>
                                    </p:animEffect>
                                    <p:set>
                                      <p:cBhvr>
                                        <p:cTn id="61" dur="1" fill="hold">
                                          <p:stCondLst>
                                            <p:cond delay="999"/>
                                          </p:stCondLst>
                                        </p:cTn>
                                        <p:tgtEl>
                                          <p:spTgt spid="9013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90203"/>
                                        </p:tgtEl>
                                      </p:cBhvr>
                                    </p:animEffect>
                                    <p:set>
                                      <p:cBhvr>
                                        <p:cTn id="64" dur="1" fill="hold">
                                          <p:stCondLst>
                                            <p:cond delay="999"/>
                                          </p:stCondLst>
                                        </p:cTn>
                                        <p:tgtEl>
                                          <p:spTgt spid="9020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90175"/>
                                        </p:tgtEl>
                                        <p:attrNameLst>
                                          <p:attrName>style.visibility</p:attrName>
                                        </p:attrNameLst>
                                      </p:cBhvr>
                                      <p:to>
                                        <p:strVal val="visible"/>
                                      </p:to>
                                    </p:set>
                                    <p:animEffect transition="in" filter="wipe(up)">
                                      <p:cBhvr>
                                        <p:cTn id="69" dur="500"/>
                                        <p:tgtEl>
                                          <p:spTgt spid="90175"/>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90164"/>
                                        </p:tgtEl>
                                        <p:attrNameLst>
                                          <p:attrName>style.visibility</p:attrName>
                                        </p:attrNameLst>
                                      </p:cBhvr>
                                      <p:to>
                                        <p:strVal val="visible"/>
                                      </p:to>
                                    </p:set>
                                    <p:animEffect transition="in" filter="wipe(up)">
                                      <p:cBhvr>
                                        <p:cTn id="73" dur="1000"/>
                                        <p:tgtEl>
                                          <p:spTgt spid="90164"/>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0187"/>
                                        </p:tgtEl>
                                        <p:attrNameLst>
                                          <p:attrName>style.visibility</p:attrName>
                                        </p:attrNameLst>
                                      </p:cBhvr>
                                      <p:to>
                                        <p:strVal val="visible"/>
                                      </p:to>
                                    </p:set>
                                    <p:animEffect transition="in" filter="wipe(left)">
                                      <p:cBhvr>
                                        <p:cTn id="82" dur="500"/>
                                        <p:tgtEl>
                                          <p:spTgt spid="9018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90211"/>
                                        </p:tgtEl>
                                        <p:attrNameLst>
                                          <p:attrName>style.visibility</p:attrName>
                                        </p:attrNameLst>
                                      </p:cBhvr>
                                      <p:to>
                                        <p:strVal val="visible"/>
                                      </p:to>
                                    </p:set>
                                    <p:animEffect transition="in" filter="wipe(left)">
                                      <p:cBhvr>
                                        <p:cTn id="85" dur="500"/>
                                        <p:tgtEl>
                                          <p:spTgt spid="90211"/>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90206"/>
                                        </p:tgtEl>
                                        <p:attrNameLst>
                                          <p:attrName>style.visibility</p:attrName>
                                        </p:attrNameLst>
                                      </p:cBhvr>
                                      <p:to>
                                        <p:strVal val="visible"/>
                                      </p:to>
                                    </p:set>
                                    <p:animEffect transition="in" filter="wipe(left)">
                                      <p:cBhvr>
                                        <p:cTn id="89" dur="500"/>
                                        <p:tgtEl>
                                          <p:spTgt spid="90206"/>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90188"/>
                                        </p:tgtEl>
                                        <p:attrNameLst>
                                          <p:attrName>style.visibility</p:attrName>
                                        </p:attrNameLst>
                                      </p:cBhvr>
                                      <p:to>
                                        <p:strVal val="visible"/>
                                      </p:to>
                                    </p:set>
                                    <p:animEffect transition="in" filter="fade">
                                      <p:cBhvr>
                                        <p:cTn id="93" dur="1000"/>
                                        <p:tgtEl>
                                          <p:spTgt spid="9018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90193"/>
                                        </p:tgtEl>
                                        <p:attrNameLst>
                                          <p:attrName>style.visibility</p:attrName>
                                        </p:attrNameLst>
                                      </p:cBhvr>
                                      <p:to>
                                        <p:strVal val="visible"/>
                                      </p:to>
                                    </p:set>
                                    <p:animEffect transition="in" filter="wipe(down)">
                                      <p:cBhvr>
                                        <p:cTn id="98" dur="1000"/>
                                        <p:tgtEl>
                                          <p:spTgt spid="90193"/>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90190"/>
                                        </p:tgtEl>
                                        <p:attrNameLst>
                                          <p:attrName>style.visibility</p:attrName>
                                        </p:attrNameLst>
                                      </p:cBhvr>
                                      <p:to>
                                        <p:strVal val="visible"/>
                                      </p:to>
                                    </p:set>
                                    <p:animEffect transition="in" filter="wipe(down)">
                                      <p:cBhvr>
                                        <p:cTn id="101" dur="1000"/>
                                        <p:tgtEl>
                                          <p:spTgt spid="90190"/>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90191"/>
                                        </p:tgtEl>
                                        <p:attrNameLst>
                                          <p:attrName>style.visibility</p:attrName>
                                        </p:attrNameLst>
                                      </p:cBhvr>
                                      <p:to>
                                        <p:strVal val="visible"/>
                                      </p:to>
                                    </p:set>
                                    <p:animEffect transition="in" filter="fade">
                                      <p:cBhvr>
                                        <p:cTn id="105" dur="1000"/>
                                        <p:tgtEl>
                                          <p:spTgt spid="90191"/>
                                        </p:tgtEl>
                                      </p:cBhvr>
                                    </p:animEffect>
                                  </p:childTnLst>
                                </p:cTn>
                              </p:par>
                            </p:childTnLst>
                          </p:cTn>
                        </p:par>
                      </p:childTnLst>
                    </p:cTn>
                  </p:par>
                  <p:par>
                    <p:cTn id="106" fill="hold">
                      <p:stCondLst>
                        <p:cond delay="indefinite"/>
                      </p:stCondLst>
                      <p:childTnLst>
                        <p:par>
                          <p:cTn id="107" fill="hold">
                            <p:stCondLst>
                              <p:cond delay="0"/>
                            </p:stCondLst>
                            <p:childTnLst>
                              <p:par>
                                <p:cTn id="108" presetID="52" presetClass="entr" presetSubtype="0" fill="hold" nodeType="clickEffect">
                                  <p:stCondLst>
                                    <p:cond delay="0"/>
                                  </p:stCondLst>
                                  <p:childTnLst>
                                    <p:set>
                                      <p:cBhvr>
                                        <p:cTn id="109" dur="1" fill="hold">
                                          <p:stCondLst>
                                            <p:cond delay="0"/>
                                          </p:stCondLst>
                                        </p:cTn>
                                        <p:tgtEl>
                                          <p:spTgt spid="90213"/>
                                        </p:tgtEl>
                                        <p:attrNameLst>
                                          <p:attrName>style.visibility</p:attrName>
                                        </p:attrNameLst>
                                      </p:cBhvr>
                                      <p:to>
                                        <p:strVal val="visible"/>
                                      </p:to>
                                    </p:set>
                                    <p:animScale>
                                      <p:cBhvr>
                                        <p:cTn id="110" dur="2000" decel="50000" fill="hold">
                                          <p:stCondLst>
                                            <p:cond delay="0"/>
                                          </p:stCondLst>
                                        </p:cTn>
                                        <p:tgtEl>
                                          <p:spTgt spid="902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1" dur="2000" decel="50000" fill="hold">
                                          <p:stCondLst>
                                            <p:cond delay="0"/>
                                          </p:stCondLst>
                                        </p:cTn>
                                        <p:tgtEl>
                                          <p:spTgt spid="90213"/>
                                        </p:tgtEl>
                                        <p:attrNameLst>
                                          <p:attrName>ppt_x</p:attrName>
                                          <p:attrName>ppt_y</p:attrName>
                                        </p:attrNameLst>
                                      </p:cBhvr>
                                    </p:animMotion>
                                    <p:animEffect transition="in" filter="fade">
                                      <p:cBhvr>
                                        <p:cTn id="112" dur="2000"/>
                                        <p:tgtEl>
                                          <p:spTgt spid="90213"/>
                                        </p:tgtEl>
                                      </p:cBhvr>
                                    </p:animEffect>
                                  </p:childTnLst>
                                </p:cTn>
                              </p:par>
                            </p:childTnLst>
                          </p:cTn>
                        </p:par>
                        <p:par>
                          <p:cTn id="113" fill="hold">
                            <p:stCondLst>
                              <p:cond delay="2000"/>
                            </p:stCondLst>
                            <p:childTnLst>
                              <p:par>
                                <p:cTn id="114" presetID="35" presetClass="emph" presetSubtype="0" repeatCount="3000" fill="hold" nodeType="afterEffect">
                                  <p:stCondLst>
                                    <p:cond delay="0"/>
                                  </p:stCondLst>
                                  <p:childTnLst>
                                    <p:anim calcmode="discrete" valueType="str">
                                      <p:cBhvr>
                                        <p:cTn id="115" dur="1000" fill="hold"/>
                                        <p:tgtEl>
                                          <p:spTgt spid="902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2" grpId="0" animBg="1"/>
      <p:bldP spid="90127" grpId="0" animBg="1"/>
      <p:bldP spid="90132" grpId="0" animBg="1"/>
      <p:bldP spid="90132" grpId="1" animBg="1"/>
      <p:bldP spid="90133" grpId="0" animBg="1"/>
      <p:bldP spid="90133" grpId="1" animBg="1"/>
      <p:bldP spid="90152" grpId="0" animBg="1"/>
      <p:bldP spid="90156" grpId="0" animBg="1"/>
      <p:bldP spid="90158" grpId="0" animBg="1"/>
      <p:bldP spid="90159" grpId="0" animBg="1"/>
      <p:bldP spid="90160" grpId="0" animBg="1"/>
      <p:bldP spid="90164" grpId="0" animBg="1"/>
      <p:bldP spid="90175" grpId="0" animBg="1"/>
      <p:bldP spid="90187" grpId="0" animBg="1"/>
      <p:bldP spid="90188" grpId="0" animBg="1"/>
      <p:bldP spid="90190" grpId="0" animBg="1"/>
      <p:bldP spid="90191" grpId="0" animBg="1"/>
      <p:bldP spid="90193" grpId="0" animBg="1"/>
      <p:bldP spid="90203" grpId="0" animBg="1"/>
      <p:bldP spid="90203" grpId="1" animBg="1"/>
      <p:bldP spid="90206" grpId="0" animBg="1"/>
      <p:bldP spid="902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48" name="Rectangle 80"/>
          <p:cNvSpPr>
            <a:spLocks noChangeArrowheads="1"/>
          </p:cNvSpPr>
          <p:nvPr/>
        </p:nvSpPr>
        <p:spPr bwMode="auto">
          <a:xfrm>
            <a:off x="317500" y="1014413"/>
            <a:ext cx="8547100" cy="1171575"/>
          </a:xfrm>
          <a:prstGeom prst="rect">
            <a:avLst/>
          </a:prstGeom>
          <a:solidFill>
            <a:srgbClr val="00FFCC"/>
          </a:solidFill>
          <a:ln w="9525">
            <a:noFill/>
            <a:miter lim="800000"/>
            <a:headEnd/>
            <a:tailEnd/>
          </a:ln>
        </p:spPr>
        <p:txBody>
          <a:bodyPr wrap="none" anchor="ctr"/>
          <a:lstStyle/>
          <a:p>
            <a:endParaRPr lang="en-US"/>
          </a:p>
        </p:txBody>
      </p:sp>
      <p:grpSp>
        <p:nvGrpSpPr>
          <p:cNvPr id="2" name="Group 118"/>
          <p:cNvGrpSpPr>
            <a:grpSpLocks/>
          </p:cNvGrpSpPr>
          <p:nvPr/>
        </p:nvGrpSpPr>
        <p:grpSpPr bwMode="auto">
          <a:xfrm>
            <a:off x="419100" y="949325"/>
            <a:ext cx="8151813" cy="1154113"/>
            <a:chOff x="264" y="703"/>
            <a:chExt cx="5135" cy="727"/>
          </a:xfrm>
        </p:grpSpPr>
        <p:sp>
          <p:nvSpPr>
            <p:cNvPr id="42011" name="Rectangle 81"/>
            <p:cNvSpPr>
              <a:spLocks noChangeArrowheads="1"/>
            </p:cNvSpPr>
            <p:nvPr/>
          </p:nvSpPr>
          <p:spPr bwMode="auto">
            <a:xfrm>
              <a:off x="458" y="703"/>
              <a:ext cx="4941"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rPr>
                <a:t>Dimension lines should </a:t>
              </a:r>
              <a:r>
                <a:rPr lang="en-US" sz="2800" b="1">
                  <a:solidFill>
                    <a:srgbClr val="FF3300"/>
                  </a:solidFill>
                  <a:latin typeface="Arial" charset="0"/>
                </a:rPr>
                <a:t>not</a:t>
              </a:r>
              <a:r>
                <a:rPr lang="en-US" sz="2800">
                  <a:solidFill>
                    <a:srgbClr val="000000"/>
                  </a:solidFill>
                  <a:latin typeface="Arial" charset="0"/>
                </a:rPr>
                <a:t> be spaced too close</a:t>
              </a:r>
              <a:br>
                <a:rPr lang="en-US" sz="2800">
                  <a:solidFill>
                    <a:srgbClr val="000000"/>
                  </a:solidFill>
                  <a:latin typeface="Arial" charset="0"/>
                </a:rPr>
              </a:br>
              <a:r>
                <a:rPr lang="en-US" sz="2800">
                  <a:solidFill>
                    <a:srgbClr val="000000"/>
                  </a:solidFill>
                  <a:latin typeface="Arial" charset="0"/>
                </a:rPr>
                <a:t>to each other and to the view.</a:t>
              </a:r>
            </a:p>
          </p:txBody>
        </p:sp>
        <p:sp>
          <p:nvSpPr>
            <p:cNvPr id="84050" name="Rectangle 82"/>
            <p:cNvSpPr>
              <a:spLocks noChangeArrowheads="1"/>
            </p:cNvSpPr>
            <p:nvPr/>
          </p:nvSpPr>
          <p:spPr bwMode="auto">
            <a:xfrm>
              <a:off x="264" y="856"/>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sz="2800"/>
            </a:p>
          </p:txBody>
        </p:sp>
      </p:grpSp>
      <p:sp>
        <p:nvSpPr>
          <p:cNvPr id="84054" name="Freeform 86"/>
          <p:cNvSpPr>
            <a:spLocks/>
          </p:cNvSpPr>
          <p:nvPr/>
        </p:nvSpPr>
        <p:spPr bwMode="auto">
          <a:xfrm>
            <a:off x="3082925" y="3511550"/>
            <a:ext cx="2286000" cy="2108200"/>
          </a:xfrm>
          <a:custGeom>
            <a:avLst/>
            <a:gdLst>
              <a:gd name="T0" fmla="*/ 2147483647 w 1536"/>
              <a:gd name="T1" fmla="*/ 2147483647 h 1416"/>
              <a:gd name="T2" fmla="*/ 2147483647 w 1536"/>
              <a:gd name="T3" fmla="*/ 0 h 1416"/>
              <a:gd name="T4" fmla="*/ 2147483647 w 1536"/>
              <a:gd name="T5" fmla="*/ 0 h 1416"/>
              <a:gd name="T6" fmla="*/ 2147483647 w 1536"/>
              <a:gd name="T7" fmla="*/ 2147483647 h 1416"/>
              <a:gd name="T8" fmla="*/ 2147483647 w 1536"/>
              <a:gd name="T9" fmla="*/ 2147483647 h 1416"/>
              <a:gd name="T10" fmla="*/ 2147483647 w 1536"/>
              <a:gd name="T11" fmla="*/ 2147483647 h 1416"/>
              <a:gd name="T12" fmla="*/ 2147483647 w 1536"/>
              <a:gd name="T13" fmla="*/ 2147483647 h 1416"/>
              <a:gd name="T14" fmla="*/ 2147483647 w 1536"/>
              <a:gd name="T15" fmla="*/ 2147483647 h 1416"/>
              <a:gd name="T16" fmla="*/ 2147483647 w 1536"/>
              <a:gd name="T17" fmla="*/ 2147483647 h 1416"/>
              <a:gd name="T18" fmla="*/ 2147483647 w 1536"/>
              <a:gd name="T19" fmla="*/ 2147483647 h 1416"/>
              <a:gd name="T20" fmla="*/ 2147483647 w 1536"/>
              <a:gd name="T21" fmla="*/ 2147483647 h 1416"/>
              <a:gd name="T22" fmla="*/ 2147483647 w 1536"/>
              <a:gd name="T23" fmla="*/ 2147483647 h 1416"/>
              <a:gd name="T24" fmla="*/ 0 w 1536"/>
              <a:gd name="T25" fmla="*/ 2147483647 h 1416"/>
              <a:gd name="T26" fmla="*/ 0 w 1536"/>
              <a:gd name="T27" fmla="*/ 2147483647 h 1416"/>
              <a:gd name="T28" fmla="*/ 2147483647 w 1536"/>
              <a:gd name="T29" fmla="*/ 2147483647 h 1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6"/>
              <a:gd name="T46" fmla="*/ 0 h 1416"/>
              <a:gd name="T47" fmla="*/ 1536 w 1536"/>
              <a:gd name="T48" fmla="*/ 1416 h 1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6" h="1416">
                <a:moveTo>
                  <a:pt x="408" y="288"/>
                </a:moveTo>
                <a:lnTo>
                  <a:pt x="408" y="0"/>
                </a:lnTo>
                <a:lnTo>
                  <a:pt x="928" y="0"/>
                </a:lnTo>
                <a:lnTo>
                  <a:pt x="928" y="288"/>
                </a:lnTo>
                <a:lnTo>
                  <a:pt x="1240" y="288"/>
                </a:lnTo>
                <a:lnTo>
                  <a:pt x="1240" y="648"/>
                </a:lnTo>
                <a:lnTo>
                  <a:pt x="1536" y="648"/>
                </a:lnTo>
                <a:lnTo>
                  <a:pt x="1536" y="1024"/>
                </a:lnTo>
                <a:lnTo>
                  <a:pt x="952" y="1024"/>
                </a:lnTo>
                <a:lnTo>
                  <a:pt x="952" y="1416"/>
                </a:lnTo>
                <a:lnTo>
                  <a:pt x="264" y="1416"/>
                </a:lnTo>
                <a:lnTo>
                  <a:pt x="264" y="784"/>
                </a:lnTo>
                <a:lnTo>
                  <a:pt x="0" y="784"/>
                </a:lnTo>
                <a:lnTo>
                  <a:pt x="0" y="288"/>
                </a:lnTo>
                <a:lnTo>
                  <a:pt x="408" y="288"/>
                </a:lnTo>
                <a:close/>
              </a:path>
            </a:pathLst>
          </a:custGeom>
          <a:solidFill>
            <a:srgbClr val="00CCFF"/>
          </a:solidFill>
          <a:ln w="38100">
            <a:solidFill>
              <a:srgbClr val="000000"/>
            </a:solidFill>
            <a:round/>
            <a:headEnd/>
            <a:tailEnd/>
          </a:ln>
        </p:spPr>
        <p:txBody>
          <a:bodyPr/>
          <a:lstStyle/>
          <a:p>
            <a:endParaRPr lang="en-US"/>
          </a:p>
        </p:txBody>
      </p:sp>
      <p:sp>
        <p:nvSpPr>
          <p:cNvPr id="84057" name="Line 89"/>
          <p:cNvSpPr>
            <a:spLocks noChangeShapeType="1"/>
          </p:cNvSpPr>
          <p:nvPr/>
        </p:nvSpPr>
        <p:spPr bwMode="auto">
          <a:xfrm>
            <a:off x="5422900" y="4478338"/>
            <a:ext cx="666750" cy="0"/>
          </a:xfrm>
          <a:prstGeom prst="line">
            <a:avLst/>
          </a:prstGeom>
          <a:noFill/>
          <a:ln w="19050">
            <a:solidFill>
              <a:schemeClr val="accent2"/>
            </a:solidFill>
            <a:round/>
            <a:headEnd/>
            <a:tailEnd/>
          </a:ln>
        </p:spPr>
        <p:txBody>
          <a:bodyPr/>
          <a:lstStyle/>
          <a:p>
            <a:endParaRPr lang="en-US"/>
          </a:p>
        </p:txBody>
      </p:sp>
      <p:sp>
        <p:nvSpPr>
          <p:cNvPr id="84058" name="Line 90"/>
          <p:cNvSpPr>
            <a:spLocks noChangeShapeType="1"/>
          </p:cNvSpPr>
          <p:nvPr/>
        </p:nvSpPr>
        <p:spPr bwMode="auto">
          <a:xfrm>
            <a:off x="5422900" y="5035550"/>
            <a:ext cx="661988" cy="0"/>
          </a:xfrm>
          <a:prstGeom prst="line">
            <a:avLst/>
          </a:prstGeom>
          <a:noFill/>
          <a:ln w="19050">
            <a:solidFill>
              <a:schemeClr val="accent2"/>
            </a:solidFill>
            <a:round/>
            <a:headEnd/>
            <a:tailEnd/>
          </a:ln>
        </p:spPr>
        <p:txBody>
          <a:bodyPr/>
          <a:lstStyle/>
          <a:p>
            <a:endParaRPr lang="en-US"/>
          </a:p>
        </p:txBody>
      </p:sp>
      <p:sp>
        <p:nvSpPr>
          <p:cNvPr id="84059" name="Text Box 91"/>
          <p:cNvSpPr txBox="1">
            <a:spLocks noChangeArrowheads="1"/>
          </p:cNvSpPr>
          <p:nvPr/>
        </p:nvSpPr>
        <p:spPr bwMode="auto">
          <a:xfrm rot="-5400000">
            <a:off x="5575300" y="4557713"/>
            <a:ext cx="466725" cy="396875"/>
          </a:xfrm>
          <a:prstGeom prst="rect">
            <a:avLst/>
          </a:prstGeom>
          <a:noFill/>
          <a:ln w="9525">
            <a:noFill/>
            <a:miter lim="800000"/>
            <a:headEnd/>
            <a:tailEnd/>
          </a:ln>
        </p:spPr>
        <p:txBody>
          <a:bodyPr wrap="none">
            <a:spAutoFit/>
          </a:bodyPr>
          <a:lstStyle/>
          <a:p>
            <a:r>
              <a:rPr lang="en-US" sz="2000" b="1">
                <a:solidFill>
                  <a:schemeClr val="accent2"/>
                </a:solidFill>
                <a:latin typeface="Arial" charset="0"/>
              </a:rPr>
              <a:t>11</a:t>
            </a:r>
            <a:endParaRPr lang="th-TH" sz="2000" b="1">
              <a:solidFill>
                <a:schemeClr val="accent2"/>
              </a:solidFill>
              <a:latin typeface="Arial" charset="0"/>
            </a:endParaRPr>
          </a:p>
        </p:txBody>
      </p:sp>
      <p:sp>
        <p:nvSpPr>
          <p:cNvPr id="84063" name="Line 95"/>
          <p:cNvSpPr>
            <a:spLocks noChangeShapeType="1"/>
          </p:cNvSpPr>
          <p:nvPr/>
        </p:nvSpPr>
        <p:spPr bwMode="auto">
          <a:xfrm>
            <a:off x="5967413" y="4454525"/>
            <a:ext cx="0" cy="609600"/>
          </a:xfrm>
          <a:prstGeom prst="line">
            <a:avLst/>
          </a:prstGeom>
          <a:noFill/>
          <a:ln w="19050">
            <a:solidFill>
              <a:schemeClr val="accent2"/>
            </a:solidFill>
            <a:round/>
            <a:headEnd type="arrow" w="sm" len="lg"/>
            <a:tailEnd type="arrow" w="sm" len="lg"/>
          </a:ln>
        </p:spPr>
        <p:txBody>
          <a:bodyPr/>
          <a:lstStyle/>
          <a:p>
            <a:endParaRPr lang="en-US"/>
          </a:p>
        </p:txBody>
      </p:sp>
      <p:sp>
        <p:nvSpPr>
          <p:cNvPr id="84064" name="Line 96"/>
          <p:cNvSpPr>
            <a:spLocks noChangeShapeType="1"/>
          </p:cNvSpPr>
          <p:nvPr/>
        </p:nvSpPr>
        <p:spPr bwMode="auto">
          <a:xfrm>
            <a:off x="4994275" y="3940175"/>
            <a:ext cx="1493838" cy="0"/>
          </a:xfrm>
          <a:prstGeom prst="line">
            <a:avLst/>
          </a:prstGeom>
          <a:noFill/>
          <a:ln w="19050">
            <a:solidFill>
              <a:schemeClr val="accent2"/>
            </a:solidFill>
            <a:round/>
            <a:headEnd/>
            <a:tailEnd/>
          </a:ln>
        </p:spPr>
        <p:txBody>
          <a:bodyPr/>
          <a:lstStyle/>
          <a:p>
            <a:endParaRPr lang="en-US"/>
          </a:p>
        </p:txBody>
      </p:sp>
      <p:sp>
        <p:nvSpPr>
          <p:cNvPr id="84065" name="Line 97"/>
          <p:cNvSpPr>
            <a:spLocks noChangeShapeType="1"/>
          </p:cNvSpPr>
          <p:nvPr/>
        </p:nvSpPr>
        <p:spPr bwMode="auto">
          <a:xfrm>
            <a:off x="4560888" y="5616575"/>
            <a:ext cx="1927225" cy="0"/>
          </a:xfrm>
          <a:prstGeom prst="line">
            <a:avLst/>
          </a:prstGeom>
          <a:noFill/>
          <a:ln w="19050">
            <a:solidFill>
              <a:schemeClr val="accent2"/>
            </a:solidFill>
            <a:round/>
            <a:headEnd/>
            <a:tailEnd/>
          </a:ln>
        </p:spPr>
        <p:txBody>
          <a:bodyPr/>
          <a:lstStyle/>
          <a:p>
            <a:endParaRPr lang="en-US"/>
          </a:p>
        </p:txBody>
      </p:sp>
      <p:sp>
        <p:nvSpPr>
          <p:cNvPr id="84066" name="Text Box 98"/>
          <p:cNvSpPr txBox="1">
            <a:spLocks noChangeArrowheads="1"/>
          </p:cNvSpPr>
          <p:nvPr/>
        </p:nvSpPr>
        <p:spPr bwMode="auto">
          <a:xfrm rot="-5400000">
            <a:off x="5999163" y="4568825"/>
            <a:ext cx="466725" cy="396875"/>
          </a:xfrm>
          <a:prstGeom prst="rect">
            <a:avLst/>
          </a:prstGeom>
          <a:noFill/>
          <a:ln w="9525">
            <a:noFill/>
            <a:miter lim="800000"/>
            <a:headEnd/>
            <a:tailEnd/>
          </a:ln>
        </p:spPr>
        <p:txBody>
          <a:bodyPr wrap="none">
            <a:spAutoFit/>
          </a:bodyPr>
          <a:lstStyle/>
          <a:p>
            <a:r>
              <a:rPr lang="en-US" sz="2000" b="1">
                <a:solidFill>
                  <a:srgbClr val="FF3300"/>
                </a:solidFill>
                <a:latin typeface="Arial" charset="0"/>
              </a:rPr>
              <a:t>34</a:t>
            </a:r>
            <a:endParaRPr lang="th-TH" sz="2000" b="1">
              <a:solidFill>
                <a:srgbClr val="FF3300"/>
              </a:solidFill>
              <a:latin typeface="Arial" charset="0"/>
            </a:endParaRPr>
          </a:p>
        </p:txBody>
      </p:sp>
      <p:sp>
        <p:nvSpPr>
          <p:cNvPr id="84067" name="Line 99"/>
          <p:cNvSpPr>
            <a:spLocks noChangeShapeType="1"/>
          </p:cNvSpPr>
          <p:nvPr/>
        </p:nvSpPr>
        <p:spPr bwMode="auto">
          <a:xfrm>
            <a:off x="6383338" y="3906838"/>
            <a:ext cx="0" cy="1738312"/>
          </a:xfrm>
          <a:prstGeom prst="line">
            <a:avLst/>
          </a:prstGeom>
          <a:noFill/>
          <a:ln w="19050">
            <a:solidFill>
              <a:srgbClr val="FF3300"/>
            </a:solidFill>
            <a:round/>
            <a:headEnd type="arrow" w="sm" len="lg"/>
            <a:tailEnd type="arrow" w="sm" len="lg"/>
          </a:ln>
        </p:spPr>
        <p:txBody>
          <a:bodyPr/>
          <a:lstStyle/>
          <a:p>
            <a:endParaRPr lang="en-US"/>
          </a:p>
        </p:txBody>
      </p:sp>
      <p:sp>
        <p:nvSpPr>
          <p:cNvPr id="84072" name="Text Box 104"/>
          <p:cNvSpPr txBox="1">
            <a:spLocks noChangeArrowheads="1"/>
          </p:cNvSpPr>
          <p:nvPr/>
        </p:nvSpPr>
        <p:spPr bwMode="auto">
          <a:xfrm>
            <a:off x="2943225" y="2439988"/>
            <a:ext cx="3521075" cy="822325"/>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Leave a space </a:t>
            </a:r>
            <a:r>
              <a:rPr lang="en-US" sz="2400">
                <a:solidFill>
                  <a:schemeClr val="tx2"/>
                </a:solidFill>
                <a:latin typeface="Arial" charset="0"/>
              </a:rPr>
              <a:t>at least</a:t>
            </a:r>
          </a:p>
          <a:p>
            <a:r>
              <a:rPr lang="en-US" sz="2400">
                <a:solidFill>
                  <a:schemeClr val="bg1"/>
                </a:solidFill>
                <a:latin typeface="Arial" charset="0"/>
              </a:rPr>
              <a:t>2 times of a letter height.</a:t>
            </a:r>
            <a:endParaRPr lang="th-TH" sz="2400">
              <a:solidFill>
                <a:schemeClr val="bg1"/>
              </a:solidFill>
              <a:latin typeface="Arial" charset="0"/>
            </a:endParaRPr>
          </a:p>
        </p:txBody>
      </p:sp>
      <p:sp>
        <p:nvSpPr>
          <p:cNvPr id="84073" name="Line 105"/>
          <p:cNvSpPr>
            <a:spLocks noChangeShapeType="1"/>
          </p:cNvSpPr>
          <p:nvPr/>
        </p:nvSpPr>
        <p:spPr bwMode="auto">
          <a:xfrm flipH="1">
            <a:off x="2168525" y="3935413"/>
            <a:ext cx="844550" cy="0"/>
          </a:xfrm>
          <a:prstGeom prst="line">
            <a:avLst/>
          </a:prstGeom>
          <a:noFill/>
          <a:ln w="19050">
            <a:solidFill>
              <a:schemeClr val="accent2"/>
            </a:solidFill>
            <a:round/>
            <a:headEnd/>
            <a:tailEnd/>
          </a:ln>
        </p:spPr>
        <p:txBody>
          <a:bodyPr/>
          <a:lstStyle/>
          <a:p>
            <a:endParaRPr lang="en-US"/>
          </a:p>
        </p:txBody>
      </p:sp>
      <p:sp>
        <p:nvSpPr>
          <p:cNvPr id="84074" name="Line 106"/>
          <p:cNvSpPr>
            <a:spLocks noChangeShapeType="1"/>
          </p:cNvSpPr>
          <p:nvPr/>
        </p:nvSpPr>
        <p:spPr bwMode="auto">
          <a:xfrm flipH="1">
            <a:off x="2584450" y="4678363"/>
            <a:ext cx="438150" cy="0"/>
          </a:xfrm>
          <a:prstGeom prst="line">
            <a:avLst/>
          </a:prstGeom>
          <a:noFill/>
          <a:ln w="19050">
            <a:solidFill>
              <a:schemeClr val="accent2"/>
            </a:solidFill>
            <a:round/>
            <a:headEnd/>
            <a:tailEnd/>
          </a:ln>
        </p:spPr>
        <p:txBody>
          <a:bodyPr/>
          <a:lstStyle/>
          <a:p>
            <a:endParaRPr lang="en-US"/>
          </a:p>
        </p:txBody>
      </p:sp>
      <p:sp>
        <p:nvSpPr>
          <p:cNvPr id="84075" name="Line 107"/>
          <p:cNvSpPr>
            <a:spLocks noChangeShapeType="1"/>
          </p:cNvSpPr>
          <p:nvPr/>
        </p:nvSpPr>
        <p:spPr bwMode="auto">
          <a:xfrm>
            <a:off x="2711450" y="3902075"/>
            <a:ext cx="0" cy="804863"/>
          </a:xfrm>
          <a:prstGeom prst="line">
            <a:avLst/>
          </a:prstGeom>
          <a:noFill/>
          <a:ln w="19050">
            <a:solidFill>
              <a:schemeClr val="accent2"/>
            </a:solidFill>
            <a:round/>
            <a:headEnd type="arrow" w="sm" len="lg"/>
            <a:tailEnd type="arrow" w="sm" len="lg"/>
          </a:ln>
        </p:spPr>
        <p:txBody>
          <a:bodyPr/>
          <a:lstStyle/>
          <a:p>
            <a:endParaRPr lang="en-US"/>
          </a:p>
        </p:txBody>
      </p:sp>
      <p:sp>
        <p:nvSpPr>
          <p:cNvPr id="84076" name="Text Box 108"/>
          <p:cNvSpPr txBox="1">
            <a:spLocks noChangeArrowheads="1"/>
          </p:cNvSpPr>
          <p:nvPr/>
        </p:nvSpPr>
        <p:spPr bwMode="auto">
          <a:xfrm rot="-5400000">
            <a:off x="2338388" y="4124325"/>
            <a:ext cx="466725" cy="396875"/>
          </a:xfrm>
          <a:prstGeom prst="rect">
            <a:avLst/>
          </a:prstGeom>
          <a:noFill/>
          <a:ln w="9525">
            <a:noFill/>
            <a:miter lim="800000"/>
            <a:headEnd/>
            <a:tailEnd/>
          </a:ln>
        </p:spPr>
        <p:txBody>
          <a:bodyPr wrap="none">
            <a:spAutoFit/>
          </a:bodyPr>
          <a:lstStyle/>
          <a:p>
            <a:r>
              <a:rPr lang="en-US" sz="2000" b="1">
                <a:solidFill>
                  <a:schemeClr val="accent2"/>
                </a:solidFill>
                <a:latin typeface="Arial" charset="0"/>
              </a:rPr>
              <a:t>16</a:t>
            </a:r>
            <a:endParaRPr lang="th-TH" sz="2000" b="1">
              <a:solidFill>
                <a:schemeClr val="accent2"/>
              </a:solidFill>
              <a:latin typeface="Arial" charset="0"/>
            </a:endParaRPr>
          </a:p>
        </p:txBody>
      </p:sp>
      <p:sp>
        <p:nvSpPr>
          <p:cNvPr id="84077" name="Line 109"/>
          <p:cNvSpPr>
            <a:spLocks noChangeShapeType="1"/>
          </p:cNvSpPr>
          <p:nvPr/>
        </p:nvSpPr>
        <p:spPr bwMode="auto">
          <a:xfrm>
            <a:off x="2279650" y="3911600"/>
            <a:ext cx="0" cy="1738313"/>
          </a:xfrm>
          <a:prstGeom prst="line">
            <a:avLst/>
          </a:prstGeom>
          <a:noFill/>
          <a:ln w="19050">
            <a:solidFill>
              <a:srgbClr val="FF3300"/>
            </a:solidFill>
            <a:round/>
            <a:headEnd type="arrow" w="sm" len="lg"/>
            <a:tailEnd type="arrow" w="sm" len="lg"/>
          </a:ln>
        </p:spPr>
        <p:txBody>
          <a:bodyPr/>
          <a:lstStyle/>
          <a:p>
            <a:endParaRPr lang="en-US"/>
          </a:p>
        </p:txBody>
      </p:sp>
      <p:sp>
        <p:nvSpPr>
          <p:cNvPr id="84078" name="Line 110"/>
          <p:cNvSpPr>
            <a:spLocks noChangeShapeType="1"/>
          </p:cNvSpPr>
          <p:nvPr/>
        </p:nvSpPr>
        <p:spPr bwMode="auto">
          <a:xfrm flipH="1">
            <a:off x="2176463" y="5621338"/>
            <a:ext cx="1235075" cy="0"/>
          </a:xfrm>
          <a:prstGeom prst="line">
            <a:avLst/>
          </a:prstGeom>
          <a:noFill/>
          <a:ln w="19050">
            <a:solidFill>
              <a:schemeClr val="accent2"/>
            </a:solidFill>
            <a:round/>
            <a:headEnd/>
            <a:tailEnd/>
          </a:ln>
        </p:spPr>
        <p:txBody>
          <a:bodyPr/>
          <a:lstStyle/>
          <a:p>
            <a:endParaRPr lang="en-US"/>
          </a:p>
        </p:txBody>
      </p:sp>
      <p:sp>
        <p:nvSpPr>
          <p:cNvPr id="84079" name="Text Box 111"/>
          <p:cNvSpPr txBox="1">
            <a:spLocks noChangeArrowheads="1"/>
          </p:cNvSpPr>
          <p:nvPr/>
        </p:nvSpPr>
        <p:spPr bwMode="auto">
          <a:xfrm rot="-5400000">
            <a:off x="1901825" y="4598988"/>
            <a:ext cx="466725" cy="396875"/>
          </a:xfrm>
          <a:prstGeom prst="rect">
            <a:avLst/>
          </a:prstGeom>
          <a:noFill/>
          <a:ln w="9525">
            <a:noFill/>
            <a:miter lim="800000"/>
            <a:headEnd/>
            <a:tailEnd/>
          </a:ln>
        </p:spPr>
        <p:txBody>
          <a:bodyPr wrap="none">
            <a:spAutoFit/>
          </a:bodyPr>
          <a:lstStyle/>
          <a:p>
            <a:r>
              <a:rPr lang="en-US" sz="2000" b="1">
                <a:solidFill>
                  <a:srgbClr val="FF3300"/>
                </a:solidFill>
                <a:latin typeface="Arial" charset="0"/>
              </a:rPr>
              <a:t>35</a:t>
            </a:r>
            <a:endParaRPr lang="th-TH" sz="2000" b="1">
              <a:solidFill>
                <a:srgbClr val="FF3300"/>
              </a:solidFill>
              <a:latin typeface="Arial" charset="0"/>
            </a:endParaRPr>
          </a:p>
        </p:txBody>
      </p:sp>
      <p:sp>
        <p:nvSpPr>
          <p:cNvPr id="42005" name="Text Box 115"/>
          <p:cNvSpPr txBox="1">
            <a:spLocks noChangeArrowheads="1"/>
          </p:cNvSpPr>
          <p:nvPr/>
        </p:nvSpPr>
        <p:spPr bwMode="auto">
          <a:xfrm>
            <a:off x="152400" y="165100"/>
            <a:ext cx="89916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DIMENSION  LINES</a:t>
            </a:r>
            <a:endParaRPr lang="th-TH" sz="4000" b="1">
              <a:solidFill>
                <a:srgbClr val="CC3300"/>
              </a:solidFill>
              <a:latin typeface="Arial" charset="0"/>
            </a:endParaRPr>
          </a:p>
        </p:txBody>
      </p:sp>
      <p:sp>
        <p:nvSpPr>
          <p:cNvPr id="84087" name="Line 119"/>
          <p:cNvSpPr>
            <a:spLocks noChangeShapeType="1"/>
          </p:cNvSpPr>
          <p:nvPr/>
        </p:nvSpPr>
        <p:spPr bwMode="auto">
          <a:xfrm>
            <a:off x="5092700" y="3213100"/>
            <a:ext cx="469900" cy="1536700"/>
          </a:xfrm>
          <a:prstGeom prst="line">
            <a:avLst/>
          </a:prstGeom>
          <a:noFill/>
          <a:ln w="9525">
            <a:solidFill>
              <a:srgbClr val="000000"/>
            </a:solidFill>
            <a:round/>
            <a:headEnd/>
            <a:tailEnd type="oval" w="lg" len="lg"/>
          </a:ln>
        </p:spPr>
        <p:txBody>
          <a:bodyPr/>
          <a:lstStyle/>
          <a:p>
            <a:endParaRPr lang="en-US"/>
          </a:p>
        </p:txBody>
      </p:sp>
      <p:sp>
        <p:nvSpPr>
          <p:cNvPr id="84088" name="Line 120"/>
          <p:cNvSpPr>
            <a:spLocks noChangeShapeType="1"/>
          </p:cNvSpPr>
          <p:nvPr/>
        </p:nvSpPr>
        <p:spPr bwMode="auto">
          <a:xfrm flipH="1">
            <a:off x="2870200" y="3251200"/>
            <a:ext cx="520700" cy="889000"/>
          </a:xfrm>
          <a:prstGeom prst="line">
            <a:avLst/>
          </a:prstGeom>
          <a:noFill/>
          <a:ln w="9525">
            <a:solidFill>
              <a:srgbClr val="000000"/>
            </a:solidFill>
            <a:round/>
            <a:headEnd/>
            <a:tailEnd type="oval" w="lg" len="lg"/>
          </a:ln>
        </p:spPr>
        <p:txBody>
          <a:bodyPr/>
          <a:lstStyle/>
          <a:p>
            <a:endParaRPr lang="en-US"/>
          </a:p>
        </p:txBody>
      </p:sp>
      <p:sp>
        <p:nvSpPr>
          <p:cNvPr id="84089" name="Line 121"/>
          <p:cNvSpPr>
            <a:spLocks noChangeShapeType="1"/>
          </p:cNvSpPr>
          <p:nvPr/>
        </p:nvSpPr>
        <p:spPr bwMode="auto">
          <a:xfrm>
            <a:off x="2413000" y="4445000"/>
            <a:ext cx="609600" cy="1435100"/>
          </a:xfrm>
          <a:prstGeom prst="line">
            <a:avLst/>
          </a:prstGeom>
          <a:noFill/>
          <a:ln w="9525">
            <a:solidFill>
              <a:srgbClr val="000000"/>
            </a:solidFill>
            <a:round/>
            <a:headEnd type="oval" w="lg" len="lg"/>
            <a:tailEnd/>
          </a:ln>
        </p:spPr>
        <p:txBody>
          <a:bodyPr/>
          <a:lstStyle/>
          <a:p>
            <a:endParaRPr lang="en-US"/>
          </a:p>
        </p:txBody>
      </p:sp>
      <p:sp>
        <p:nvSpPr>
          <p:cNvPr id="84090" name="Line 122"/>
          <p:cNvSpPr>
            <a:spLocks noChangeShapeType="1"/>
          </p:cNvSpPr>
          <p:nvPr/>
        </p:nvSpPr>
        <p:spPr bwMode="auto">
          <a:xfrm flipH="1">
            <a:off x="5626100" y="4927600"/>
            <a:ext cx="444500" cy="965200"/>
          </a:xfrm>
          <a:prstGeom prst="line">
            <a:avLst/>
          </a:prstGeom>
          <a:noFill/>
          <a:ln w="9525">
            <a:solidFill>
              <a:srgbClr val="000000"/>
            </a:solidFill>
            <a:round/>
            <a:headEnd type="oval" w="lg" len="lg"/>
            <a:tailEnd/>
          </a:ln>
        </p:spPr>
        <p:txBody>
          <a:bodyPr/>
          <a:lstStyle/>
          <a:p>
            <a:endParaRPr lang="en-US"/>
          </a:p>
        </p:txBody>
      </p:sp>
      <p:sp>
        <p:nvSpPr>
          <p:cNvPr id="84070" name="Text Box 102"/>
          <p:cNvSpPr txBox="1">
            <a:spLocks noChangeArrowheads="1"/>
          </p:cNvSpPr>
          <p:nvPr/>
        </p:nvSpPr>
        <p:spPr bwMode="auto">
          <a:xfrm>
            <a:off x="2905125" y="5824538"/>
            <a:ext cx="3400425" cy="822325"/>
          </a:xfrm>
          <a:prstGeom prst="rect">
            <a:avLst/>
          </a:prstGeom>
          <a:solidFill>
            <a:schemeClr val="accent2"/>
          </a:solidFill>
          <a:ln w="9525">
            <a:noFill/>
            <a:miter lim="800000"/>
            <a:headEnd/>
            <a:tailEnd/>
          </a:ln>
        </p:spPr>
        <p:txBody>
          <a:bodyPr>
            <a:spAutoFit/>
          </a:bodyPr>
          <a:lstStyle/>
          <a:p>
            <a:r>
              <a:rPr lang="en-US" sz="2400">
                <a:solidFill>
                  <a:schemeClr val="bg1"/>
                </a:solidFill>
                <a:latin typeface="Arial" charset="0"/>
              </a:rPr>
              <a:t>Leave a space </a:t>
            </a:r>
            <a:r>
              <a:rPr lang="en-US" sz="2400">
                <a:solidFill>
                  <a:schemeClr val="tx2"/>
                </a:solidFill>
                <a:latin typeface="Arial" charset="0"/>
              </a:rPr>
              <a:t>at least</a:t>
            </a:r>
          </a:p>
          <a:p>
            <a:r>
              <a:rPr lang="en-US" sz="2400">
                <a:solidFill>
                  <a:schemeClr val="bg1"/>
                </a:solidFill>
                <a:latin typeface="Arial" charset="0"/>
              </a:rPr>
              <a:t>1 time of a letter height.</a:t>
            </a:r>
            <a:endParaRPr lang="th-TH" sz="2400">
              <a:solidFill>
                <a:schemeClr val="bg1"/>
              </a:solidFill>
              <a:latin typeface="Arial"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84048"/>
                                        </p:tgtEl>
                                        <p:attrNameLst>
                                          <p:attrName>style.visibility</p:attrName>
                                        </p:attrNameLst>
                                      </p:cBhvr>
                                      <p:to>
                                        <p:strVal val="visible"/>
                                      </p:to>
                                    </p:set>
                                    <p:animEffect transition="in" filter="fade">
                                      <p:cBhvr>
                                        <p:cTn id="12" dur="1000"/>
                                        <p:tgtEl>
                                          <p:spTgt spid="840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054"/>
                                        </p:tgtEl>
                                        <p:attrNameLst>
                                          <p:attrName>style.visibility</p:attrName>
                                        </p:attrNameLst>
                                      </p:cBhvr>
                                      <p:to>
                                        <p:strVal val="visible"/>
                                      </p:to>
                                    </p:set>
                                    <p:animEffect transition="in" filter="fade">
                                      <p:cBhvr>
                                        <p:cTn id="17" dur="1000"/>
                                        <p:tgtEl>
                                          <p:spTgt spid="840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057"/>
                                        </p:tgtEl>
                                        <p:attrNameLst>
                                          <p:attrName>style.visibility</p:attrName>
                                        </p:attrNameLst>
                                      </p:cBhvr>
                                      <p:to>
                                        <p:strVal val="visible"/>
                                      </p:to>
                                    </p:set>
                                    <p:animEffect transition="in" filter="wipe(left)">
                                      <p:cBhvr>
                                        <p:cTn id="22" dur="1000"/>
                                        <p:tgtEl>
                                          <p:spTgt spid="8405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4058"/>
                                        </p:tgtEl>
                                        <p:attrNameLst>
                                          <p:attrName>style.visibility</p:attrName>
                                        </p:attrNameLst>
                                      </p:cBhvr>
                                      <p:to>
                                        <p:strVal val="visible"/>
                                      </p:to>
                                    </p:set>
                                    <p:animEffect transition="in" filter="wipe(left)">
                                      <p:cBhvr>
                                        <p:cTn id="25" dur="1000"/>
                                        <p:tgtEl>
                                          <p:spTgt spid="8405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4073"/>
                                        </p:tgtEl>
                                        <p:attrNameLst>
                                          <p:attrName>style.visibility</p:attrName>
                                        </p:attrNameLst>
                                      </p:cBhvr>
                                      <p:to>
                                        <p:strVal val="visible"/>
                                      </p:to>
                                    </p:set>
                                    <p:animEffect transition="in" filter="wipe(right)">
                                      <p:cBhvr>
                                        <p:cTn id="30" dur="1000"/>
                                        <p:tgtEl>
                                          <p:spTgt spid="8407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84074"/>
                                        </p:tgtEl>
                                        <p:attrNameLst>
                                          <p:attrName>style.visibility</p:attrName>
                                        </p:attrNameLst>
                                      </p:cBhvr>
                                      <p:to>
                                        <p:strVal val="visible"/>
                                      </p:to>
                                    </p:set>
                                    <p:animEffect transition="in" filter="wipe(right)">
                                      <p:cBhvr>
                                        <p:cTn id="33" dur="1000"/>
                                        <p:tgtEl>
                                          <p:spTgt spid="8407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4063"/>
                                        </p:tgtEl>
                                        <p:attrNameLst>
                                          <p:attrName>style.visibility</p:attrName>
                                        </p:attrNameLst>
                                      </p:cBhvr>
                                      <p:to>
                                        <p:strVal val="visible"/>
                                      </p:to>
                                    </p:set>
                                    <p:animEffect transition="in" filter="fade">
                                      <p:cBhvr>
                                        <p:cTn id="38" dur="1000"/>
                                        <p:tgtEl>
                                          <p:spTgt spid="84063"/>
                                        </p:tgtEl>
                                      </p:cBhvr>
                                    </p:animEffect>
                                  </p:childTnLst>
                                </p:cTn>
                              </p:par>
                            </p:childTnLst>
                          </p:cTn>
                        </p:par>
                        <p:par>
                          <p:cTn id="39" fill="hold">
                            <p:stCondLst>
                              <p:cond delay="1000"/>
                            </p:stCondLst>
                            <p:childTnLst>
                              <p:par>
                                <p:cTn id="40" presetID="12" presetClass="entr" presetSubtype="8" fill="hold" grpId="0" nodeType="afterEffect">
                                  <p:stCondLst>
                                    <p:cond delay="0"/>
                                  </p:stCondLst>
                                  <p:childTnLst>
                                    <p:set>
                                      <p:cBhvr>
                                        <p:cTn id="41" dur="1" fill="hold">
                                          <p:stCondLst>
                                            <p:cond delay="0"/>
                                          </p:stCondLst>
                                        </p:cTn>
                                        <p:tgtEl>
                                          <p:spTgt spid="84059"/>
                                        </p:tgtEl>
                                        <p:attrNameLst>
                                          <p:attrName>style.visibility</p:attrName>
                                        </p:attrNameLst>
                                      </p:cBhvr>
                                      <p:to>
                                        <p:strVal val="visible"/>
                                      </p:to>
                                    </p:set>
                                    <p:animEffect transition="in" filter="slide(fromLeft)">
                                      <p:cBhvr>
                                        <p:cTn id="42" dur="1000"/>
                                        <p:tgtEl>
                                          <p:spTgt spid="840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4075"/>
                                        </p:tgtEl>
                                        <p:attrNameLst>
                                          <p:attrName>style.visibility</p:attrName>
                                        </p:attrNameLst>
                                      </p:cBhvr>
                                      <p:to>
                                        <p:strVal val="visible"/>
                                      </p:to>
                                    </p:set>
                                    <p:animEffect transition="in" filter="fade">
                                      <p:cBhvr>
                                        <p:cTn id="47" dur="2000"/>
                                        <p:tgtEl>
                                          <p:spTgt spid="84075"/>
                                        </p:tgtEl>
                                      </p:cBhvr>
                                    </p:animEffect>
                                  </p:childTnLst>
                                </p:cTn>
                              </p:par>
                            </p:childTnLst>
                          </p:cTn>
                        </p:par>
                        <p:par>
                          <p:cTn id="48" fill="hold">
                            <p:stCondLst>
                              <p:cond delay="2000"/>
                            </p:stCondLst>
                            <p:childTnLst>
                              <p:par>
                                <p:cTn id="49" presetID="12" presetClass="entr" presetSubtype="8" fill="hold" grpId="0" nodeType="afterEffect">
                                  <p:stCondLst>
                                    <p:cond delay="0"/>
                                  </p:stCondLst>
                                  <p:childTnLst>
                                    <p:set>
                                      <p:cBhvr>
                                        <p:cTn id="50" dur="1" fill="hold">
                                          <p:stCondLst>
                                            <p:cond delay="0"/>
                                          </p:stCondLst>
                                        </p:cTn>
                                        <p:tgtEl>
                                          <p:spTgt spid="84076"/>
                                        </p:tgtEl>
                                        <p:attrNameLst>
                                          <p:attrName>style.visibility</p:attrName>
                                        </p:attrNameLst>
                                      </p:cBhvr>
                                      <p:to>
                                        <p:strVal val="visible"/>
                                      </p:to>
                                    </p:set>
                                    <p:animEffect transition="in" filter="slide(fromLeft)">
                                      <p:cBhvr>
                                        <p:cTn id="51" dur="1000"/>
                                        <p:tgtEl>
                                          <p:spTgt spid="8407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4072"/>
                                        </p:tgtEl>
                                        <p:attrNameLst>
                                          <p:attrName>style.visibility</p:attrName>
                                        </p:attrNameLst>
                                      </p:cBhvr>
                                      <p:to>
                                        <p:strVal val="visible"/>
                                      </p:to>
                                    </p:set>
                                    <p:animEffect transition="in" filter="fade">
                                      <p:cBhvr>
                                        <p:cTn id="56" dur="1000"/>
                                        <p:tgtEl>
                                          <p:spTgt spid="84072"/>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84087"/>
                                        </p:tgtEl>
                                        <p:attrNameLst>
                                          <p:attrName>style.visibility</p:attrName>
                                        </p:attrNameLst>
                                      </p:cBhvr>
                                      <p:to>
                                        <p:strVal val="visible"/>
                                      </p:to>
                                    </p:set>
                                    <p:animEffect transition="in" filter="wipe(up)">
                                      <p:cBhvr>
                                        <p:cTn id="60" dur="1000"/>
                                        <p:tgtEl>
                                          <p:spTgt spid="84087"/>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84088"/>
                                        </p:tgtEl>
                                        <p:attrNameLst>
                                          <p:attrName>style.visibility</p:attrName>
                                        </p:attrNameLst>
                                      </p:cBhvr>
                                      <p:to>
                                        <p:strVal val="visible"/>
                                      </p:to>
                                    </p:set>
                                    <p:animEffect transition="in" filter="wipe(up)">
                                      <p:cBhvr>
                                        <p:cTn id="63" dur="1000"/>
                                        <p:tgtEl>
                                          <p:spTgt spid="8408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1000"/>
                                        <p:tgtEl>
                                          <p:spTgt spid="84087"/>
                                        </p:tgtEl>
                                      </p:cBhvr>
                                    </p:animEffect>
                                    <p:set>
                                      <p:cBhvr>
                                        <p:cTn id="68" dur="1" fill="hold">
                                          <p:stCondLst>
                                            <p:cond delay="999"/>
                                          </p:stCondLst>
                                        </p:cTn>
                                        <p:tgtEl>
                                          <p:spTgt spid="8408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84088"/>
                                        </p:tgtEl>
                                      </p:cBhvr>
                                    </p:animEffect>
                                    <p:set>
                                      <p:cBhvr>
                                        <p:cTn id="71" dur="1" fill="hold">
                                          <p:stCondLst>
                                            <p:cond delay="999"/>
                                          </p:stCondLst>
                                        </p:cTn>
                                        <p:tgtEl>
                                          <p:spTgt spid="8408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1000"/>
                                        <p:tgtEl>
                                          <p:spTgt spid="84072"/>
                                        </p:tgtEl>
                                      </p:cBhvr>
                                    </p:animEffect>
                                    <p:set>
                                      <p:cBhvr>
                                        <p:cTn id="74" dur="1" fill="hold">
                                          <p:stCondLst>
                                            <p:cond delay="999"/>
                                          </p:stCondLst>
                                        </p:cTn>
                                        <p:tgtEl>
                                          <p:spTgt spid="8407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4064"/>
                                        </p:tgtEl>
                                        <p:attrNameLst>
                                          <p:attrName>style.visibility</p:attrName>
                                        </p:attrNameLst>
                                      </p:cBhvr>
                                      <p:to>
                                        <p:strVal val="visible"/>
                                      </p:to>
                                    </p:set>
                                    <p:animEffect transition="in" filter="wipe(left)">
                                      <p:cBhvr>
                                        <p:cTn id="79" dur="1000"/>
                                        <p:tgtEl>
                                          <p:spTgt spid="8406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4065"/>
                                        </p:tgtEl>
                                        <p:attrNameLst>
                                          <p:attrName>style.visibility</p:attrName>
                                        </p:attrNameLst>
                                      </p:cBhvr>
                                      <p:to>
                                        <p:strVal val="visible"/>
                                      </p:to>
                                    </p:set>
                                    <p:animEffect transition="in" filter="wipe(left)">
                                      <p:cBhvr>
                                        <p:cTn id="82" dur="1000"/>
                                        <p:tgtEl>
                                          <p:spTgt spid="840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84078"/>
                                        </p:tgtEl>
                                        <p:attrNameLst>
                                          <p:attrName>style.visibility</p:attrName>
                                        </p:attrNameLst>
                                      </p:cBhvr>
                                      <p:to>
                                        <p:strVal val="visible"/>
                                      </p:to>
                                    </p:set>
                                    <p:animEffect transition="in" filter="wipe(right)">
                                      <p:cBhvr>
                                        <p:cTn id="87" dur="1000"/>
                                        <p:tgtEl>
                                          <p:spTgt spid="8407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4067"/>
                                        </p:tgtEl>
                                        <p:attrNameLst>
                                          <p:attrName>style.visibility</p:attrName>
                                        </p:attrNameLst>
                                      </p:cBhvr>
                                      <p:to>
                                        <p:strVal val="visible"/>
                                      </p:to>
                                    </p:set>
                                    <p:animEffect transition="in" filter="fade">
                                      <p:cBhvr>
                                        <p:cTn id="92" dur="1000"/>
                                        <p:tgtEl>
                                          <p:spTgt spid="84067"/>
                                        </p:tgtEl>
                                      </p:cBhvr>
                                    </p:animEffect>
                                  </p:childTnLst>
                                </p:cTn>
                              </p:par>
                            </p:childTnLst>
                          </p:cTn>
                        </p:par>
                        <p:par>
                          <p:cTn id="93" fill="hold">
                            <p:stCondLst>
                              <p:cond delay="1000"/>
                            </p:stCondLst>
                            <p:childTnLst>
                              <p:par>
                                <p:cTn id="94" presetID="12" presetClass="entr" presetSubtype="8" fill="hold" grpId="0" nodeType="afterEffect">
                                  <p:stCondLst>
                                    <p:cond delay="0"/>
                                  </p:stCondLst>
                                  <p:childTnLst>
                                    <p:set>
                                      <p:cBhvr>
                                        <p:cTn id="95" dur="1" fill="hold">
                                          <p:stCondLst>
                                            <p:cond delay="0"/>
                                          </p:stCondLst>
                                        </p:cTn>
                                        <p:tgtEl>
                                          <p:spTgt spid="84066"/>
                                        </p:tgtEl>
                                        <p:attrNameLst>
                                          <p:attrName>style.visibility</p:attrName>
                                        </p:attrNameLst>
                                      </p:cBhvr>
                                      <p:to>
                                        <p:strVal val="visible"/>
                                      </p:to>
                                    </p:set>
                                    <p:animEffect transition="in" filter="slide(fromLeft)">
                                      <p:cBhvr>
                                        <p:cTn id="96" dur="1000"/>
                                        <p:tgtEl>
                                          <p:spTgt spid="8406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4077"/>
                                        </p:tgtEl>
                                        <p:attrNameLst>
                                          <p:attrName>style.visibility</p:attrName>
                                        </p:attrNameLst>
                                      </p:cBhvr>
                                      <p:to>
                                        <p:strVal val="visible"/>
                                      </p:to>
                                    </p:set>
                                    <p:animEffect transition="in" filter="fade">
                                      <p:cBhvr>
                                        <p:cTn id="101" dur="1000"/>
                                        <p:tgtEl>
                                          <p:spTgt spid="84077"/>
                                        </p:tgtEl>
                                      </p:cBhvr>
                                    </p:animEffect>
                                  </p:childTnLst>
                                </p:cTn>
                              </p:par>
                            </p:childTnLst>
                          </p:cTn>
                        </p:par>
                        <p:par>
                          <p:cTn id="102" fill="hold">
                            <p:stCondLst>
                              <p:cond delay="1000"/>
                            </p:stCondLst>
                            <p:childTnLst>
                              <p:par>
                                <p:cTn id="103" presetID="12" presetClass="entr" presetSubtype="8" fill="hold" grpId="0" nodeType="afterEffect">
                                  <p:stCondLst>
                                    <p:cond delay="0"/>
                                  </p:stCondLst>
                                  <p:childTnLst>
                                    <p:set>
                                      <p:cBhvr>
                                        <p:cTn id="104" dur="1" fill="hold">
                                          <p:stCondLst>
                                            <p:cond delay="0"/>
                                          </p:stCondLst>
                                        </p:cTn>
                                        <p:tgtEl>
                                          <p:spTgt spid="84079"/>
                                        </p:tgtEl>
                                        <p:attrNameLst>
                                          <p:attrName>style.visibility</p:attrName>
                                        </p:attrNameLst>
                                      </p:cBhvr>
                                      <p:to>
                                        <p:strVal val="visible"/>
                                      </p:to>
                                    </p:set>
                                    <p:animEffect transition="in" filter="slide(fromLeft)">
                                      <p:cBhvr>
                                        <p:cTn id="105" dur="1000"/>
                                        <p:tgtEl>
                                          <p:spTgt spid="8407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84070"/>
                                        </p:tgtEl>
                                        <p:attrNameLst>
                                          <p:attrName>style.visibility</p:attrName>
                                        </p:attrNameLst>
                                      </p:cBhvr>
                                      <p:to>
                                        <p:strVal val="visible"/>
                                      </p:to>
                                    </p:set>
                                    <p:animEffect transition="in" filter="fade">
                                      <p:cBhvr>
                                        <p:cTn id="110" dur="1000"/>
                                        <p:tgtEl>
                                          <p:spTgt spid="84070"/>
                                        </p:tgtEl>
                                      </p:cBhvr>
                                    </p:animEffect>
                                  </p:childTnLst>
                                </p:cTn>
                              </p:par>
                            </p:childTnLst>
                          </p:cTn>
                        </p:par>
                        <p:par>
                          <p:cTn id="111" fill="hold">
                            <p:stCondLst>
                              <p:cond delay="1000"/>
                            </p:stCondLst>
                            <p:childTnLst>
                              <p:par>
                                <p:cTn id="112" presetID="22" presetClass="entr" presetSubtype="4" fill="hold" grpId="0" nodeType="afterEffect">
                                  <p:stCondLst>
                                    <p:cond delay="0"/>
                                  </p:stCondLst>
                                  <p:childTnLst>
                                    <p:set>
                                      <p:cBhvr>
                                        <p:cTn id="113" dur="1" fill="hold">
                                          <p:stCondLst>
                                            <p:cond delay="0"/>
                                          </p:stCondLst>
                                        </p:cTn>
                                        <p:tgtEl>
                                          <p:spTgt spid="84090"/>
                                        </p:tgtEl>
                                        <p:attrNameLst>
                                          <p:attrName>style.visibility</p:attrName>
                                        </p:attrNameLst>
                                      </p:cBhvr>
                                      <p:to>
                                        <p:strVal val="visible"/>
                                      </p:to>
                                    </p:set>
                                    <p:animEffect transition="in" filter="wipe(down)">
                                      <p:cBhvr>
                                        <p:cTn id="114" dur="1000"/>
                                        <p:tgtEl>
                                          <p:spTgt spid="84090"/>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84089"/>
                                        </p:tgtEl>
                                        <p:attrNameLst>
                                          <p:attrName>style.visibility</p:attrName>
                                        </p:attrNameLst>
                                      </p:cBhvr>
                                      <p:to>
                                        <p:strVal val="visible"/>
                                      </p:to>
                                    </p:set>
                                    <p:animEffect transition="in" filter="wipe(down)">
                                      <p:cBhvr>
                                        <p:cTn id="117" dur="1000"/>
                                        <p:tgtEl>
                                          <p:spTgt spid="8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48" grpId="0" animBg="1"/>
      <p:bldP spid="84054" grpId="0" animBg="1"/>
      <p:bldP spid="84057" grpId="0" animBg="1"/>
      <p:bldP spid="84058" grpId="0" animBg="1"/>
      <p:bldP spid="84059" grpId="0"/>
      <p:bldP spid="84063" grpId="0" animBg="1"/>
      <p:bldP spid="84064" grpId="0" animBg="1"/>
      <p:bldP spid="84065" grpId="0" animBg="1"/>
      <p:bldP spid="84066" grpId="0"/>
      <p:bldP spid="84067" grpId="0" animBg="1"/>
      <p:bldP spid="84072" grpId="0" animBg="1"/>
      <p:bldP spid="84072" grpId="1" animBg="1"/>
      <p:bldP spid="84073" grpId="0" animBg="1"/>
      <p:bldP spid="84074" grpId="0" animBg="1"/>
      <p:bldP spid="84075" grpId="0" animBg="1"/>
      <p:bldP spid="84076" grpId="0"/>
      <p:bldP spid="84077" grpId="0" animBg="1"/>
      <p:bldP spid="84078" grpId="0" animBg="1"/>
      <p:bldP spid="84079" grpId="0"/>
      <p:bldP spid="84087" grpId="0" animBg="1"/>
      <p:bldP spid="84087" grpId="1" animBg="1"/>
      <p:bldP spid="84088" grpId="0" animBg="1"/>
      <p:bldP spid="84088" grpId="1" animBg="1"/>
      <p:bldP spid="84089" grpId="0" animBg="1"/>
      <p:bldP spid="84090" grpId="0" animBg="1"/>
      <p:bldP spid="840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07" name="Rectangle 119"/>
          <p:cNvSpPr>
            <a:spLocks noChangeArrowheads="1"/>
          </p:cNvSpPr>
          <p:nvPr/>
        </p:nvSpPr>
        <p:spPr bwMode="auto">
          <a:xfrm>
            <a:off x="260350" y="1036638"/>
            <a:ext cx="8666163" cy="1920875"/>
          </a:xfrm>
          <a:prstGeom prst="rect">
            <a:avLst/>
          </a:prstGeom>
          <a:solidFill>
            <a:srgbClr val="FFCCFF"/>
          </a:solidFill>
          <a:ln w="9525">
            <a:noFill/>
            <a:miter lim="800000"/>
            <a:headEnd/>
            <a:tailEnd/>
          </a:ln>
        </p:spPr>
        <p:txBody>
          <a:bodyPr wrap="none" anchor="ctr"/>
          <a:lstStyle/>
          <a:p>
            <a:endParaRPr lang="en-US"/>
          </a:p>
        </p:txBody>
      </p:sp>
      <p:sp>
        <p:nvSpPr>
          <p:cNvPr id="43011" name="Text Box 121"/>
          <p:cNvSpPr txBox="1">
            <a:spLocks noChangeArrowheads="1"/>
          </p:cNvSpPr>
          <p:nvPr/>
        </p:nvSpPr>
        <p:spPr bwMode="auto">
          <a:xfrm>
            <a:off x="0" y="165100"/>
            <a:ext cx="91440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DIMENSION  FIGURES</a:t>
            </a:r>
            <a:endParaRPr lang="th-TH" sz="4000" b="1">
              <a:solidFill>
                <a:srgbClr val="CC3300"/>
              </a:solidFill>
              <a:latin typeface="Arial" charset="0"/>
            </a:endParaRPr>
          </a:p>
        </p:txBody>
      </p:sp>
      <p:grpSp>
        <p:nvGrpSpPr>
          <p:cNvPr id="2" name="Group 155"/>
          <p:cNvGrpSpPr>
            <a:grpSpLocks/>
          </p:cNvGrpSpPr>
          <p:nvPr/>
        </p:nvGrpSpPr>
        <p:grpSpPr bwMode="auto">
          <a:xfrm>
            <a:off x="319088" y="1101725"/>
            <a:ext cx="8631237" cy="523875"/>
            <a:chOff x="264" y="785"/>
            <a:chExt cx="5437" cy="330"/>
          </a:xfrm>
        </p:grpSpPr>
        <p:sp>
          <p:nvSpPr>
            <p:cNvPr id="63608" name="Rectangle 120"/>
            <p:cNvSpPr>
              <a:spLocks noChangeArrowheads="1"/>
            </p:cNvSpPr>
            <p:nvPr/>
          </p:nvSpPr>
          <p:spPr bwMode="auto">
            <a:xfrm>
              <a:off x="264" y="856"/>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3038" name="Text Box 112"/>
            <p:cNvSpPr txBox="1">
              <a:spLocks noChangeArrowheads="1"/>
            </p:cNvSpPr>
            <p:nvPr/>
          </p:nvSpPr>
          <p:spPr bwMode="auto">
            <a:xfrm>
              <a:off x="478" y="785"/>
              <a:ext cx="5223" cy="330"/>
            </a:xfrm>
            <a:prstGeom prst="rect">
              <a:avLst/>
            </a:prstGeom>
            <a:noFill/>
            <a:ln w="9525">
              <a:noFill/>
              <a:miter lim="800000"/>
              <a:headEnd/>
              <a:tailEnd/>
            </a:ln>
          </p:spPr>
          <p:txBody>
            <a:bodyPr wrap="none">
              <a:spAutoFit/>
            </a:bodyPr>
            <a:lstStyle/>
            <a:p>
              <a:r>
                <a:rPr lang="en-US" sz="2800">
                  <a:solidFill>
                    <a:srgbClr val="000000"/>
                  </a:solidFill>
                  <a:latin typeface="Arial" charset="0"/>
                </a:rPr>
                <a:t>The height of figures is suggested to be 2.5~3 mm.</a:t>
              </a:r>
            </a:p>
          </p:txBody>
        </p:sp>
      </p:grpSp>
      <p:grpSp>
        <p:nvGrpSpPr>
          <p:cNvPr id="3" name="Group 156"/>
          <p:cNvGrpSpPr>
            <a:grpSpLocks/>
          </p:cNvGrpSpPr>
          <p:nvPr/>
        </p:nvGrpSpPr>
        <p:grpSpPr bwMode="auto">
          <a:xfrm>
            <a:off x="319088" y="1684338"/>
            <a:ext cx="8742362" cy="1154112"/>
            <a:chOff x="264" y="1152"/>
            <a:chExt cx="5507" cy="727"/>
          </a:xfrm>
        </p:grpSpPr>
        <p:sp>
          <p:nvSpPr>
            <p:cNvPr id="63610" name="Rectangle 122"/>
            <p:cNvSpPr>
              <a:spLocks noChangeArrowheads="1"/>
            </p:cNvSpPr>
            <p:nvPr/>
          </p:nvSpPr>
          <p:spPr bwMode="auto">
            <a:xfrm>
              <a:off x="264" y="1304"/>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sz="2800"/>
            </a:p>
          </p:txBody>
        </p:sp>
        <p:sp>
          <p:nvSpPr>
            <p:cNvPr id="43036" name="Text Box 123"/>
            <p:cNvSpPr txBox="1">
              <a:spLocks noChangeArrowheads="1"/>
            </p:cNvSpPr>
            <p:nvPr/>
          </p:nvSpPr>
          <p:spPr bwMode="auto">
            <a:xfrm>
              <a:off x="478" y="1152"/>
              <a:ext cx="5293"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rPr>
                <a:t>Place the numbers at about 1 mm </a:t>
              </a:r>
              <a:r>
                <a:rPr lang="en-US" sz="2800" i="1">
                  <a:solidFill>
                    <a:schemeClr val="accent2"/>
                  </a:solidFill>
                  <a:latin typeface="Arial" charset="0"/>
                </a:rPr>
                <a:t>above dimension</a:t>
              </a:r>
              <a:br>
                <a:rPr lang="en-US" sz="2800" i="1">
                  <a:solidFill>
                    <a:schemeClr val="accent2"/>
                  </a:solidFill>
                  <a:latin typeface="Arial" charset="0"/>
                </a:rPr>
              </a:br>
              <a:r>
                <a:rPr lang="en-US" sz="2800" i="1">
                  <a:solidFill>
                    <a:schemeClr val="accent2"/>
                  </a:solidFill>
                  <a:latin typeface="Arial" charset="0"/>
                </a:rPr>
                <a:t>line</a:t>
              </a:r>
              <a:r>
                <a:rPr lang="en-US" sz="2800">
                  <a:solidFill>
                    <a:srgbClr val="000000"/>
                  </a:solidFill>
                  <a:latin typeface="Arial" charset="0"/>
                </a:rPr>
                <a:t> and </a:t>
              </a:r>
              <a:r>
                <a:rPr lang="en-US" sz="2800" i="1">
                  <a:solidFill>
                    <a:schemeClr val="accent2"/>
                  </a:solidFill>
                  <a:latin typeface="Arial" charset="0"/>
                </a:rPr>
                <a:t>between extension lines</a:t>
              </a:r>
              <a:r>
                <a:rPr lang="en-US" sz="2800">
                  <a:solidFill>
                    <a:srgbClr val="000000"/>
                  </a:solidFill>
                  <a:latin typeface="Arial" charset="0"/>
                </a:rPr>
                <a:t>.</a:t>
              </a:r>
            </a:p>
          </p:txBody>
        </p:sp>
      </p:grpSp>
      <p:sp>
        <p:nvSpPr>
          <p:cNvPr id="63621" name="AutoShape 133"/>
          <p:cNvSpPr>
            <a:spLocks noChangeArrowheads="1"/>
          </p:cNvSpPr>
          <p:nvPr/>
        </p:nvSpPr>
        <p:spPr bwMode="auto">
          <a:xfrm>
            <a:off x="4622800" y="3619500"/>
            <a:ext cx="4216400" cy="2857500"/>
          </a:xfrm>
          <a:prstGeom prst="roundRect">
            <a:avLst>
              <a:gd name="adj" fmla="val 16667"/>
            </a:avLst>
          </a:prstGeom>
          <a:noFill/>
          <a:ln w="19050">
            <a:solidFill>
              <a:srgbClr val="000000"/>
            </a:solidFill>
            <a:prstDash val="lgDash"/>
            <a:round/>
            <a:headEnd/>
            <a:tailEnd/>
          </a:ln>
        </p:spPr>
        <p:txBody>
          <a:bodyPr wrap="none" anchor="ctr"/>
          <a:lstStyle/>
          <a:p>
            <a:endParaRPr lang="en-US"/>
          </a:p>
        </p:txBody>
      </p:sp>
      <p:sp>
        <p:nvSpPr>
          <p:cNvPr id="63622" name="Text Box 134"/>
          <p:cNvSpPr txBox="1">
            <a:spLocks noChangeArrowheads="1"/>
          </p:cNvSpPr>
          <p:nvPr/>
        </p:nvSpPr>
        <p:spPr bwMode="auto">
          <a:xfrm>
            <a:off x="4949825" y="3398838"/>
            <a:ext cx="3649663" cy="523875"/>
          </a:xfrm>
          <a:prstGeom prst="rect">
            <a:avLst/>
          </a:prstGeom>
          <a:solidFill>
            <a:srgbClr val="FF3300"/>
          </a:solidFill>
          <a:ln w="9525">
            <a:noFill/>
            <a:miter lim="800000"/>
            <a:headEnd/>
            <a:tailEnd/>
          </a:ln>
        </p:spPr>
        <p:txBody>
          <a:bodyPr wrap="none">
            <a:spAutoFit/>
          </a:bodyPr>
          <a:lstStyle/>
          <a:p>
            <a:r>
              <a:rPr lang="en-US" sz="2800" b="1">
                <a:solidFill>
                  <a:schemeClr val="bg1"/>
                </a:solidFill>
                <a:latin typeface="Arial" charset="0"/>
              </a:rPr>
              <a:t>COMMON  MISTAKE</a:t>
            </a:r>
            <a:endParaRPr lang="th-TH" sz="2800" b="1">
              <a:solidFill>
                <a:schemeClr val="bg1"/>
              </a:solidFill>
              <a:latin typeface="Arial" charset="0"/>
            </a:endParaRPr>
          </a:p>
        </p:txBody>
      </p:sp>
      <p:sp>
        <p:nvSpPr>
          <p:cNvPr id="63626" name="Text Box 138"/>
          <p:cNvSpPr txBox="1">
            <a:spLocks noChangeArrowheads="1"/>
          </p:cNvSpPr>
          <p:nvPr/>
        </p:nvSpPr>
        <p:spPr bwMode="auto">
          <a:xfrm rot="-5400000">
            <a:off x="7545388" y="5184775"/>
            <a:ext cx="466725" cy="396875"/>
          </a:xfrm>
          <a:prstGeom prst="rect">
            <a:avLst/>
          </a:prstGeom>
          <a:noFill/>
          <a:ln w="9525">
            <a:noFill/>
            <a:miter lim="800000"/>
            <a:headEnd/>
            <a:tailEnd/>
          </a:ln>
        </p:spPr>
        <p:txBody>
          <a:bodyPr wrap="none">
            <a:spAutoFit/>
          </a:bodyPr>
          <a:lstStyle/>
          <a:p>
            <a:r>
              <a:rPr lang="en-US" sz="2000" b="1">
                <a:solidFill>
                  <a:srgbClr val="FF3300"/>
                </a:solidFill>
                <a:latin typeface="Arial" charset="0"/>
              </a:rPr>
              <a:t>11</a:t>
            </a:r>
            <a:endParaRPr lang="th-TH" sz="2000" b="1">
              <a:solidFill>
                <a:srgbClr val="FF3300"/>
              </a:solidFill>
              <a:latin typeface="Arial" charset="0"/>
            </a:endParaRPr>
          </a:p>
        </p:txBody>
      </p:sp>
      <p:grpSp>
        <p:nvGrpSpPr>
          <p:cNvPr id="4" name="Group 157"/>
          <p:cNvGrpSpPr>
            <a:grpSpLocks/>
          </p:cNvGrpSpPr>
          <p:nvPr/>
        </p:nvGrpSpPr>
        <p:grpSpPr bwMode="auto">
          <a:xfrm>
            <a:off x="542925" y="3856038"/>
            <a:ext cx="3432175" cy="2144712"/>
            <a:chOff x="342" y="2429"/>
            <a:chExt cx="2162" cy="1351"/>
          </a:xfrm>
        </p:grpSpPr>
        <p:sp>
          <p:nvSpPr>
            <p:cNvPr id="43027" name="Freeform 124"/>
            <p:cNvSpPr>
              <a:spLocks/>
            </p:cNvSpPr>
            <p:nvPr/>
          </p:nvSpPr>
          <p:spPr bwMode="auto">
            <a:xfrm>
              <a:off x="342" y="2452"/>
              <a:ext cx="1440" cy="1328"/>
            </a:xfrm>
            <a:custGeom>
              <a:avLst/>
              <a:gdLst>
                <a:gd name="T0" fmla="*/ 120 w 1536"/>
                <a:gd name="T1" fmla="*/ 85 h 1416"/>
                <a:gd name="T2" fmla="*/ 120 w 1536"/>
                <a:gd name="T3" fmla="*/ 0 h 1416"/>
                <a:gd name="T4" fmla="*/ 273 w 1536"/>
                <a:gd name="T5" fmla="*/ 0 h 1416"/>
                <a:gd name="T6" fmla="*/ 273 w 1536"/>
                <a:gd name="T7" fmla="*/ 85 h 1416"/>
                <a:gd name="T8" fmla="*/ 364 w 1536"/>
                <a:gd name="T9" fmla="*/ 85 h 1416"/>
                <a:gd name="T10" fmla="*/ 364 w 1536"/>
                <a:gd name="T11" fmla="*/ 192 h 1416"/>
                <a:gd name="T12" fmla="*/ 452 w 1536"/>
                <a:gd name="T13" fmla="*/ 192 h 1416"/>
                <a:gd name="T14" fmla="*/ 452 w 1536"/>
                <a:gd name="T15" fmla="*/ 303 h 1416"/>
                <a:gd name="T16" fmla="*/ 279 w 1536"/>
                <a:gd name="T17" fmla="*/ 303 h 1416"/>
                <a:gd name="T18" fmla="*/ 279 w 1536"/>
                <a:gd name="T19" fmla="*/ 417 h 1416"/>
                <a:gd name="T20" fmla="*/ 77 w 1536"/>
                <a:gd name="T21" fmla="*/ 417 h 1416"/>
                <a:gd name="T22" fmla="*/ 77 w 1536"/>
                <a:gd name="T23" fmla="*/ 232 h 1416"/>
                <a:gd name="T24" fmla="*/ 0 w 1536"/>
                <a:gd name="T25" fmla="*/ 232 h 1416"/>
                <a:gd name="T26" fmla="*/ 0 w 1536"/>
                <a:gd name="T27" fmla="*/ 85 h 1416"/>
                <a:gd name="T28" fmla="*/ 120 w 1536"/>
                <a:gd name="T29" fmla="*/ 85 h 1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6"/>
                <a:gd name="T46" fmla="*/ 0 h 1416"/>
                <a:gd name="T47" fmla="*/ 1536 w 1536"/>
                <a:gd name="T48" fmla="*/ 1416 h 1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6" h="1416">
                  <a:moveTo>
                    <a:pt x="408" y="288"/>
                  </a:moveTo>
                  <a:lnTo>
                    <a:pt x="408" y="0"/>
                  </a:lnTo>
                  <a:lnTo>
                    <a:pt x="928" y="0"/>
                  </a:lnTo>
                  <a:lnTo>
                    <a:pt x="928" y="288"/>
                  </a:lnTo>
                  <a:lnTo>
                    <a:pt x="1240" y="288"/>
                  </a:lnTo>
                  <a:lnTo>
                    <a:pt x="1240" y="648"/>
                  </a:lnTo>
                  <a:lnTo>
                    <a:pt x="1536" y="648"/>
                  </a:lnTo>
                  <a:lnTo>
                    <a:pt x="1536" y="1024"/>
                  </a:lnTo>
                  <a:lnTo>
                    <a:pt x="952" y="1024"/>
                  </a:lnTo>
                  <a:lnTo>
                    <a:pt x="952" y="1416"/>
                  </a:lnTo>
                  <a:lnTo>
                    <a:pt x="264" y="1416"/>
                  </a:lnTo>
                  <a:lnTo>
                    <a:pt x="264" y="784"/>
                  </a:lnTo>
                  <a:lnTo>
                    <a:pt x="0" y="784"/>
                  </a:lnTo>
                  <a:lnTo>
                    <a:pt x="0" y="288"/>
                  </a:lnTo>
                  <a:lnTo>
                    <a:pt x="408" y="288"/>
                  </a:lnTo>
                  <a:close/>
                </a:path>
              </a:pathLst>
            </a:custGeom>
            <a:solidFill>
              <a:srgbClr val="00CCFF"/>
            </a:solidFill>
            <a:ln w="38100">
              <a:solidFill>
                <a:srgbClr val="000000"/>
              </a:solidFill>
              <a:round/>
              <a:headEnd/>
              <a:tailEnd/>
            </a:ln>
          </p:spPr>
          <p:txBody>
            <a:bodyPr/>
            <a:lstStyle/>
            <a:p>
              <a:endParaRPr lang="en-US"/>
            </a:p>
          </p:txBody>
        </p:sp>
        <p:sp>
          <p:nvSpPr>
            <p:cNvPr id="43028" name="Line 125"/>
            <p:cNvSpPr>
              <a:spLocks noChangeShapeType="1"/>
            </p:cNvSpPr>
            <p:nvPr/>
          </p:nvSpPr>
          <p:spPr bwMode="auto">
            <a:xfrm>
              <a:off x="1816" y="3061"/>
              <a:ext cx="420" cy="0"/>
            </a:xfrm>
            <a:prstGeom prst="line">
              <a:avLst/>
            </a:prstGeom>
            <a:noFill/>
            <a:ln w="19050">
              <a:solidFill>
                <a:schemeClr val="accent2"/>
              </a:solidFill>
              <a:round/>
              <a:headEnd/>
              <a:tailEnd/>
            </a:ln>
          </p:spPr>
          <p:txBody>
            <a:bodyPr/>
            <a:lstStyle/>
            <a:p>
              <a:endParaRPr lang="en-US"/>
            </a:p>
          </p:txBody>
        </p:sp>
        <p:sp>
          <p:nvSpPr>
            <p:cNvPr id="43029" name="Line 126"/>
            <p:cNvSpPr>
              <a:spLocks noChangeShapeType="1"/>
            </p:cNvSpPr>
            <p:nvPr/>
          </p:nvSpPr>
          <p:spPr bwMode="auto">
            <a:xfrm>
              <a:off x="1816" y="3412"/>
              <a:ext cx="688" cy="0"/>
            </a:xfrm>
            <a:prstGeom prst="line">
              <a:avLst/>
            </a:prstGeom>
            <a:noFill/>
            <a:ln w="19050">
              <a:solidFill>
                <a:schemeClr val="accent2"/>
              </a:solidFill>
              <a:round/>
              <a:headEnd/>
              <a:tailEnd/>
            </a:ln>
          </p:spPr>
          <p:txBody>
            <a:bodyPr/>
            <a:lstStyle/>
            <a:p>
              <a:endParaRPr lang="en-US"/>
            </a:p>
          </p:txBody>
        </p:sp>
        <p:sp>
          <p:nvSpPr>
            <p:cNvPr id="43030" name="Text Box 127"/>
            <p:cNvSpPr txBox="1">
              <a:spLocks noChangeArrowheads="1"/>
            </p:cNvSpPr>
            <p:nvPr/>
          </p:nvSpPr>
          <p:spPr bwMode="auto">
            <a:xfrm rot="-5400000">
              <a:off x="1905" y="3111"/>
              <a:ext cx="294" cy="250"/>
            </a:xfrm>
            <a:prstGeom prst="rect">
              <a:avLst/>
            </a:prstGeom>
            <a:noFill/>
            <a:ln w="9525">
              <a:noFill/>
              <a:miter lim="800000"/>
              <a:headEnd/>
              <a:tailEnd/>
            </a:ln>
          </p:spPr>
          <p:txBody>
            <a:bodyPr wrap="none">
              <a:spAutoFit/>
            </a:bodyPr>
            <a:lstStyle/>
            <a:p>
              <a:r>
                <a:rPr lang="en-US" sz="2000" b="1">
                  <a:solidFill>
                    <a:schemeClr val="accent2"/>
                  </a:solidFill>
                  <a:latin typeface="Arial" charset="0"/>
                </a:rPr>
                <a:t>11</a:t>
              </a:r>
              <a:endParaRPr lang="th-TH" sz="2000" b="1">
                <a:solidFill>
                  <a:schemeClr val="accent2"/>
                </a:solidFill>
                <a:latin typeface="Arial" charset="0"/>
              </a:endParaRPr>
            </a:p>
          </p:txBody>
        </p:sp>
        <p:sp>
          <p:nvSpPr>
            <p:cNvPr id="43031" name="Line 128"/>
            <p:cNvSpPr>
              <a:spLocks noChangeShapeType="1"/>
            </p:cNvSpPr>
            <p:nvPr/>
          </p:nvSpPr>
          <p:spPr bwMode="auto">
            <a:xfrm>
              <a:off x="2152" y="3046"/>
              <a:ext cx="0" cy="384"/>
            </a:xfrm>
            <a:prstGeom prst="line">
              <a:avLst/>
            </a:prstGeom>
            <a:noFill/>
            <a:ln w="19050">
              <a:solidFill>
                <a:schemeClr val="accent2"/>
              </a:solidFill>
              <a:round/>
              <a:headEnd type="arrow" w="sm" len="lg"/>
              <a:tailEnd type="arrow" w="sm" len="lg"/>
            </a:ln>
          </p:spPr>
          <p:txBody>
            <a:bodyPr/>
            <a:lstStyle/>
            <a:p>
              <a:endParaRPr lang="en-US"/>
            </a:p>
          </p:txBody>
        </p:sp>
        <p:sp>
          <p:nvSpPr>
            <p:cNvPr id="43032" name="Line 144"/>
            <p:cNvSpPr>
              <a:spLocks noChangeShapeType="1"/>
            </p:cNvSpPr>
            <p:nvPr/>
          </p:nvSpPr>
          <p:spPr bwMode="auto">
            <a:xfrm>
              <a:off x="1249" y="2452"/>
              <a:ext cx="1253" cy="0"/>
            </a:xfrm>
            <a:prstGeom prst="line">
              <a:avLst/>
            </a:prstGeom>
            <a:noFill/>
            <a:ln w="19050">
              <a:solidFill>
                <a:schemeClr val="accent2"/>
              </a:solidFill>
              <a:round/>
              <a:headEnd/>
              <a:tailEnd/>
            </a:ln>
          </p:spPr>
          <p:txBody>
            <a:bodyPr/>
            <a:lstStyle/>
            <a:p>
              <a:endParaRPr lang="en-US"/>
            </a:p>
          </p:txBody>
        </p:sp>
        <p:sp>
          <p:nvSpPr>
            <p:cNvPr id="43033" name="Line 146"/>
            <p:cNvSpPr>
              <a:spLocks noChangeShapeType="1"/>
            </p:cNvSpPr>
            <p:nvPr/>
          </p:nvSpPr>
          <p:spPr bwMode="auto">
            <a:xfrm>
              <a:off x="2420" y="2429"/>
              <a:ext cx="0" cy="1002"/>
            </a:xfrm>
            <a:prstGeom prst="line">
              <a:avLst/>
            </a:prstGeom>
            <a:noFill/>
            <a:ln w="19050">
              <a:solidFill>
                <a:schemeClr val="accent2"/>
              </a:solidFill>
              <a:round/>
              <a:headEnd type="arrow" w="sm" len="lg"/>
              <a:tailEnd type="arrow" w="sm" len="lg"/>
            </a:ln>
          </p:spPr>
          <p:txBody>
            <a:bodyPr/>
            <a:lstStyle/>
            <a:p>
              <a:endParaRPr lang="en-US"/>
            </a:p>
          </p:txBody>
        </p:sp>
        <p:sp>
          <p:nvSpPr>
            <p:cNvPr id="43034" name="Text Box 147"/>
            <p:cNvSpPr txBox="1">
              <a:spLocks noChangeArrowheads="1"/>
            </p:cNvSpPr>
            <p:nvPr/>
          </p:nvSpPr>
          <p:spPr bwMode="auto">
            <a:xfrm rot="-5400000">
              <a:off x="2180" y="2803"/>
              <a:ext cx="294" cy="250"/>
            </a:xfrm>
            <a:prstGeom prst="rect">
              <a:avLst/>
            </a:prstGeom>
            <a:noFill/>
            <a:ln w="9525">
              <a:noFill/>
              <a:miter lim="800000"/>
              <a:headEnd/>
              <a:tailEnd/>
            </a:ln>
          </p:spPr>
          <p:txBody>
            <a:bodyPr wrap="none">
              <a:spAutoFit/>
            </a:bodyPr>
            <a:lstStyle/>
            <a:p>
              <a:r>
                <a:rPr lang="en-US" sz="2000" b="1">
                  <a:solidFill>
                    <a:schemeClr val="accent2"/>
                  </a:solidFill>
                  <a:latin typeface="Arial" charset="0"/>
                </a:rPr>
                <a:t>34</a:t>
              </a:r>
              <a:endParaRPr lang="th-TH" sz="2000" b="1">
                <a:solidFill>
                  <a:schemeClr val="accent2"/>
                </a:solidFill>
                <a:latin typeface="Arial" charset="0"/>
              </a:endParaRPr>
            </a:p>
          </p:txBody>
        </p:sp>
      </p:grpSp>
      <p:grpSp>
        <p:nvGrpSpPr>
          <p:cNvPr id="5" name="Group 158"/>
          <p:cNvGrpSpPr>
            <a:grpSpLocks/>
          </p:cNvGrpSpPr>
          <p:nvPr/>
        </p:nvGrpSpPr>
        <p:grpSpPr bwMode="auto">
          <a:xfrm>
            <a:off x="5000625" y="4105275"/>
            <a:ext cx="3438525" cy="2141538"/>
            <a:chOff x="3150" y="2495"/>
            <a:chExt cx="2166" cy="1349"/>
          </a:xfrm>
        </p:grpSpPr>
        <p:sp>
          <p:nvSpPr>
            <p:cNvPr id="43021" name="Freeform 135"/>
            <p:cNvSpPr>
              <a:spLocks/>
            </p:cNvSpPr>
            <p:nvPr/>
          </p:nvSpPr>
          <p:spPr bwMode="auto">
            <a:xfrm>
              <a:off x="3150" y="2516"/>
              <a:ext cx="1440" cy="1328"/>
            </a:xfrm>
            <a:custGeom>
              <a:avLst/>
              <a:gdLst>
                <a:gd name="T0" fmla="*/ 120 w 1536"/>
                <a:gd name="T1" fmla="*/ 85 h 1416"/>
                <a:gd name="T2" fmla="*/ 120 w 1536"/>
                <a:gd name="T3" fmla="*/ 0 h 1416"/>
                <a:gd name="T4" fmla="*/ 273 w 1536"/>
                <a:gd name="T5" fmla="*/ 0 h 1416"/>
                <a:gd name="T6" fmla="*/ 273 w 1536"/>
                <a:gd name="T7" fmla="*/ 85 h 1416"/>
                <a:gd name="T8" fmla="*/ 364 w 1536"/>
                <a:gd name="T9" fmla="*/ 85 h 1416"/>
                <a:gd name="T10" fmla="*/ 364 w 1536"/>
                <a:gd name="T11" fmla="*/ 192 h 1416"/>
                <a:gd name="T12" fmla="*/ 452 w 1536"/>
                <a:gd name="T13" fmla="*/ 192 h 1416"/>
                <a:gd name="T14" fmla="*/ 452 w 1536"/>
                <a:gd name="T15" fmla="*/ 303 h 1416"/>
                <a:gd name="T16" fmla="*/ 279 w 1536"/>
                <a:gd name="T17" fmla="*/ 303 h 1416"/>
                <a:gd name="T18" fmla="*/ 279 w 1536"/>
                <a:gd name="T19" fmla="*/ 417 h 1416"/>
                <a:gd name="T20" fmla="*/ 77 w 1536"/>
                <a:gd name="T21" fmla="*/ 417 h 1416"/>
                <a:gd name="T22" fmla="*/ 77 w 1536"/>
                <a:gd name="T23" fmla="*/ 232 h 1416"/>
                <a:gd name="T24" fmla="*/ 0 w 1536"/>
                <a:gd name="T25" fmla="*/ 232 h 1416"/>
                <a:gd name="T26" fmla="*/ 0 w 1536"/>
                <a:gd name="T27" fmla="*/ 85 h 1416"/>
                <a:gd name="T28" fmla="*/ 120 w 1536"/>
                <a:gd name="T29" fmla="*/ 85 h 1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6"/>
                <a:gd name="T46" fmla="*/ 0 h 1416"/>
                <a:gd name="T47" fmla="*/ 1536 w 1536"/>
                <a:gd name="T48" fmla="*/ 1416 h 1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6" h="1416">
                  <a:moveTo>
                    <a:pt x="408" y="288"/>
                  </a:moveTo>
                  <a:lnTo>
                    <a:pt x="408" y="0"/>
                  </a:lnTo>
                  <a:lnTo>
                    <a:pt x="928" y="0"/>
                  </a:lnTo>
                  <a:lnTo>
                    <a:pt x="928" y="288"/>
                  </a:lnTo>
                  <a:lnTo>
                    <a:pt x="1240" y="288"/>
                  </a:lnTo>
                  <a:lnTo>
                    <a:pt x="1240" y="648"/>
                  </a:lnTo>
                  <a:lnTo>
                    <a:pt x="1536" y="648"/>
                  </a:lnTo>
                  <a:lnTo>
                    <a:pt x="1536" y="1024"/>
                  </a:lnTo>
                  <a:lnTo>
                    <a:pt x="952" y="1024"/>
                  </a:lnTo>
                  <a:lnTo>
                    <a:pt x="952" y="1416"/>
                  </a:lnTo>
                  <a:lnTo>
                    <a:pt x="264" y="1416"/>
                  </a:lnTo>
                  <a:lnTo>
                    <a:pt x="264" y="784"/>
                  </a:lnTo>
                  <a:lnTo>
                    <a:pt x="0" y="784"/>
                  </a:lnTo>
                  <a:lnTo>
                    <a:pt x="0" y="288"/>
                  </a:lnTo>
                  <a:lnTo>
                    <a:pt x="408" y="288"/>
                  </a:lnTo>
                  <a:close/>
                </a:path>
              </a:pathLst>
            </a:custGeom>
            <a:solidFill>
              <a:schemeClr val="tx2"/>
            </a:solidFill>
            <a:ln w="38100">
              <a:solidFill>
                <a:srgbClr val="000000"/>
              </a:solidFill>
              <a:round/>
              <a:headEnd/>
              <a:tailEnd/>
            </a:ln>
          </p:spPr>
          <p:txBody>
            <a:bodyPr/>
            <a:lstStyle/>
            <a:p>
              <a:endParaRPr lang="en-US"/>
            </a:p>
          </p:txBody>
        </p:sp>
        <p:sp>
          <p:nvSpPr>
            <p:cNvPr id="43022" name="Line 136"/>
            <p:cNvSpPr>
              <a:spLocks noChangeShapeType="1"/>
            </p:cNvSpPr>
            <p:nvPr/>
          </p:nvSpPr>
          <p:spPr bwMode="auto">
            <a:xfrm>
              <a:off x="4624" y="3125"/>
              <a:ext cx="420" cy="0"/>
            </a:xfrm>
            <a:prstGeom prst="line">
              <a:avLst/>
            </a:prstGeom>
            <a:noFill/>
            <a:ln w="19050">
              <a:solidFill>
                <a:schemeClr val="accent2"/>
              </a:solidFill>
              <a:round/>
              <a:headEnd/>
              <a:tailEnd/>
            </a:ln>
          </p:spPr>
          <p:txBody>
            <a:bodyPr/>
            <a:lstStyle/>
            <a:p>
              <a:endParaRPr lang="en-US"/>
            </a:p>
          </p:txBody>
        </p:sp>
        <p:sp>
          <p:nvSpPr>
            <p:cNvPr id="43023" name="Line 139"/>
            <p:cNvSpPr>
              <a:spLocks noChangeShapeType="1"/>
            </p:cNvSpPr>
            <p:nvPr/>
          </p:nvSpPr>
          <p:spPr bwMode="auto">
            <a:xfrm>
              <a:off x="4960" y="3110"/>
              <a:ext cx="0" cy="384"/>
            </a:xfrm>
            <a:prstGeom prst="line">
              <a:avLst/>
            </a:prstGeom>
            <a:noFill/>
            <a:ln w="19050">
              <a:solidFill>
                <a:schemeClr val="accent2"/>
              </a:solidFill>
              <a:round/>
              <a:headEnd type="arrow" w="sm" len="lg"/>
              <a:tailEnd type="arrow" w="sm" len="lg"/>
            </a:ln>
          </p:spPr>
          <p:txBody>
            <a:bodyPr/>
            <a:lstStyle/>
            <a:p>
              <a:endParaRPr lang="en-US"/>
            </a:p>
          </p:txBody>
        </p:sp>
        <p:sp>
          <p:nvSpPr>
            <p:cNvPr id="43024" name="Line 150"/>
            <p:cNvSpPr>
              <a:spLocks noChangeShapeType="1"/>
            </p:cNvSpPr>
            <p:nvPr/>
          </p:nvSpPr>
          <p:spPr bwMode="auto">
            <a:xfrm>
              <a:off x="4628" y="3478"/>
              <a:ext cx="688" cy="0"/>
            </a:xfrm>
            <a:prstGeom prst="line">
              <a:avLst/>
            </a:prstGeom>
            <a:noFill/>
            <a:ln w="19050">
              <a:solidFill>
                <a:schemeClr val="accent2"/>
              </a:solidFill>
              <a:round/>
              <a:headEnd/>
              <a:tailEnd/>
            </a:ln>
          </p:spPr>
          <p:txBody>
            <a:bodyPr/>
            <a:lstStyle/>
            <a:p>
              <a:endParaRPr lang="en-US"/>
            </a:p>
          </p:txBody>
        </p:sp>
        <p:sp>
          <p:nvSpPr>
            <p:cNvPr id="43025" name="Line 151"/>
            <p:cNvSpPr>
              <a:spLocks noChangeShapeType="1"/>
            </p:cNvSpPr>
            <p:nvPr/>
          </p:nvSpPr>
          <p:spPr bwMode="auto">
            <a:xfrm>
              <a:off x="4061" y="2518"/>
              <a:ext cx="1253" cy="0"/>
            </a:xfrm>
            <a:prstGeom prst="line">
              <a:avLst/>
            </a:prstGeom>
            <a:noFill/>
            <a:ln w="19050">
              <a:solidFill>
                <a:schemeClr val="accent2"/>
              </a:solidFill>
              <a:round/>
              <a:headEnd/>
              <a:tailEnd/>
            </a:ln>
          </p:spPr>
          <p:txBody>
            <a:bodyPr/>
            <a:lstStyle/>
            <a:p>
              <a:endParaRPr lang="en-US"/>
            </a:p>
          </p:txBody>
        </p:sp>
        <p:sp>
          <p:nvSpPr>
            <p:cNvPr id="43026" name="Line 152"/>
            <p:cNvSpPr>
              <a:spLocks noChangeShapeType="1"/>
            </p:cNvSpPr>
            <p:nvPr/>
          </p:nvSpPr>
          <p:spPr bwMode="auto">
            <a:xfrm>
              <a:off x="5232" y="2495"/>
              <a:ext cx="0" cy="1002"/>
            </a:xfrm>
            <a:prstGeom prst="line">
              <a:avLst/>
            </a:prstGeom>
            <a:noFill/>
            <a:ln w="19050">
              <a:solidFill>
                <a:schemeClr val="accent2"/>
              </a:solidFill>
              <a:round/>
              <a:headEnd type="arrow" w="sm" len="lg"/>
              <a:tailEnd type="arrow" w="sm" len="lg"/>
            </a:ln>
          </p:spPr>
          <p:txBody>
            <a:bodyPr/>
            <a:lstStyle/>
            <a:p>
              <a:endParaRPr lang="en-US"/>
            </a:p>
          </p:txBody>
        </p:sp>
      </p:grpSp>
      <p:sp>
        <p:nvSpPr>
          <p:cNvPr id="63641" name="Text Box 153"/>
          <p:cNvSpPr txBox="1">
            <a:spLocks noChangeArrowheads="1"/>
          </p:cNvSpPr>
          <p:nvPr/>
        </p:nvSpPr>
        <p:spPr bwMode="auto">
          <a:xfrm rot="-5400000">
            <a:off x="7924800" y="5184775"/>
            <a:ext cx="466725" cy="396875"/>
          </a:xfrm>
          <a:prstGeom prst="rect">
            <a:avLst/>
          </a:prstGeom>
          <a:noFill/>
          <a:ln w="9525">
            <a:noFill/>
            <a:miter lim="800000"/>
            <a:headEnd/>
            <a:tailEnd/>
          </a:ln>
        </p:spPr>
        <p:txBody>
          <a:bodyPr wrap="none">
            <a:spAutoFit/>
          </a:bodyPr>
          <a:lstStyle/>
          <a:p>
            <a:r>
              <a:rPr lang="en-US" sz="2000" b="1">
                <a:solidFill>
                  <a:srgbClr val="FF3300"/>
                </a:solidFill>
                <a:latin typeface="Arial" charset="0"/>
              </a:rPr>
              <a:t>34</a:t>
            </a:r>
            <a:endParaRPr lang="th-TH" sz="2000" b="1">
              <a:solidFill>
                <a:srgbClr val="FF3300"/>
              </a:solidFill>
              <a:latin typeface="Arial" charset="0"/>
            </a:endParaRPr>
          </a:p>
        </p:txBody>
      </p:sp>
      <p:sp>
        <p:nvSpPr>
          <p:cNvPr id="63647" name="PubCross"/>
          <p:cNvSpPr>
            <a:spLocks noEditPoints="1" noChangeArrowheads="1"/>
          </p:cNvSpPr>
          <p:nvPr/>
        </p:nvSpPr>
        <p:spPr bwMode="auto">
          <a:xfrm rot="-2678910">
            <a:off x="5648325" y="4097338"/>
            <a:ext cx="2265363" cy="2265362"/>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3607"/>
                                        </p:tgtEl>
                                        <p:attrNameLst>
                                          <p:attrName>style.visibility</p:attrName>
                                        </p:attrNameLst>
                                      </p:cBhvr>
                                      <p:to>
                                        <p:strVal val="visible"/>
                                      </p:to>
                                    </p:set>
                                    <p:animEffect transition="in" filter="fade">
                                      <p:cBhvr>
                                        <p:cTn id="12" dur="1000"/>
                                        <p:tgtEl>
                                          <p:spTgt spid="6360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622"/>
                                        </p:tgtEl>
                                        <p:attrNameLst>
                                          <p:attrName>style.visibility</p:attrName>
                                        </p:attrNameLst>
                                      </p:cBhvr>
                                      <p:to>
                                        <p:strVal val="visible"/>
                                      </p:to>
                                    </p:set>
                                    <p:animEffect transition="in" filter="fade">
                                      <p:cBhvr>
                                        <p:cTn id="29" dur="1000"/>
                                        <p:tgtEl>
                                          <p:spTgt spid="63622"/>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63621"/>
                                        </p:tgtEl>
                                        <p:attrNameLst>
                                          <p:attrName>style.visibility</p:attrName>
                                        </p:attrNameLst>
                                      </p:cBhvr>
                                      <p:to>
                                        <p:strVal val="visible"/>
                                      </p:to>
                                    </p:set>
                                    <p:animEffect transition="in" filter="wipe(up)">
                                      <p:cBhvr>
                                        <p:cTn id="33" dur="1000"/>
                                        <p:tgtEl>
                                          <p:spTgt spid="636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63626"/>
                                        </p:tgtEl>
                                        <p:attrNameLst>
                                          <p:attrName>style.visibility</p:attrName>
                                        </p:attrNameLst>
                                      </p:cBhvr>
                                      <p:to>
                                        <p:strVal val="visible"/>
                                      </p:to>
                                    </p:set>
                                    <p:animEffect transition="in" filter="slide(fromLeft)">
                                      <p:cBhvr>
                                        <p:cTn id="43" dur="500"/>
                                        <p:tgtEl>
                                          <p:spTgt spid="6362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63641"/>
                                        </p:tgtEl>
                                        <p:attrNameLst>
                                          <p:attrName>style.visibility</p:attrName>
                                        </p:attrNameLst>
                                      </p:cBhvr>
                                      <p:to>
                                        <p:strVal val="visible"/>
                                      </p:to>
                                    </p:set>
                                    <p:animEffect transition="in" filter="slide(fromLeft)">
                                      <p:cBhvr>
                                        <p:cTn id="48" dur="500"/>
                                        <p:tgtEl>
                                          <p:spTgt spid="63641"/>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63647"/>
                                        </p:tgtEl>
                                        <p:attrNameLst>
                                          <p:attrName>style.visibility</p:attrName>
                                        </p:attrNameLst>
                                      </p:cBhvr>
                                      <p:to>
                                        <p:strVal val="visible"/>
                                      </p:to>
                                    </p:set>
                                    <p:animScale>
                                      <p:cBhvr>
                                        <p:cTn id="53" dur="2000" decel="50000" fill="hold">
                                          <p:stCondLst>
                                            <p:cond delay="0"/>
                                          </p:stCondLst>
                                        </p:cTn>
                                        <p:tgtEl>
                                          <p:spTgt spid="636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000" decel="50000" fill="hold">
                                          <p:stCondLst>
                                            <p:cond delay="0"/>
                                          </p:stCondLst>
                                        </p:cTn>
                                        <p:tgtEl>
                                          <p:spTgt spid="63647"/>
                                        </p:tgtEl>
                                        <p:attrNameLst>
                                          <p:attrName>ppt_x</p:attrName>
                                          <p:attrName>ppt_y</p:attrName>
                                        </p:attrNameLst>
                                      </p:cBhvr>
                                    </p:animMotion>
                                    <p:animEffect transition="in" filter="fade">
                                      <p:cBhvr>
                                        <p:cTn id="55" dur="2000"/>
                                        <p:tgtEl>
                                          <p:spTgt spid="63647"/>
                                        </p:tgtEl>
                                      </p:cBhvr>
                                    </p:animEffect>
                                  </p:childTnLst>
                                </p:cTn>
                              </p:par>
                            </p:childTnLst>
                          </p:cTn>
                        </p:par>
                        <p:par>
                          <p:cTn id="56" fill="hold">
                            <p:stCondLst>
                              <p:cond delay="2000"/>
                            </p:stCondLst>
                            <p:childTnLst>
                              <p:par>
                                <p:cTn id="57" presetID="35" presetClass="emph" presetSubtype="0" repeatCount="3000" fill="hold" nodeType="afterEffect">
                                  <p:stCondLst>
                                    <p:cond delay="0"/>
                                  </p:stCondLst>
                                  <p:childTnLst>
                                    <p:anim calcmode="discrete" valueType="str">
                                      <p:cBhvr>
                                        <p:cTn id="58" dur="1000" fill="hold"/>
                                        <p:tgtEl>
                                          <p:spTgt spid="636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07" grpId="0" animBg="1"/>
      <p:bldP spid="63621" grpId="0" animBg="1"/>
      <p:bldP spid="63622" grpId="0" animBg="1"/>
      <p:bldP spid="63626" grpId="0"/>
      <p:bldP spid="636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733675" y="5092700"/>
            <a:ext cx="822325" cy="901700"/>
            <a:chOff x="2104" y="3376"/>
            <a:chExt cx="1031" cy="568"/>
          </a:xfrm>
        </p:grpSpPr>
        <p:sp>
          <p:nvSpPr>
            <p:cNvPr id="44080" name="Freeform 5"/>
            <p:cNvSpPr>
              <a:spLocks/>
            </p:cNvSpPr>
            <p:nvPr/>
          </p:nvSpPr>
          <p:spPr bwMode="auto">
            <a:xfrm>
              <a:off x="2104" y="3376"/>
              <a:ext cx="1031" cy="568"/>
            </a:xfrm>
            <a:custGeom>
              <a:avLst/>
              <a:gdLst>
                <a:gd name="T0" fmla="*/ 0 w 2064"/>
                <a:gd name="T1" fmla="*/ 8 h 568"/>
                <a:gd name="T2" fmla="*/ 0 w 2064"/>
                <a:gd name="T3" fmla="*/ 8 h 568"/>
                <a:gd name="T4" fmla="*/ 0 w 2064"/>
                <a:gd name="T5" fmla="*/ 256 h 568"/>
                <a:gd name="T6" fmla="*/ 0 w 2064"/>
                <a:gd name="T7" fmla="*/ 256 h 568"/>
                <a:gd name="T8" fmla="*/ 0 w 2064"/>
                <a:gd name="T9" fmla="*/ 0 h 568"/>
                <a:gd name="T10" fmla="*/ 0 w 2064"/>
                <a:gd name="T11" fmla="*/ 0 h 568"/>
                <a:gd name="T12" fmla="*/ 0 w 2064"/>
                <a:gd name="T13" fmla="*/ 112 h 568"/>
                <a:gd name="T14" fmla="*/ 0 w 2064"/>
                <a:gd name="T15" fmla="*/ 240 h 568"/>
                <a:gd name="T16" fmla="*/ 0 w 2064"/>
                <a:gd name="T17" fmla="*/ 392 h 568"/>
                <a:gd name="T18" fmla="*/ 0 w 2064"/>
                <a:gd name="T19" fmla="*/ 496 h 568"/>
                <a:gd name="T20" fmla="*/ 0 w 2064"/>
                <a:gd name="T21" fmla="*/ 472 h 568"/>
                <a:gd name="T22" fmla="*/ 0 w 2064"/>
                <a:gd name="T23" fmla="*/ 544 h 568"/>
                <a:gd name="T24" fmla="*/ 0 w 2064"/>
                <a:gd name="T25" fmla="*/ 520 h 568"/>
                <a:gd name="T26" fmla="*/ 0 w 2064"/>
                <a:gd name="T27" fmla="*/ 560 h 568"/>
                <a:gd name="T28" fmla="*/ 0 w 2064"/>
                <a:gd name="T29" fmla="*/ 504 h 568"/>
                <a:gd name="T30" fmla="*/ 0 w 2064"/>
                <a:gd name="T31" fmla="*/ 552 h 568"/>
                <a:gd name="T32" fmla="*/ 0 w 2064"/>
                <a:gd name="T33" fmla="*/ 504 h 568"/>
                <a:gd name="T34" fmla="*/ 0 w 2064"/>
                <a:gd name="T35" fmla="*/ 568 h 568"/>
                <a:gd name="T36" fmla="*/ 0 w 2064"/>
                <a:gd name="T37" fmla="*/ 512 h 568"/>
                <a:gd name="T38" fmla="*/ 0 w 2064"/>
                <a:gd name="T39" fmla="*/ 544 h 568"/>
                <a:gd name="T40" fmla="*/ 0 w 2064"/>
                <a:gd name="T41" fmla="*/ 520 h 568"/>
                <a:gd name="T42" fmla="*/ 0 w 2064"/>
                <a:gd name="T43" fmla="*/ 536 h 568"/>
                <a:gd name="T44" fmla="*/ 0 w 2064"/>
                <a:gd name="T45" fmla="*/ 440 h 568"/>
                <a:gd name="T46" fmla="*/ 0 w 2064"/>
                <a:gd name="T47" fmla="*/ 320 h 568"/>
                <a:gd name="T48" fmla="*/ 0 w 2064"/>
                <a:gd name="T49" fmla="*/ 256 h 568"/>
                <a:gd name="T50" fmla="*/ 0 w 2064"/>
                <a:gd name="T51" fmla="*/ 120 h 568"/>
                <a:gd name="T52" fmla="*/ 0 w 2064"/>
                <a:gd name="T53" fmla="*/ 8 h 5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64"/>
                <a:gd name="T82" fmla="*/ 0 h 568"/>
                <a:gd name="T83" fmla="*/ 2064 w 2064"/>
                <a:gd name="T84" fmla="*/ 568 h 5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64" h="568">
                  <a:moveTo>
                    <a:pt x="56" y="8"/>
                  </a:moveTo>
                  <a:lnTo>
                    <a:pt x="480" y="8"/>
                  </a:lnTo>
                  <a:lnTo>
                    <a:pt x="480" y="256"/>
                  </a:lnTo>
                  <a:lnTo>
                    <a:pt x="1656" y="256"/>
                  </a:lnTo>
                  <a:lnTo>
                    <a:pt x="1656" y="0"/>
                  </a:lnTo>
                  <a:lnTo>
                    <a:pt x="2048" y="0"/>
                  </a:lnTo>
                  <a:lnTo>
                    <a:pt x="2064" y="112"/>
                  </a:lnTo>
                  <a:lnTo>
                    <a:pt x="1984" y="240"/>
                  </a:lnTo>
                  <a:lnTo>
                    <a:pt x="2024" y="392"/>
                  </a:lnTo>
                  <a:lnTo>
                    <a:pt x="1904" y="496"/>
                  </a:lnTo>
                  <a:lnTo>
                    <a:pt x="1760" y="472"/>
                  </a:lnTo>
                  <a:lnTo>
                    <a:pt x="1640" y="544"/>
                  </a:lnTo>
                  <a:lnTo>
                    <a:pt x="1504" y="520"/>
                  </a:lnTo>
                  <a:lnTo>
                    <a:pt x="1416" y="560"/>
                  </a:lnTo>
                  <a:lnTo>
                    <a:pt x="1280" y="504"/>
                  </a:lnTo>
                  <a:lnTo>
                    <a:pt x="1104" y="552"/>
                  </a:lnTo>
                  <a:lnTo>
                    <a:pt x="1008" y="504"/>
                  </a:lnTo>
                  <a:lnTo>
                    <a:pt x="824" y="568"/>
                  </a:lnTo>
                  <a:lnTo>
                    <a:pt x="720" y="512"/>
                  </a:lnTo>
                  <a:lnTo>
                    <a:pt x="448" y="544"/>
                  </a:lnTo>
                  <a:lnTo>
                    <a:pt x="248" y="520"/>
                  </a:lnTo>
                  <a:lnTo>
                    <a:pt x="112" y="536"/>
                  </a:lnTo>
                  <a:lnTo>
                    <a:pt x="40" y="440"/>
                  </a:lnTo>
                  <a:lnTo>
                    <a:pt x="64" y="320"/>
                  </a:lnTo>
                  <a:lnTo>
                    <a:pt x="0" y="256"/>
                  </a:lnTo>
                  <a:lnTo>
                    <a:pt x="32" y="120"/>
                  </a:lnTo>
                  <a:lnTo>
                    <a:pt x="56" y="8"/>
                  </a:lnTo>
                  <a:close/>
                </a:path>
              </a:pathLst>
            </a:custGeom>
            <a:gradFill rotWithShape="1">
              <a:gsLst>
                <a:gs pos="0">
                  <a:srgbClr val="33CCFF"/>
                </a:gs>
                <a:gs pos="100000">
                  <a:srgbClr val="CCECFF"/>
                </a:gs>
              </a:gsLst>
              <a:lin ang="5400000" scaled="1"/>
            </a:gradFill>
            <a:ln w="9525">
              <a:noFill/>
              <a:round/>
              <a:headEnd/>
              <a:tailEnd/>
            </a:ln>
          </p:spPr>
          <p:txBody>
            <a:bodyPr/>
            <a:lstStyle/>
            <a:p>
              <a:endParaRPr lang="en-US"/>
            </a:p>
          </p:txBody>
        </p:sp>
        <p:sp>
          <p:nvSpPr>
            <p:cNvPr id="44081" name="Freeform 6"/>
            <p:cNvSpPr>
              <a:spLocks/>
            </p:cNvSpPr>
            <p:nvPr/>
          </p:nvSpPr>
          <p:spPr bwMode="auto">
            <a:xfrm>
              <a:off x="2128" y="3384"/>
              <a:ext cx="1003" cy="248"/>
            </a:xfrm>
            <a:custGeom>
              <a:avLst/>
              <a:gdLst>
                <a:gd name="T0" fmla="*/ 0 w 2008"/>
                <a:gd name="T1" fmla="*/ 0 h 248"/>
                <a:gd name="T2" fmla="*/ 0 w 2008"/>
                <a:gd name="T3" fmla="*/ 0 h 248"/>
                <a:gd name="T4" fmla="*/ 0 w 2008"/>
                <a:gd name="T5" fmla="*/ 248 h 248"/>
                <a:gd name="T6" fmla="*/ 0 w 2008"/>
                <a:gd name="T7" fmla="*/ 248 h 248"/>
                <a:gd name="T8" fmla="*/ 0 w 2008"/>
                <a:gd name="T9" fmla="*/ 0 h 248"/>
                <a:gd name="T10" fmla="*/ 0 w 2008"/>
                <a:gd name="T11" fmla="*/ 0 h 248"/>
                <a:gd name="T12" fmla="*/ 0 60000 65536"/>
                <a:gd name="T13" fmla="*/ 0 60000 65536"/>
                <a:gd name="T14" fmla="*/ 0 60000 65536"/>
                <a:gd name="T15" fmla="*/ 0 60000 65536"/>
                <a:gd name="T16" fmla="*/ 0 60000 65536"/>
                <a:gd name="T17" fmla="*/ 0 60000 65536"/>
                <a:gd name="T18" fmla="*/ 0 w 2008"/>
                <a:gd name="T19" fmla="*/ 0 h 248"/>
                <a:gd name="T20" fmla="*/ 2008 w 2008"/>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2008" h="248">
                  <a:moveTo>
                    <a:pt x="0" y="0"/>
                  </a:moveTo>
                  <a:lnTo>
                    <a:pt x="432" y="0"/>
                  </a:lnTo>
                  <a:lnTo>
                    <a:pt x="432" y="248"/>
                  </a:lnTo>
                  <a:lnTo>
                    <a:pt x="1608" y="248"/>
                  </a:lnTo>
                  <a:lnTo>
                    <a:pt x="1608" y="0"/>
                  </a:lnTo>
                  <a:lnTo>
                    <a:pt x="2008" y="0"/>
                  </a:lnTo>
                </a:path>
              </a:pathLst>
            </a:custGeom>
            <a:noFill/>
            <a:ln w="38100">
              <a:solidFill>
                <a:srgbClr val="000000"/>
              </a:solidFill>
              <a:round/>
              <a:headEnd/>
              <a:tailEnd/>
            </a:ln>
          </p:spPr>
          <p:txBody>
            <a:bodyPr/>
            <a:lstStyle/>
            <a:p>
              <a:endParaRPr lang="en-US"/>
            </a:p>
          </p:txBody>
        </p:sp>
      </p:grpSp>
      <p:sp>
        <p:nvSpPr>
          <p:cNvPr id="96263" name="Line 7"/>
          <p:cNvSpPr>
            <a:spLocks noChangeShapeType="1"/>
          </p:cNvSpPr>
          <p:nvPr/>
        </p:nvSpPr>
        <p:spPr bwMode="auto">
          <a:xfrm flipV="1">
            <a:off x="2924175" y="4346575"/>
            <a:ext cx="0" cy="682625"/>
          </a:xfrm>
          <a:prstGeom prst="line">
            <a:avLst/>
          </a:prstGeom>
          <a:noFill/>
          <a:ln w="19050">
            <a:solidFill>
              <a:schemeClr val="accent2"/>
            </a:solidFill>
            <a:round/>
            <a:headEnd/>
            <a:tailEnd/>
          </a:ln>
        </p:spPr>
        <p:txBody>
          <a:bodyPr/>
          <a:lstStyle/>
          <a:p>
            <a:endParaRPr lang="en-US"/>
          </a:p>
        </p:txBody>
      </p:sp>
      <p:sp>
        <p:nvSpPr>
          <p:cNvPr id="96264" name="Line 8"/>
          <p:cNvSpPr>
            <a:spLocks noChangeShapeType="1"/>
          </p:cNvSpPr>
          <p:nvPr/>
        </p:nvSpPr>
        <p:spPr bwMode="auto">
          <a:xfrm flipV="1">
            <a:off x="3394075" y="4346575"/>
            <a:ext cx="0" cy="682625"/>
          </a:xfrm>
          <a:prstGeom prst="line">
            <a:avLst/>
          </a:prstGeom>
          <a:noFill/>
          <a:ln w="19050">
            <a:solidFill>
              <a:schemeClr val="accent2"/>
            </a:solidFill>
            <a:round/>
            <a:headEnd/>
            <a:tailEnd/>
          </a:ln>
        </p:spPr>
        <p:txBody>
          <a:bodyPr/>
          <a:lstStyle/>
          <a:p>
            <a:endParaRPr lang="en-US"/>
          </a:p>
        </p:txBody>
      </p:sp>
      <p:sp>
        <p:nvSpPr>
          <p:cNvPr id="96265" name="Line 9"/>
          <p:cNvSpPr>
            <a:spLocks noChangeShapeType="1"/>
          </p:cNvSpPr>
          <p:nvPr/>
        </p:nvSpPr>
        <p:spPr bwMode="auto">
          <a:xfrm>
            <a:off x="2894013" y="4495800"/>
            <a:ext cx="531812" cy="0"/>
          </a:xfrm>
          <a:prstGeom prst="line">
            <a:avLst/>
          </a:prstGeom>
          <a:noFill/>
          <a:ln w="19050">
            <a:solidFill>
              <a:schemeClr val="accent2"/>
            </a:solidFill>
            <a:round/>
            <a:headEnd type="arrow" w="sm" len="lg"/>
            <a:tailEnd type="arrow" w="sm" len="lg"/>
          </a:ln>
        </p:spPr>
        <p:txBody>
          <a:bodyPr/>
          <a:lstStyle/>
          <a:p>
            <a:endParaRPr lang="en-US"/>
          </a:p>
        </p:txBody>
      </p:sp>
      <p:sp>
        <p:nvSpPr>
          <p:cNvPr id="96266" name="Text Box 10"/>
          <p:cNvSpPr txBox="1">
            <a:spLocks noChangeArrowheads="1"/>
          </p:cNvSpPr>
          <p:nvPr/>
        </p:nvSpPr>
        <p:spPr bwMode="auto">
          <a:xfrm>
            <a:off x="2127250" y="4143375"/>
            <a:ext cx="819150"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16.25</a:t>
            </a:r>
            <a:endParaRPr lang="th-TH" sz="2000">
              <a:solidFill>
                <a:srgbClr val="000000"/>
              </a:solidFill>
              <a:latin typeface="Arial" charset="0"/>
            </a:endParaRPr>
          </a:p>
        </p:txBody>
      </p:sp>
      <p:sp>
        <p:nvSpPr>
          <p:cNvPr id="96267" name="Line 11"/>
          <p:cNvSpPr>
            <a:spLocks noChangeShapeType="1"/>
          </p:cNvSpPr>
          <p:nvPr/>
        </p:nvSpPr>
        <p:spPr bwMode="auto">
          <a:xfrm>
            <a:off x="2292350" y="4497388"/>
            <a:ext cx="642938" cy="0"/>
          </a:xfrm>
          <a:prstGeom prst="line">
            <a:avLst/>
          </a:prstGeom>
          <a:noFill/>
          <a:ln w="19050">
            <a:solidFill>
              <a:schemeClr val="accent2"/>
            </a:solidFill>
            <a:round/>
            <a:headEnd/>
            <a:tailEnd/>
          </a:ln>
        </p:spPr>
        <p:txBody>
          <a:bodyPr/>
          <a:lstStyle/>
          <a:p>
            <a:endParaRPr lang="en-US"/>
          </a:p>
        </p:txBody>
      </p:sp>
      <p:grpSp>
        <p:nvGrpSpPr>
          <p:cNvPr id="3" name="Group 21"/>
          <p:cNvGrpSpPr>
            <a:grpSpLocks/>
          </p:cNvGrpSpPr>
          <p:nvPr/>
        </p:nvGrpSpPr>
        <p:grpSpPr bwMode="auto">
          <a:xfrm>
            <a:off x="393700" y="5130800"/>
            <a:ext cx="822325" cy="901700"/>
            <a:chOff x="2104" y="3376"/>
            <a:chExt cx="1031" cy="568"/>
          </a:xfrm>
        </p:grpSpPr>
        <p:sp>
          <p:nvSpPr>
            <p:cNvPr id="44078" name="Freeform 22"/>
            <p:cNvSpPr>
              <a:spLocks/>
            </p:cNvSpPr>
            <p:nvPr/>
          </p:nvSpPr>
          <p:spPr bwMode="auto">
            <a:xfrm>
              <a:off x="2104" y="3376"/>
              <a:ext cx="1031" cy="568"/>
            </a:xfrm>
            <a:custGeom>
              <a:avLst/>
              <a:gdLst>
                <a:gd name="T0" fmla="*/ 0 w 2064"/>
                <a:gd name="T1" fmla="*/ 8 h 568"/>
                <a:gd name="T2" fmla="*/ 0 w 2064"/>
                <a:gd name="T3" fmla="*/ 8 h 568"/>
                <a:gd name="T4" fmla="*/ 0 w 2064"/>
                <a:gd name="T5" fmla="*/ 256 h 568"/>
                <a:gd name="T6" fmla="*/ 0 w 2064"/>
                <a:gd name="T7" fmla="*/ 256 h 568"/>
                <a:gd name="T8" fmla="*/ 0 w 2064"/>
                <a:gd name="T9" fmla="*/ 0 h 568"/>
                <a:gd name="T10" fmla="*/ 0 w 2064"/>
                <a:gd name="T11" fmla="*/ 0 h 568"/>
                <a:gd name="T12" fmla="*/ 0 w 2064"/>
                <a:gd name="T13" fmla="*/ 112 h 568"/>
                <a:gd name="T14" fmla="*/ 0 w 2064"/>
                <a:gd name="T15" fmla="*/ 240 h 568"/>
                <a:gd name="T16" fmla="*/ 0 w 2064"/>
                <a:gd name="T17" fmla="*/ 392 h 568"/>
                <a:gd name="T18" fmla="*/ 0 w 2064"/>
                <a:gd name="T19" fmla="*/ 496 h 568"/>
                <a:gd name="T20" fmla="*/ 0 w 2064"/>
                <a:gd name="T21" fmla="*/ 472 h 568"/>
                <a:gd name="T22" fmla="*/ 0 w 2064"/>
                <a:gd name="T23" fmla="*/ 544 h 568"/>
                <a:gd name="T24" fmla="*/ 0 w 2064"/>
                <a:gd name="T25" fmla="*/ 520 h 568"/>
                <a:gd name="T26" fmla="*/ 0 w 2064"/>
                <a:gd name="T27" fmla="*/ 560 h 568"/>
                <a:gd name="T28" fmla="*/ 0 w 2064"/>
                <a:gd name="T29" fmla="*/ 504 h 568"/>
                <a:gd name="T30" fmla="*/ 0 w 2064"/>
                <a:gd name="T31" fmla="*/ 552 h 568"/>
                <a:gd name="T32" fmla="*/ 0 w 2064"/>
                <a:gd name="T33" fmla="*/ 504 h 568"/>
                <a:gd name="T34" fmla="*/ 0 w 2064"/>
                <a:gd name="T35" fmla="*/ 568 h 568"/>
                <a:gd name="T36" fmla="*/ 0 w 2064"/>
                <a:gd name="T37" fmla="*/ 512 h 568"/>
                <a:gd name="T38" fmla="*/ 0 w 2064"/>
                <a:gd name="T39" fmla="*/ 544 h 568"/>
                <a:gd name="T40" fmla="*/ 0 w 2064"/>
                <a:gd name="T41" fmla="*/ 520 h 568"/>
                <a:gd name="T42" fmla="*/ 0 w 2064"/>
                <a:gd name="T43" fmla="*/ 536 h 568"/>
                <a:gd name="T44" fmla="*/ 0 w 2064"/>
                <a:gd name="T45" fmla="*/ 440 h 568"/>
                <a:gd name="T46" fmla="*/ 0 w 2064"/>
                <a:gd name="T47" fmla="*/ 320 h 568"/>
                <a:gd name="T48" fmla="*/ 0 w 2064"/>
                <a:gd name="T49" fmla="*/ 256 h 568"/>
                <a:gd name="T50" fmla="*/ 0 w 2064"/>
                <a:gd name="T51" fmla="*/ 120 h 568"/>
                <a:gd name="T52" fmla="*/ 0 w 2064"/>
                <a:gd name="T53" fmla="*/ 8 h 5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64"/>
                <a:gd name="T82" fmla="*/ 0 h 568"/>
                <a:gd name="T83" fmla="*/ 2064 w 2064"/>
                <a:gd name="T84" fmla="*/ 568 h 5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64" h="568">
                  <a:moveTo>
                    <a:pt x="56" y="8"/>
                  </a:moveTo>
                  <a:lnTo>
                    <a:pt x="480" y="8"/>
                  </a:lnTo>
                  <a:lnTo>
                    <a:pt x="480" y="256"/>
                  </a:lnTo>
                  <a:lnTo>
                    <a:pt x="1656" y="256"/>
                  </a:lnTo>
                  <a:lnTo>
                    <a:pt x="1656" y="0"/>
                  </a:lnTo>
                  <a:lnTo>
                    <a:pt x="2048" y="0"/>
                  </a:lnTo>
                  <a:lnTo>
                    <a:pt x="2064" y="112"/>
                  </a:lnTo>
                  <a:lnTo>
                    <a:pt x="1984" y="240"/>
                  </a:lnTo>
                  <a:lnTo>
                    <a:pt x="2024" y="392"/>
                  </a:lnTo>
                  <a:lnTo>
                    <a:pt x="1904" y="496"/>
                  </a:lnTo>
                  <a:lnTo>
                    <a:pt x="1760" y="472"/>
                  </a:lnTo>
                  <a:lnTo>
                    <a:pt x="1640" y="544"/>
                  </a:lnTo>
                  <a:lnTo>
                    <a:pt x="1504" y="520"/>
                  </a:lnTo>
                  <a:lnTo>
                    <a:pt x="1416" y="560"/>
                  </a:lnTo>
                  <a:lnTo>
                    <a:pt x="1280" y="504"/>
                  </a:lnTo>
                  <a:lnTo>
                    <a:pt x="1104" y="552"/>
                  </a:lnTo>
                  <a:lnTo>
                    <a:pt x="1008" y="504"/>
                  </a:lnTo>
                  <a:lnTo>
                    <a:pt x="824" y="568"/>
                  </a:lnTo>
                  <a:lnTo>
                    <a:pt x="720" y="512"/>
                  </a:lnTo>
                  <a:lnTo>
                    <a:pt x="448" y="544"/>
                  </a:lnTo>
                  <a:lnTo>
                    <a:pt x="248" y="520"/>
                  </a:lnTo>
                  <a:lnTo>
                    <a:pt x="112" y="536"/>
                  </a:lnTo>
                  <a:lnTo>
                    <a:pt x="40" y="440"/>
                  </a:lnTo>
                  <a:lnTo>
                    <a:pt x="64" y="320"/>
                  </a:lnTo>
                  <a:lnTo>
                    <a:pt x="0" y="256"/>
                  </a:lnTo>
                  <a:lnTo>
                    <a:pt x="32" y="120"/>
                  </a:lnTo>
                  <a:lnTo>
                    <a:pt x="56" y="8"/>
                  </a:lnTo>
                  <a:close/>
                </a:path>
              </a:pathLst>
            </a:custGeom>
            <a:gradFill rotWithShape="1">
              <a:gsLst>
                <a:gs pos="0">
                  <a:srgbClr val="33CCFF"/>
                </a:gs>
                <a:gs pos="100000">
                  <a:srgbClr val="CCECFF"/>
                </a:gs>
              </a:gsLst>
              <a:lin ang="5400000" scaled="1"/>
            </a:gradFill>
            <a:ln w="9525">
              <a:noFill/>
              <a:round/>
              <a:headEnd/>
              <a:tailEnd/>
            </a:ln>
          </p:spPr>
          <p:txBody>
            <a:bodyPr/>
            <a:lstStyle/>
            <a:p>
              <a:endParaRPr lang="en-US"/>
            </a:p>
          </p:txBody>
        </p:sp>
        <p:sp>
          <p:nvSpPr>
            <p:cNvPr id="44079" name="Freeform 23"/>
            <p:cNvSpPr>
              <a:spLocks/>
            </p:cNvSpPr>
            <p:nvPr/>
          </p:nvSpPr>
          <p:spPr bwMode="auto">
            <a:xfrm>
              <a:off x="2128" y="3384"/>
              <a:ext cx="1003" cy="248"/>
            </a:xfrm>
            <a:custGeom>
              <a:avLst/>
              <a:gdLst>
                <a:gd name="T0" fmla="*/ 0 w 2008"/>
                <a:gd name="T1" fmla="*/ 0 h 248"/>
                <a:gd name="T2" fmla="*/ 0 w 2008"/>
                <a:gd name="T3" fmla="*/ 0 h 248"/>
                <a:gd name="T4" fmla="*/ 0 w 2008"/>
                <a:gd name="T5" fmla="*/ 248 h 248"/>
                <a:gd name="T6" fmla="*/ 0 w 2008"/>
                <a:gd name="T7" fmla="*/ 248 h 248"/>
                <a:gd name="T8" fmla="*/ 0 w 2008"/>
                <a:gd name="T9" fmla="*/ 0 h 248"/>
                <a:gd name="T10" fmla="*/ 0 w 2008"/>
                <a:gd name="T11" fmla="*/ 0 h 248"/>
                <a:gd name="T12" fmla="*/ 0 60000 65536"/>
                <a:gd name="T13" fmla="*/ 0 60000 65536"/>
                <a:gd name="T14" fmla="*/ 0 60000 65536"/>
                <a:gd name="T15" fmla="*/ 0 60000 65536"/>
                <a:gd name="T16" fmla="*/ 0 60000 65536"/>
                <a:gd name="T17" fmla="*/ 0 60000 65536"/>
                <a:gd name="T18" fmla="*/ 0 w 2008"/>
                <a:gd name="T19" fmla="*/ 0 h 248"/>
                <a:gd name="T20" fmla="*/ 2008 w 2008"/>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2008" h="248">
                  <a:moveTo>
                    <a:pt x="0" y="0"/>
                  </a:moveTo>
                  <a:lnTo>
                    <a:pt x="432" y="0"/>
                  </a:lnTo>
                  <a:lnTo>
                    <a:pt x="432" y="248"/>
                  </a:lnTo>
                  <a:lnTo>
                    <a:pt x="1608" y="248"/>
                  </a:lnTo>
                  <a:lnTo>
                    <a:pt x="1608" y="0"/>
                  </a:lnTo>
                  <a:lnTo>
                    <a:pt x="2008" y="0"/>
                  </a:lnTo>
                </a:path>
              </a:pathLst>
            </a:custGeom>
            <a:noFill/>
            <a:ln w="38100">
              <a:solidFill>
                <a:srgbClr val="000000"/>
              </a:solidFill>
              <a:round/>
              <a:headEnd/>
              <a:tailEnd/>
            </a:ln>
          </p:spPr>
          <p:txBody>
            <a:bodyPr/>
            <a:lstStyle/>
            <a:p>
              <a:endParaRPr lang="en-US"/>
            </a:p>
          </p:txBody>
        </p:sp>
      </p:grpSp>
      <p:sp>
        <p:nvSpPr>
          <p:cNvPr id="96280" name="Line 24"/>
          <p:cNvSpPr>
            <a:spLocks noChangeShapeType="1"/>
          </p:cNvSpPr>
          <p:nvPr/>
        </p:nvSpPr>
        <p:spPr bwMode="auto">
          <a:xfrm flipV="1">
            <a:off x="584200" y="4384675"/>
            <a:ext cx="0" cy="682625"/>
          </a:xfrm>
          <a:prstGeom prst="line">
            <a:avLst/>
          </a:prstGeom>
          <a:noFill/>
          <a:ln w="19050">
            <a:solidFill>
              <a:schemeClr val="accent2"/>
            </a:solidFill>
            <a:round/>
            <a:headEnd/>
            <a:tailEnd/>
          </a:ln>
        </p:spPr>
        <p:txBody>
          <a:bodyPr/>
          <a:lstStyle/>
          <a:p>
            <a:endParaRPr lang="en-US"/>
          </a:p>
        </p:txBody>
      </p:sp>
      <p:sp>
        <p:nvSpPr>
          <p:cNvPr id="96281" name="Line 25"/>
          <p:cNvSpPr>
            <a:spLocks noChangeShapeType="1"/>
          </p:cNvSpPr>
          <p:nvPr/>
        </p:nvSpPr>
        <p:spPr bwMode="auto">
          <a:xfrm flipV="1">
            <a:off x="1054100" y="4384675"/>
            <a:ext cx="0" cy="682625"/>
          </a:xfrm>
          <a:prstGeom prst="line">
            <a:avLst/>
          </a:prstGeom>
          <a:noFill/>
          <a:ln w="19050">
            <a:solidFill>
              <a:schemeClr val="accent2"/>
            </a:solidFill>
            <a:round/>
            <a:headEnd/>
            <a:tailEnd/>
          </a:ln>
        </p:spPr>
        <p:txBody>
          <a:bodyPr/>
          <a:lstStyle/>
          <a:p>
            <a:endParaRPr lang="en-US"/>
          </a:p>
        </p:txBody>
      </p:sp>
      <p:sp>
        <p:nvSpPr>
          <p:cNvPr id="96282" name="Line 26"/>
          <p:cNvSpPr>
            <a:spLocks noChangeShapeType="1"/>
          </p:cNvSpPr>
          <p:nvPr/>
        </p:nvSpPr>
        <p:spPr bwMode="auto">
          <a:xfrm>
            <a:off x="554038" y="4533900"/>
            <a:ext cx="531812" cy="0"/>
          </a:xfrm>
          <a:prstGeom prst="line">
            <a:avLst/>
          </a:prstGeom>
          <a:noFill/>
          <a:ln w="19050">
            <a:solidFill>
              <a:schemeClr val="accent2"/>
            </a:solidFill>
            <a:round/>
            <a:headEnd type="arrow" w="sm" len="lg"/>
            <a:tailEnd type="arrow" w="sm" len="lg"/>
          </a:ln>
        </p:spPr>
        <p:txBody>
          <a:bodyPr/>
          <a:lstStyle/>
          <a:p>
            <a:endParaRPr lang="en-US"/>
          </a:p>
        </p:txBody>
      </p:sp>
      <p:sp>
        <p:nvSpPr>
          <p:cNvPr id="96283" name="Text Box 27"/>
          <p:cNvSpPr txBox="1">
            <a:spLocks noChangeArrowheads="1"/>
          </p:cNvSpPr>
          <p:nvPr/>
        </p:nvSpPr>
        <p:spPr bwMode="auto">
          <a:xfrm>
            <a:off x="409575" y="3990975"/>
            <a:ext cx="819150"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16.25</a:t>
            </a:r>
            <a:endParaRPr lang="th-TH" sz="2000">
              <a:solidFill>
                <a:srgbClr val="000000"/>
              </a:solidFill>
              <a:latin typeface="Arial" charset="0"/>
            </a:endParaRPr>
          </a:p>
        </p:txBody>
      </p:sp>
      <p:sp>
        <p:nvSpPr>
          <p:cNvPr id="96285" name="Rectangle 29"/>
          <p:cNvSpPr>
            <a:spLocks noChangeArrowheads="1"/>
          </p:cNvSpPr>
          <p:nvPr/>
        </p:nvSpPr>
        <p:spPr bwMode="auto">
          <a:xfrm>
            <a:off x="7200900" y="5289550"/>
            <a:ext cx="455613"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or</a:t>
            </a:r>
            <a:endParaRPr lang="th-TH" sz="2400">
              <a:solidFill>
                <a:srgbClr val="000000"/>
              </a:solidFill>
              <a:latin typeface="Arial" charset="0"/>
            </a:endParaRPr>
          </a:p>
        </p:txBody>
      </p:sp>
      <p:sp>
        <p:nvSpPr>
          <p:cNvPr id="96286" name="AutoShape 30"/>
          <p:cNvSpPr>
            <a:spLocks noChangeArrowheads="1"/>
          </p:cNvSpPr>
          <p:nvPr/>
        </p:nvSpPr>
        <p:spPr bwMode="auto">
          <a:xfrm>
            <a:off x="1489075" y="5092700"/>
            <a:ext cx="609600" cy="86360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en-US"/>
          </a:p>
        </p:txBody>
      </p:sp>
      <p:sp>
        <p:nvSpPr>
          <p:cNvPr id="44047" name="Text Box 32"/>
          <p:cNvSpPr txBox="1">
            <a:spLocks noChangeArrowheads="1"/>
          </p:cNvSpPr>
          <p:nvPr/>
        </p:nvSpPr>
        <p:spPr bwMode="auto">
          <a:xfrm>
            <a:off x="0" y="165100"/>
            <a:ext cx="91440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DIMENSION  FIGURES</a:t>
            </a:r>
            <a:endParaRPr lang="th-TH" sz="4000" b="1">
              <a:solidFill>
                <a:srgbClr val="CC3300"/>
              </a:solidFill>
              <a:latin typeface="Arial" charset="0"/>
            </a:endParaRPr>
          </a:p>
        </p:txBody>
      </p:sp>
      <p:sp>
        <p:nvSpPr>
          <p:cNvPr id="96289" name="Rectangle 33"/>
          <p:cNvSpPr>
            <a:spLocks noChangeArrowheads="1"/>
          </p:cNvSpPr>
          <p:nvPr/>
        </p:nvSpPr>
        <p:spPr bwMode="auto">
          <a:xfrm>
            <a:off x="317500" y="1181100"/>
            <a:ext cx="8547100" cy="1285875"/>
          </a:xfrm>
          <a:prstGeom prst="rect">
            <a:avLst/>
          </a:prstGeom>
          <a:solidFill>
            <a:srgbClr val="FFCCFF"/>
          </a:solidFill>
          <a:ln w="9525">
            <a:noFill/>
            <a:miter lim="800000"/>
            <a:headEnd/>
            <a:tailEnd/>
          </a:ln>
        </p:spPr>
        <p:txBody>
          <a:bodyPr wrap="none" anchor="ctr"/>
          <a:lstStyle/>
          <a:p>
            <a:endParaRPr lang="en-US"/>
          </a:p>
        </p:txBody>
      </p:sp>
      <p:grpSp>
        <p:nvGrpSpPr>
          <p:cNvPr id="4" name="Group 71"/>
          <p:cNvGrpSpPr>
            <a:grpSpLocks/>
          </p:cNvGrpSpPr>
          <p:nvPr/>
        </p:nvGrpSpPr>
        <p:grpSpPr bwMode="auto">
          <a:xfrm>
            <a:off x="419100" y="1130300"/>
            <a:ext cx="8655050" cy="1152525"/>
            <a:chOff x="264" y="712"/>
            <a:chExt cx="5452" cy="726"/>
          </a:xfrm>
        </p:grpSpPr>
        <p:sp>
          <p:nvSpPr>
            <p:cNvPr id="44076" name="Text Box 28"/>
            <p:cNvSpPr txBox="1">
              <a:spLocks noChangeArrowheads="1"/>
            </p:cNvSpPr>
            <p:nvPr/>
          </p:nvSpPr>
          <p:spPr bwMode="auto">
            <a:xfrm>
              <a:off x="488" y="712"/>
              <a:ext cx="5228" cy="726"/>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rPr>
                <a:t>When there is </a:t>
              </a:r>
              <a:r>
                <a:rPr lang="en-US" sz="2800" b="1">
                  <a:solidFill>
                    <a:srgbClr val="FF3300"/>
                  </a:solidFill>
                  <a:latin typeface="Arial" charset="0"/>
                </a:rPr>
                <a:t>not </a:t>
              </a:r>
              <a:r>
                <a:rPr lang="en-US" sz="2800">
                  <a:solidFill>
                    <a:srgbClr val="000000"/>
                  </a:solidFill>
                  <a:latin typeface="Arial" charset="0"/>
                </a:rPr>
                <a:t>enough space for figure or</a:t>
              </a:r>
            </a:p>
            <a:p>
              <a:pPr>
                <a:lnSpc>
                  <a:spcPct val="130000"/>
                </a:lnSpc>
              </a:pPr>
              <a:r>
                <a:rPr lang="en-US" sz="2800">
                  <a:solidFill>
                    <a:srgbClr val="000000"/>
                  </a:solidFill>
                  <a:latin typeface="Arial" charset="0"/>
                </a:rPr>
                <a:t>arrows, put it </a:t>
              </a:r>
              <a:r>
                <a:rPr lang="en-US" sz="2800" b="1">
                  <a:solidFill>
                    <a:schemeClr val="accent2"/>
                  </a:solidFill>
                  <a:latin typeface="Arial" charset="0"/>
                </a:rPr>
                <a:t>outside</a:t>
              </a:r>
              <a:r>
                <a:rPr lang="en-US" sz="2800">
                  <a:solidFill>
                    <a:srgbClr val="000000"/>
                  </a:solidFill>
                  <a:latin typeface="Arial" charset="0"/>
                </a:rPr>
                <a:t> either of the extension lines. </a:t>
              </a:r>
              <a:endParaRPr lang="th-TH" sz="2800">
                <a:solidFill>
                  <a:srgbClr val="000000"/>
                </a:solidFill>
                <a:latin typeface="Arial" charset="0"/>
              </a:endParaRPr>
            </a:p>
          </p:txBody>
        </p:sp>
        <p:sp>
          <p:nvSpPr>
            <p:cNvPr id="96290" name="Rectangle 34"/>
            <p:cNvSpPr>
              <a:spLocks noChangeArrowheads="1"/>
            </p:cNvSpPr>
            <p:nvPr/>
          </p:nvSpPr>
          <p:spPr bwMode="auto">
            <a:xfrm>
              <a:off x="264" y="856"/>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5" name="Group 72"/>
          <p:cNvGrpSpPr>
            <a:grpSpLocks/>
          </p:cNvGrpSpPr>
          <p:nvPr/>
        </p:nvGrpSpPr>
        <p:grpSpPr bwMode="auto">
          <a:xfrm>
            <a:off x="4495800" y="5092700"/>
            <a:ext cx="822325" cy="901700"/>
            <a:chOff x="2832" y="3208"/>
            <a:chExt cx="518" cy="568"/>
          </a:xfrm>
        </p:grpSpPr>
        <p:sp>
          <p:nvSpPr>
            <p:cNvPr id="44074" name="Freeform 44"/>
            <p:cNvSpPr>
              <a:spLocks/>
            </p:cNvSpPr>
            <p:nvPr/>
          </p:nvSpPr>
          <p:spPr bwMode="auto">
            <a:xfrm>
              <a:off x="2832" y="3208"/>
              <a:ext cx="518" cy="568"/>
            </a:xfrm>
            <a:custGeom>
              <a:avLst/>
              <a:gdLst>
                <a:gd name="T0" fmla="*/ 14 w 518"/>
                <a:gd name="T1" fmla="*/ 8 h 568"/>
                <a:gd name="T2" fmla="*/ 226 w 518"/>
                <a:gd name="T3" fmla="*/ 9 h 568"/>
                <a:gd name="T4" fmla="*/ 232 w 518"/>
                <a:gd name="T5" fmla="*/ 261 h 568"/>
                <a:gd name="T6" fmla="*/ 334 w 518"/>
                <a:gd name="T7" fmla="*/ 255 h 568"/>
                <a:gd name="T8" fmla="*/ 334 w 518"/>
                <a:gd name="T9" fmla="*/ 9 h 568"/>
                <a:gd name="T10" fmla="*/ 514 w 518"/>
                <a:gd name="T11" fmla="*/ 0 h 568"/>
                <a:gd name="T12" fmla="*/ 518 w 518"/>
                <a:gd name="T13" fmla="*/ 112 h 568"/>
                <a:gd name="T14" fmla="*/ 498 w 518"/>
                <a:gd name="T15" fmla="*/ 240 h 568"/>
                <a:gd name="T16" fmla="*/ 508 w 518"/>
                <a:gd name="T17" fmla="*/ 392 h 568"/>
                <a:gd name="T18" fmla="*/ 478 w 518"/>
                <a:gd name="T19" fmla="*/ 496 h 568"/>
                <a:gd name="T20" fmla="*/ 442 w 518"/>
                <a:gd name="T21" fmla="*/ 472 h 568"/>
                <a:gd name="T22" fmla="*/ 412 w 518"/>
                <a:gd name="T23" fmla="*/ 544 h 568"/>
                <a:gd name="T24" fmla="*/ 377 w 518"/>
                <a:gd name="T25" fmla="*/ 520 h 568"/>
                <a:gd name="T26" fmla="*/ 355 w 518"/>
                <a:gd name="T27" fmla="*/ 560 h 568"/>
                <a:gd name="T28" fmla="*/ 321 w 518"/>
                <a:gd name="T29" fmla="*/ 504 h 568"/>
                <a:gd name="T30" fmla="*/ 277 w 518"/>
                <a:gd name="T31" fmla="*/ 552 h 568"/>
                <a:gd name="T32" fmla="*/ 253 w 518"/>
                <a:gd name="T33" fmla="*/ 504 h 568"/>
                <a:gd name="T34" fmla="*/ 207 w 518"/>
                <a:gd name="T35" fmla="*/ 568 h 568"/>
                <a:gd name="T36" fmla="*/ 181 w 518"/>
                <a:gd name="T37" fmla="*/ 512 h 568"/>
                <a:gd name="T38" fmla="*/ 112 w 518"/>
                <a:gd name="T39" fmla="*/ 544 h 568"/>
                <a:gd name="T40" fmla="*/ 62 w 518"/>
                <a:gd name="T41" fmla="*/ 520 h 568"/>
                <a:gd name="T42" fmla="*/ 28 w 518"/>
                <a:gd name="T43" fmla="*/ 536 h 568"/>
                <a:gd name="T44" fmla="*/ 10 w 518"/>
                <a:gd name="T45" fmla="*/ 440 h 568"/>
                <a:gd name="T46" fmla="*/ 16 w 518"/>
                <a:gd name="T47" fmla="*/ 320 h 568"/>
                <a:gd name="T48" fmla="*/ 0 w 518"/>
                <a:gd name="T49" fmla="*/ 256 h 568"/>
                <a:gd name="T50" fmla="*/ 8 w 518"/>
                <a:gd name="T51" fmla="*/ 120 h 568"/>
                <a:gd name="T52" fmla="*/ 14 w 518"/>
                <a:gd name="T53" fmla="*/ 8 h 5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8"/>
                <a:gd name="T82" fmla="*/ 0 h 568"/>
                <a:gd name="T83" fmla="*/ 518 w 518"/>
                <a:gd name="T84" fmla="*/ 568 h 5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8" h="568">
                  <a:moveTo>
                    <a:pt x="14" y="8"/>
                  </a:moveTo>
                  <a:lnTo>
                    <a:pt x="226" y="9"/>
                  </a:lnTo>
                  <a:lnTo>
                    <a:pt x="232" y="261"/>
                  </a:lnTo>
                  <a:lnTo>
                    <a:pt x="334" y="255"/>
                  </a:lnTo>
                  <a:lnTo>
                    <a:pt x="334" y="9"/>
                  </a:lnTo>
                  <a:lnTo>
                    <a:pt x="514" y="0"/>
                  </a:lnTo>
                  <a:lnTo>
                    <a:pt x="518" y="112"/>
                  </a:lnTo>
                  <a:lnTo>
                    <a:pt x="498" y="240"/>
                  </a:lnTo>
                  <a:lnTo>
                    <a:pt x="508" y="392"/>
                  </a:lnTo>
                  <a:lnTo>
                    <a:pt x="478" y="496"/>
                  </a:lnTo>
                  <a:lnTo>
                    <a:pt x="442" y="472"/>
                  </a:lnTo>
                  <a:lnTo>
                    <a:pt x="412" y="544"/>
                  </a:lnTo>
                  <a:lnTo>
                    <a:pt x="377" y="520"/>
                  </a:lnTo>
                  <a:lnTo>
                    <a:pt x="355" y="560"/>
                  </a:lnTo>
                  <a:lnTo>
                    <a:pt x="321" y="504"/>
                  </a:lnTo>
                  <a:lnTo>
                    <a:pt x="277" y="552"/>
                  </a:lnTo>
                  <a:lnTo>
                    <a:pt x="253" y="504"/>
                  </a:lnTo>
                  <a:lnTo>
                    <a:pt x="207" y="568"/>
                  </a:lnTo>
                  <a:lnTo>
                    <a:pt x="181" y="512"/>
                  </a:lnTo>
                  <a:lnTo>
                    <a:pt x="112" y="544"/>
                  </a:lnTo>
                  <a:lnTo>
                    <a:pt x="62" y="520"/>
                  </a:lnTo>
                  <a:lnTo>
                    <a:pt x="28" y="536"/>
                  </a:lnTo>
                  <a:lnTo>
                    <a:pt x="10" y="440"/>
                  </a:lnTo>
                  <a:lnTo>
                    <a:pt x="16" y="320"/>
                  </a:lnTo>
                  <a:lnTo>
                    <a:pt x="0" y="256"/>
                  </a:lnTo>
                  <a:lnTo>
                    <a:pt x="8" y="120"/>
                  </a:lnTo>
                  <a:lnTo>
                    <a:pt x="14" y="8"/>
                  </a:lnTo>
                  <a:close/>
                </a:path>
              </a:pathLst>
            </a:custGeom>
            <a:gradFill rotWithShape="1">
              <a:gsLst>
                <a:gs pos="0">
                  <a:srgbClr val="33CCFF"/>
                </a:gs>
                <a:gs pos="100000">
                  <a:srgbClr val="CCECFF"/>
                </a:gs>
              </a:gsLst>
              <a:lin ang="5400000" scaled="1"/>
            </a:gradFill>
            <a:ln w="9525">
              <a:noFill/>
              <a:round/>
              <a:headEnd/>
              <a:tailEnd/>
            </a:ln>
          </p:spPr>
          <p:txBody>
            <a:bodyPr/>
            <a:lstStyle/>
            <a:p>
              <a:endParaRPr lang="en-US"/>
            </a:p>
          </p:txBody>
        </p:sp>
        <p:sp>
          <p:nvSpPr>
            <p:cNvPr id="44075" name="Freeform 45"/>
            <p:cNvSpPr>
              <a:spLocks/>
            </p:cNvSpPr>
            <p:nvPr/>
          </p:nvSpPr>
          <p:spPr bwMode="auto">
            <a:xfrm>
              <a:off x="2844" y="3216"/>
              <a:ext cx="504" cy="247"/>
            </a:xfrm>
            <a:custGeom>
              <a:avLst/>
              <a:gdLst>
                <a:gd name="T0" fmla="*/ 0 w 504"/>
                <a:gd name="T1" fmla="*/ 0 h 247"/>
                <a:gd name="T2" fmla="*/ 223 w 504"/>
                <a:gd name="T3" fmla="*/ 1 h 247"/>
                <a:gd name="T4" fmla="*/ 223 w 504"/>
                <a:gd name="T5" fmla="*/ 247 h 247"/>
                <a:gd name="T6" fmla="*/ 322 w 504"/>
                <a:gd name="T7" fmla="*/ 247 h 247"/>
                <a:gd name="T8" fmla="*/ 322 w 504"/>
                <a:gd name="T9" fmla="*/ 1 h 247"/>
                <a:gd name="T10" fmla="*/ 504 w 504"/>
                <a:gd name="T11" fmla="*/ 0 h 247"/>
                <a:gd name="T12" fmla="*/ 0 60000 65536"/>
                <a:gd name="T13" fmla="*/ 0 60000 65536"/>
                <a:gd name="T14" fmla="*/ 0 60000 65536"/>
                <a:gd name="T15" fmla="*/ 0 60000 65536"/>
                <a:gd name="T16" fmla="*/ 0 60000 65536"/>
                <a:gd name="T17" fmla="*/ 0 60000 65536"/>
                <a:gd name="T18" fmla="*/ 0 w 504"/>
                <a:gd name="T19" fmla="*/ 0 h 247"/>
                <a:gd name="T20" fmla="*/ 504 w 504"/>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04" h="247">
                  <a:moveTo>
                    <a:pt x="0" y="0"/>
                  </a:moveTo>
                  <a:lnTo>
                    <a:pt x="223" y="1"/>
                  </a:lnTo>
                  <a:lnTo>
                    <a:pt x="223" y="247"/>
                  </a:lnTo>
                  <a:lnTo>
                    <a:pt x="322" y="247"/>
                  </a:lnTo>
                  <a:lnTo>
                    <a:pt x="322" y="1"/>
                  </a:lnTo>
                  <a:lnTo>
                    <a:pt x="504" y="0"/>
                  </a:lnTo>
                </a:path>
              </a:pathLst>
            </a:custGeom>
            <a:noFill/>
            <a:ln w="38100">
              <a:solidFill>
                <a:srgbClr val="000000"/>
              </a:solidFill>
              <a:round/>
              <a:headEnd/>
              <a:tailEnd/>
            </a:ln>
          </p:spPr>
          <p:txBody>
            <a:bodyPr/>
            <a:lstStyle/>
            <a:p>
              <a:endParaRPr lang="en-US"/>
            </a:p>
          </p:txBody>
        </p:sp>
      </p:grpSp>
      <p:sp>
        <p:nvSpPr>
          <p:cNvPr id="96302" name="Line 46"/>
          <p:cNvSpPr>
            <a:spLocks noChangeShapeType="1"/>
          </p:cNvSpPr>
          <p:nvPr/>
        </p:nvSpPr>
        <p:spPr bwMode="auto">
          <a:xfrm flipV="1">
            <a:off x="4862513" y="4346575"/>
            <a:ext cx="0" cy="682625"/>
          </a:xfrm>
          <a:prstGeom prst="line">
            <a:avLst/>
          </a:prstGeom>
          <a:noFill/>
          <a:ln w="19050">
            <a:solidFill>
              <a:schemeClr val="accent2"/>
            </a:solidFill>
            <a:round/>
            <a:headEnd/>
            <a:tailEnd/>
          </a:ln>
        </p:spPr>
        <p:txBody>
          <a:bodyPr/>
          <a:lstStyle/>
          <a:p>
            <a:endParaRPr lang="en-US"/>
          </a:p>
        </p:txBody>
      </p:sp>
      <p:sp>
        <p:nvSpPr>
          <p:cNvPr id="96303" name="Line 47"/>
          <p:cNvSpPr>
            <a:spLocks noChangeShapeType="1"/>
          </p:cNvSpPr>
          <p:nvPr/>
        </p:nvSpPr>
        <p:spPr bwMode="auto">
          <a:xfrm flipV="1">
            <a:off x="5027613" y="4346575"/>
            <a:ext cx="0" cy="682625"/>
          </a:xfrm>
          <a:prstGeom prst="line">
            <a:avLst/>
          </a:prstGeom>
          <a:noFill/>
          <a:ln w="19050">
            <a:solidFill>
              <a:schemeClr val="accent2"/>
            </a:solidFill>
            <a:round/>
            <a:headEnd/>
            <a:tailEnd/>
          </a:ln>
        </p:spPr>
        <p:txBody>
          <a:bodyPr/>
          <a:lstStyle/>
          <a:p>
            <a:endParaRPr lang="en-US"/>
          </a:p>
        </p:txBody>
      </p:sp>
      <p:sp>
        <p:nvSpPr>
          <p:cNvPr id="96304" name="Line 48"/>
          <p:cNvSpPr>
            <a:spLocks noChangeShapeType="1"/>
          </p:cNvSpPr>
          <p:nvPr/>
        </p:nvSpPr>
        <p:spPr bwMode="auto">
          <a:xfrm>
            <a:off x="4827588" y="4495800"/>
            <a:ext cx="231775" cy="0"/>
          </a:xfrm>
          <a:prstGeom prst="line">
            <a:avLst/>
          </a:prstGeom>
          <a:noFill/>
          <a:ln w="19050">
            <a:solidFill>
              <a:schemeClr val="accent2"/>
            </a:solidFill>
            <a:round/>
            <a:headEnd type="arrow" w="sm" len="lg"/>
            <a:tailEnd type="arrow" w="sm" len="lg"/>
          </a:ln>
        </p:spPr>
        <p:txBody>
          <a:bodyPr/>
          <a:lstStyle/>
          <a:p>
            <a:endParaRPr lang="en-US"/>
          </a:p>
        </p:txBody>
      </p:sp>
      <p:sp>
        <p:nvSpPr>
          <p:cNvPr id="96305" name="Text Box 49"/>
          <p:cNvSpPr txBox="1">
            <a:spLocks noChangeArrowheads="1"/>
          </p:cNvSpPr>
          <p:nvPr/>
        </p:nvSpPr>
        <p:spPr bwMode="auto">
          <a:xfrm>
            <a:off x="4789488" y="4117975"/>
            <a:ext cx="325437"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a:t>
            </a:r>
            <a:endParaRPr lang="th-TH" sz="2000">
              <a:solidFill>
                <a:srgbClr val="000000"/>
              </a:solidFill>
              <a:latin typeface="Arial" charset="0"/>
            </a:endParaRPr>
          </a:p>
        </p:txBody>
      </p:sp>
      <p:sp>
        <p:nvSpPr>
          <p:cNvPr id="96306" name="AutoShape 50"/>
          <p:cNvSpPr>
            <a:spLocks noChangeArrowheads="1"/>
          </p:cNvSpPr>
          <p:nvPr/>
        </p:nvSpPr>
        <p:spPr bwMode="auto">
          <a:xfrm>
            <a:off x="5499100" y="5054600"/>
            <a:ext cx="609600" cy="86360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en-US"/>
          </a:p>
        </p:txBody>
      </p:sp>
      <p:sp>
        <p:nvSpPr>
          <p:cNvPr id="96307" name="Text Box 51"/>
          <p:cNvSpPr txBox="1">
            <a:spLocks noChangeArrowheads="1"/>
          </p:cNvSpPr>
          <p:nvPr/>
        </p:nvSpPr>
        <p:spPr bwMode="auto">
          <a:xfrm>
            <a:off x="454025" y="3100388"/>
            <a:ext cx="3028950" cy="822325"/>
          </a:xfrm>
          <a:prstGeom prst="rect">
            <a:avLst/>
          </a:prstGeom>
          <a:solidFill>
            <a:srgbClr val="FF3300"/>
          </a:solidFill>
          <a:ln w="9525">
            <a:noFill/>
            <a:miter lim="800000"/>
            <a:headEnd/>
            <a:tailEnd/>
          </a:ln>
        </p:spPr>
        <p:txBody>
          <a:bodyPr>
            <a:spAutoFit/>
          </a:bodyPr>
          <a:lstStyle/>
          <a:p>
            <a:pPr algn="ctr"/>
            <a:r>
              <a:rPr lang="en-US" sz="2400">
                <a:solidFill>
                  <a:schemeClr val="bg1"/>
                </a:solidFill>
                <a:latin typeface="Arial" charset="0"/>
              </a:rPr>
              <a:t>Not enough space</a:t>
            </a:r>
          </a:p>
          <a:p>
            <a:pPr algn="ctr"/>
            <a:r>
              <a:rPr lang="en-US" sz="2400">
                <a:solidFill>
                  <a:schemeClr val="bg1"/>
                </a:solidFill>
                <a:latin typeface="Arial" charset="0"/>
              </a:rPr>
              <a:t>for </a:t>
            </a:r>
            <a:r>
              <a:rPr lang="en-US" sz="2400" b="1" i="1">
                <a:solidFill>
                  <a:schemeClr val="bg1"/>
                </a:solidFill>
                <a:latin typeface="Arial" charset="0"/>
              </a:rPr>
              <a:t>figures</a:t>
            </a:r>
            <a:endParaRPr lang="th-TH" sz="2400" b="1" i="1">
              <a:solidFill>
                <a:schemeClr val="bg1"/>
              </a:solidFill>
              <a:latin typeface="Arial" charset="0"/>
            </a:endParaRPr>
          </a:p>
        </p:txBody>
      </p:sp>
      <p:sp>
        <p:nvSpPr>
          <p:cNvPr id="96308" name="Text Box 52"/>
          <p:cNvSpPr txBox="1">
            <a:spLocks noChangeArrowheads="1"/>
          </p:cNvSpPr>
          <p:nvPr/>
        </p:nvSpPr>
        <p:spPr bwMode="auto">
          <a:xfrm>
            <a:off x="4492625" y="3100388"/>
            <a:ext cx="4197350" cy="822325"/>
          </a:xfrm>
          <a:prstGeom prst="rect">
            <a:avLst/>
          </a:prstGeom>
          <a:solidFill>
            <a:srgbClr val="FF3300"/>
          </a:solidFill>
          <a:ln w="9525">
            <a:noFill/>
            <a:miter lim="800000"/>
            <a:headEnd/>
            <a:tailEnd/>
          </a:ln>
        </p:spPr>
        <p:txBody>
          <a:bodyPr>
            <a:spAutoFit/>
          </a:bodyPr>
          <a:lstStyle/>
          <a:p>
            <a:pPr algn="ctr"/>
            <a:r>
              <a:rPr lang="en-US" sz="2400">
                <a:solidFill>
                  <a:schemeClr val="bg1"/>
                </a:solidFill>
                <a:latin typeface="Arial" charset="0"/>
              </a:rPr>
              <a:t>Not enough space</a:t>
            </a:r>
          </a:p>
          <a:p>
            <a:pPr algn="ctr"/>
            <a:r>
              <a:rPr lang="en-US" sz="2400">
                <a:solidFill>
                  <a:schemeClr val="bg1"/>
                </a:solidFill>
                <a:latin typeface="Arial" charset="0"/>
              </a:rPr>
              <a:t>for </a:t>
            </a:r>
            <a:r>
              <a:rPr lang="en-US" sz="2400" b="1" i="1">
                <a:solidFill>
                  <a:schemeClr val="bg1"/>
                </a:solidFill>
                <a:latin typeface="Arial" charset="0"/>
              </a:rPr>
              <a:t>arrows</a:t>
            </a:r>
            <a:endParaRPr lang="th-TH" sz="2400" b="1" i="1">
              <a:solidFill>
                <a:schemeClr val="bg1"/>
              </a:solidFill>
              <a:latin typeface="Arial" charset="0"/>
            </a:endParaRPr>
          </a:p>
        </p:txBody>
      </p:sp>
      <p:sp>
        <p:nvSpPr>
          <p:cNvPr id="96312" name="Line 56"/>
          <p:cNvSpPr>
            <a:spLocks noChangeShapeType="1"/>
          </p:cNvSpPr>
          <p:nvPr/>
        </p:nvSpPr>
        <p:spPr bwMode="auto">
          <a:xfrm flipV="1">
            <a:off x="6665913" y="4333875"/>
            <a:ext cx="0" cy="682625"/>
          </a:xfrm>
          <a:prstGeom prst="line">
            <a:avLst/>
          </a:prstGeom>
          <a:noFill/>
          <a:ln w="19050">
            <a:solidFill>
              <a:schemeClr val="accent2"/>
            </a:solidFill>
            <a:round/>
            <a:headEnd/>
            <a:tailEnd/>
          </a:ln>
        </p:spPr>
        <p:txBody>
          <a:bodyPr/>
          <a:lstStyle/>
          <a:p>
            <a:endParaRPr lang="en-US"/>
          </a:p>
        </p:txBody>
      </p:sp>
      <p:sp>
        <p:nvSpPr>
          <p:cNvPr id="96313" name="Line 57"/>
          <p:cNvSpPr>
            <a:spLocks noChangeShapeType="1"/>
          </p:cNvSpPr>
          <p:nvPr/>
        </p:nvSpPr>
        <p:spPr bwMode="auto">
          <a:xfrm flipV="1">
            <a:off x="6811963" y="4333875"/>
            <a:ext cx="0" cy="682625"/>
          </a:xfrm>
          <a:prstGeom prst="line">
            <a:avLst/>
          </a:prstGeom>
          <a:noFill/>
          <a:ln w="19050">
            <a:solidFill>
              <a:schemeClr val="accent2"/>
            </a:solidFill>
            <a:round/>
            <a:headEnd/>
            <a:tailEnd/>
          </a:ln>
        </p:spPr>
        <p:txBody>
          <a:bodyPr/>
          <a:lstStyle/>
          <a:p>
            <a:endParaRPr lang="en-US"/>
          </a:p>
        </p:txBody>
      </p:sp>
      <p:sp>
        <p:nvSpPr>
          <p:cNvPr id="96314" name="Line 58"/>
          <p:cNvSpPr>
            <a:spLocks noChangeShapeType="1"/>
          </p:cNvSpPr>
          <p:nvPr/>
        </p:nvSpPr>
        <p:spPr bwMode="auto">
          <a:xfrm>
            <a:off x="6237288" y="4483100"/>
            <a:ext cx="457200" cy="0"/>
          </a:xfrm>
          <a:prstGeom prst="line">
            <a:avLst/>
          </a:prstGeom>
          <a:noFill/>
          <a:ln w="19050">
            <a:solidFill>
              <a:schemeClr val="accent2"/>
            </a:solidFill>
            <a:round/>
            <a:headEnd type="none" w="sm" len="lg"/>
            <a:tailEnd type="arrow" w="sm" len="lg"/>
          </a:ln>
        </p:spPr>
        <p:txBody>
          <a:bodyPr/>
          <a:lstStyle/>
          <a:p>
            <a:endParaRPr lang="en-US"/>
          </a:p>
        </p:txBody>
      </p:sp>
      <p:sp>
        <p:nvSpPr>
          <p:cNvPr id="96315" name="Text Box 59"/>
          <p:cNvSpPr txBox="1">
            <a:spLocks noChangeArrowheads="1"/>
          </p:cNvSpPr>
          <p:nvPr/>
        </p:nvSpPr>
        <p:spPr bwMode="auto">
          <a:xfrm>
            <a:off x="6575425" y="4125913"/>
            <a:ext cx="325438"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a:t>
            </a:r>
            <a:endParaRPr lang="th-TH" sz="2000">
              <a:solidFill>
                <a:srgbClr val="000000"/>
              </a:solidFill>
              <a:latin typeface="Arial" charset="0"/>
            </a:endParaRPr>
          </a:p>
        </p:txBody>
      </p:sp>
      <p:sp>
        <p:nvSpPr>
          <p:cNvPr id="96316" name="Line 60"/>
          <p:cNvSpPr>
            <a:spLocks noChangeShapeType="1"/>
          </p:cNvSpPr>
          <p:nvPr/>
        </p:nvSpPr>
        <p:spPr bwMode="auto">
          <a:xfrm flipH="1">
            <a:off x="6775450" y="4478338"/>
            <a:ext cx="457200" cy="0"/>
          </a:xfrm>
          <a:prstGeom prst="line">
            <a:avLst/>
          </a:prstGeom>
          <a:noFill/>
          <a:ln w="19050">
            <a:solidFill>
              <a:schemeClr val="accent2"/>
            </a:solidFill>
            <a:round/>
            <a:headEnd type="none" w="sm" len="lg"/>
            <a:tailEnd type="arrow" w="sm" len="lg"/>
          </a:ln>
        </p:spPr>
        <p:txBody>
          <a:bodyPr/>
          <a:lstStyle/>
          <a:p>
            <a:endParaRPr lang="en-US"/>
          </a:p>
        </p:txBody>
      </p:sp>
      <p:grpSp>
        <p:nvGrpSpPr>
          <p:cNvPr id="6" name="Group 73"/>
          <p:cNvGrpSpPr>
            <a:grpSpLocks/>
          </p:cNvGrpSpPr>
          <p:nvPr/>
        </p:nvGrpSpPr>
        <p:grpSpPr bwMode="auto">
          <a:xfrm>
            <a:off x="6283325" y="5092700"/>
            <a:ext cx="823913" cy="901700"/>
            <a:chOff x="3958" y="3208"/>
            <a:chExt cx="519" cy="568"/>
          </a:xfrm>
        </p:grpSpPr>
        <p:sp>
          <p:nvSpPr>
            <p:cNvPr id="44072" name="Freeform 61"/>
            <p:cNvSpPr>
              <a:spLocks/>
            </p:cNvSpPr>
            <p:nvPr/>
          </p:nvSpPr>
          <p:spPr bwMode="auto">
            <a:xfrm>
              <a:off x="3958" y="3208"/>
              <a:ext cx="518" cy="568"/>
            </a:xfrm>
            <a:custGeom>
              <a:avLst/>
              <a:gdLst>
                <a:gd name="T0" fmla="*/ 14 w 518"/>
                <a:gd name="T1" fmla="*/ 8 h 568"/>
                <a:gd name="T2" fmla="*/ 226 w 518"/>
                <a:gd name="T3" fmla="*/ 9 h 568"/>
                <a:gd name="T4" fmla="*/ 232 w 518"/>
                <a:gd name="T5" fmla="*/ 261 h 568"/>
                <a:gd name="T6" fmla="*/ 334 w 518"/>
                <a:gd name="T7" fmla="*/ 255 h 568"/>
                <a:gd name="T8" fmla="*/ 334 w 518"/>
                <a:gd name="T9" fmla="*/ 9 h 568"/>
                <a:gd name="T10" fmla="*/ 514 w 518"/>
                <a:gd name="T11" fmla="*/ 0 h 568"/>
                <a:gd name="T12" fmla="*/ 518 w 518"/>
                <a:gd name="T13" fmla="*/ 112 h 568"/>
                <a:gd name="T14" fmla="*/ 498 w 518"/>
                <a:gd name="T15" fmla="*/ 240 h 568"/>
                <a:gd name="T16" fmla="*/ 508 w 518"/>
                <a:gd name="T17" fmla="*/ 392 h 568"/>
                <a:gd name="T18" fmla="*/ 478 w 518"/>
                <a:gd name="T19" fmla="*/ 496 h 568"/>
                <a:gd name="T20" fmla="*/ 442 w 518"/>
                <a:gd name="T21" fmla="*/ 472 h 568"/>
                <a:gd name="T22" fmla="*/ 412 w 518"/>
                <a:gd name="T23" fmla="*/ 544 h 568"/>
                <a:gd name="T24" fmla="*/ 377 w 518"/>
                <a:gd name="T25" fmla="*/ 520 h 568"/>
                <a:gd name="T26" fmla="*/ 355 w 518"/>
                <a:gd name="T27" fmla="*/ 560 h 568"/>
                <a:gd name="T28" fmla="*/ 321 w 518"/>
                <a:gd name="T29" fmla="*/ 504 h 568"/>
                <a:gd name="T30" fmla="*/ 277 w 518"/>
                <a:gd name="T31" fmla="*/ 552 h 568"/>
                <a:gd name="T32" fmla="*/ 253 w 518"/>
                <a:gd name="T33" fmla="*/ 504 h 568"/>
                <a:gd name="T34" fmla="*/ 207 w 518"/>
                <a:gd name="T35" fmla="*/ 568 h 568"/>
                <a:gd name="T36" fmla="*/ 181 w 518"/>
                <a:gd name="T37" fmla="*/ 512 h 568"/>
                <a:gd name="T38" fmla="*/ 112 w 518"/>
                <a:gd name="T39" fmla="*/ 544 h 568"/>
                <a:gd name="T40" fmla="*/ 62 w 518"/>
                <a:gd name="T41" fmla="*/ 520 h 568"/>
                <a:gd name="T42" fmla="*/ 28 w 518"/>
                <a:gd name="T43" fmla="*/ 536 h 568"/>
                <a:gd name="T44" fmla="*/ 10 w 518"/>
                <a:gd name="T45" fmla="*/ 440 h 568"/>
                <a:gd name="T46" fmla="*/ 16 w 518"/>
                <a:gd name="T47" fmla="*/ 320 h 568"/>
                <a:gd name="T48" fmla="*/ 0 w 518"/>
                <a:gd name="T49" fmla="*/ 256 h 568"/>
                <a:gd name="T50" fmla="*/ 8 w 518"/>
                <a:gd name="T51" fmla="*/ 120 h 568"/>
                <a:gd name="T52" fmla="*/ 14 w 518"/>
                <a:gd name="T53" fmla="*/ 8 h 5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8"/>
                <a:gd name="T82" fmla="*/ 0 h 568"/>
                <a:gd name="T83" fmla="*/ 518 w 518"/>
                <a:gd name="T84" fmla="*/ 568 h 5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8" h="568">
                  <a:moveTo>
                    <a:pt x="14" y="8"/>
                  </a:moveTo>
                  <a:lnTo>
                    <a:pt x="226" y="9"/>
                  </a:lnTo>
                  <a:lnTo>
                    <a:pt x="232" y="261"/>
                  </a:lnTo>
                  <a:lnTo>
                    <a:pt x="334" y="255"/>
                  </a:lnTo>
                  <a:lnTo>
                    <a:pt x="334" y="9"/>
                  </a:lnTo>
                  <a:lnTo>
                    <a:pt x="514" y="0"/>
                  </a:lnTo>
                  <a:lnTo>
                    <a:pt x="518" y="112"/>
                  </a:lnTo>
                  <a:lnTo>
                    <a:pt x="498" y="240"/>
                  </a:lnTo>
                  <a:lnTo>
                    <a:pt x="508" y="392"/>
                  </a:lnTo>
                  <a:lnTo>
                    <a:pt x="478" y="496"/>
                  </a:lnTo>
                  <a:lnTo>
                    <a:pt x="442" y="472"/>
                  </a:lnTo>
                  <a:lnTo>
                    <a:pt x="412" y="544"/>
                  </a:lnTo>
                  <a:lnTo>
                    <a:pt x="377" y="520"/>
                  </a:lnTo>
                  <a:lnTo>
                    <a:pt x="355" y="560"/>
                  </a:lnTo>
                  <a:lnTo>
                    <a:pt x="321" y="504"/>
                  </a:lnTo>
                  <a:lnTo>
                    <a:pt x="277" y="552"/>
                  </a:lnTo>
                  <a:lnTo>
                    <a:pt x="253" y="504"/>
                  </a:lnTo>
                  <a:lnTo>
                    <a:pt x="207" y="568"/>
                  </a:lnTo>
                  <a:lnTo>
                    <a:pt x="181" y="512"/>
                  </a:lnTo>
                  <a:lnTo>
                    <a:pt x="112" y="544"/>
                  </a:lnTo>
                  <a:lnTo>
                    <a:pt x="62" y="520"/>
                  </a:lnTo>
                  <a:lnTo>
                    <a:pt x="28" y="536"/>
                  </a:lnTo>
                  <a:lnTo>
                    <a:pt x="10" y="440"/>
                  </a:lnTo>
                  <a:lnTo>
                    <a:pt x="16" y="320"/>
                  </a:lnTo>
                  <a:lnTo>
                    <a:pt x="0" y="256"/>
                  </a:lnTo>
                  <a:lnTo>
                    <a:pt x="8" y="120"/>
                  </a:lnTo>
                  <a:lnTo>
                    <a:pt x="14" y="8"/>
                  </a:lnTo>
                  <a:close/>
                </a:path>
              </a:pathLst>
            </a:custGeom>
            <a:gradFill rotWithShape="1">
              <a:gsLst>
                <a:gs pos="0">
                  <a:srgbClr val="33CCFF"/>
                </a:gs>
                <a:gs pos="100000">
                  <a:srgbClr val="CCECFF"/>
                </a:gs>
              </a:gsLst>
              <a:lin ang="5400000" scaled="1"/>
            </a:gradFill>
            <a:ln w="9525">
              <a:noFill/>
              <a:round/>
              <a:headEnd/>
              <a:tailEnd/>
            </a:ln>
          </p:spPr>
          <p:txBody>
            <a:bodyPr/>
            <a:lstStyle/>
            <a:p>
              <a:endParaRPr lang="en-US"/>
            </a:p>
          </p:txBody>
        </p:sp>
        <p:sp>
          <p:nvSpPr>
            <p:cNvPr id="44073" name="Freeform 62"/>
            <p:cNvSpPr>
              <a:spLocks/>
            </p:cNvSpPr>
            <p:nvPr/>
          </p:nvSpPr>
          <p:spPr bwMode="auto">
            <a:xfrm>
              <a:off x="3973" y="3210"/>
              <a:ext cx="504" cy="247"/>
            </a:xfrm>
            <a:custGeom>
              <a:avLst/>
              <a:gdLst>
                <a:gd name="T0" fmla="*/ 0 w 504"/>
                <a:gd name="T1" fmla="*/ 0 h 247"/>
                <a:gd name="T2" fmla="*/ 223 w 504"/>
                <a:gd name="T3" fmla="*/ 1 h 247"/>
                <a:gd name="T4" fmla="*/ 223 w 504"/>
                <a:gd name="T5" fmla="*/ 247 h 247"/>
                <a:gd name="T6" fmla="*/ 322 w 504"/>
                <a:gd name="T7" fmla="*/ 247 h 247"/>
                <a:gd name="T8" fmla="*/ 322 w 504"/>
                <a:gd name="T9" fmla="*/ 1 h 247"/>
                <a:gd name="T10" fmla="*/ 504 w 504"/>
                <a:gd name="T11" fmla="*/ 0 h 247"/>
                <a:gd name="T12" fmla="*/ 0 60000 65536"/>
                <a:gd name="T13" fmla="*/ 0 60000 65536"/>
                <a:gd name="T14" fmla="*/ 0 60000 65536"/>
                <a:gd name="T15" fmla="*/ 0 60000 65536"/>
                <a:gd name="T16" fmla="*/ 0 60000 65536"/>
                <a:gd name="T17" fmla="*/ 0 60000 65536"/>
                <a:gd name="T18" fmla="*/ 0 w 504"/>
                <a:gd name="T19" fmla="*/ 0 h 247"/>
                <a:gd name="T20" fmla="*/ 504 w 504"/>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04" h="247">
                  <a:moveTo>
                    <a:pt x="0" y="0"/>
                  </a:moveTo>
                  <a:lnTo>
                    <a:pt x="223" y="1"/>
                  </a:lnTo>
                  <a:lnTo>
                    <a:pt x="223" y="247"/>
                  </a:lnTo>
                  <a:lnTo>
                    <a:pt x="322" y="247"/>
                  </a:lnTo>
                  <a:lnTo>
                    <a:pt x="322" y="1"/>
                  </a:lnTo>
                  <a:lnTo>
                    <a:pt x="504" y="0"/>
                  </a:lnTo>
                </a:path>
              </a:pathLst>
            </a:custGeom>
            <a:noFill/>
            <a:ln w="38100">
              <a:solidFill>
                <a:srgbClr val="000000"/>
              </a:solidFill>
              <a:round/>
              <a:headEnd/>
              <a:tailEnd/>
            </a:ln>
          </p:spPr>
          <p:txBody>
            <a:bodyPr/>
            <a:lstStyle/>
            <a:p>
              <a:endParaRPr lang="en-US"/>
            </a:p>
          </p:txBody>
        </p:sp>
      </p:grpSp>
      <p:sp>
        <p:nvSpPr>
          <p:cNvPr id="96319" name="Line 63"/>
          <p:cNvSpPr>
            <a:spLocks noChangeShapeType="1"/>
          </p:cNvSpPr>
          <p:nvPr/>
        </p:nvSpPr>
        <p:spPr bwMode="auto">
          <a:xfrm flipV="1">
            <a:off x="8153400" y="4333875"/>
            <a:ext cx="0" cy="682625"/>
          </a:xfrm>
          <a:prstGeom prst="line">
            <a:avLst/>
          </a:prstGeom>
          <a:noFill/>
          <a:ln w="19050">
            <a:solidFill>
              <a:schemeClr val="accent2"/>
            </a:solidFill>
            <a:round/>
            <a:headEnd/>
            <a:tailEnd/>
          </a:ln>
        </p:spPr>
        <p:txBody>
          <a:bodyPr/>
          <a:lstStyle/>
          <a:p>
            <a:endParaRPr lang="en-US"/>
          </a:p>
        </p:txBody>
      </p:sp>
      <p:sp>
        <p:nvSpPr>
          <p:cNvPr id="96320" name="Line 64"/>
          <p:cNvSpPr>
            <a:spLocks noChangeShapeType="1"/>
          </p:cNvSpPr>
          <p:nvPr/>
        </p:nvSpPr>
        <p:spPr bwMode="auto">
          <a:xfrm flipV="1">
            <a:off x="8299450" y="4333875"/>
            <a:ext cx="0" cy="682625"/>
          </a:xfrm>
          <a:prstGeom prst="line">
            <a:avLst/>
          </a:prstGeom>
          <a:noFill/>
          <a:ln w="19050">
            <a:solidFill>
              <a:schemeClr val="accent2"/>
            </a:solidFill>
            <a:round/>
            <a:headEnd/>
            <a:tailEnd/>
          </a:ln>
        </p:spPr>
        <p:txBody>
          <a:bodyPr/>
          <a:lstStyle/>
          <a:p>
            <a:endParaRPr lang="en-US"/>
          </a:p>
        </p:txBody>
      </p:sp>
      <p:sp>
        <p:nvSpPr>
          <p:cNvPr id="96321" name="Line 65"/>
          <p:cNvSpPr>
            <a:spLocks noChangeShapeType="1"/>
          </p:cNvSpPr>
          <p:nvPr/>
        </p:nvSpPr>
        <p:spPr bwMode="auto">
          <a:xfrm>
            <a:off x="7724775" y="4483100"/>
            <a:ext cx="457200" cy="0"/>
          </a:xfrm>
          <a:prstGeom prst="line">
            <a:avLst/>
          </a:prstGeom>
          <a:noFill/>
          <a:ln w="19050">
            <a:solidFill>
              <a:schemeClr val="accent2"/>
            </a:solidFill>
            <a:round/>
            <a:headEnd type="none" w="sm" len="lg"/>
            <a:tailEnd type="arrow" w="sm" len="lg"/>
          </a:ln>
        </p:spPr>
        <p:txBody>
          <a:bodyPr/>
          <a:lstStyle/>
          <a:p>
            <a:endParaRPr lang="en-US"/>
          </a:p>
        </p:txBody>
      </p:sp>
      <p:sp>
        <p:nvSpPr>
          <p:cNvPr id="96322" name="Text Box 66"/>
          <p:cNvSpPr txBox="1">
            <a:spLocks noChangeArrowheads="1"/>
          </p:cNvSpPr>
          <p:nvPr/>
        </p:nvSpPr>
        <p:spPr bwMode="auto">
          <a:xfrm>
            <a:off x="8382000" y="4125913"/>
            <a:ext cx="325438"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a:t>
            </a:r>
            <a:endParaRPr lang="th-TH" sz="2000">
              <a:solidFill>
                <a:srgbClr val="000000"/>
              </a:solidFill>
              <a:latin typeface="Arial" charset="0"/>
            </a:endParaRPr>
          </a:p>
        </p:txBody>
      </p:sp>
      <p:sp>
        <p:nvSpPr>
          <p:cNvPr id="96323" name="Line 67"/>
          <p:cNvSpPr>
            <a:spLocks noChangeShapeType="1"/>
          </p:cNvSpPr>
          <p:nvPr/>
        </p:nvSpPr>
        <p:spPr bwMode="auto">
          <a:xfrm flipH="1">
            <a:off x="8262938" y="4478338"/>
            <a:ext cx="457200" cy="0"/>
          </a:xfrm>
          <a:prstGeom prst="line">
            <a:avLst/>
          </a:prstGeom>
          <a:noFill/>
          <a:ln w="19050">
            <a:solidFill>
              <a:schemeClr val="accent2"/>
            </a:solidFill>
            <a:round/>
            <a:headEnd type="none" w="sm" len="lg"/>
            <a:tailEnd type="arrow" w="sm" len="lg"/>
          </a:ln>
        </p:spPr>
        <p:txBody>
          <a:bodyPr/>
          <a:lstStyle/>
          <a:p>
            <a:endParaRPr lang="en-US"/>
          </a:p>
        </p:txBody>
      </p:sp>
      <p:grpSp>
        <p:nvGrpSpPr>
          <p:cNvPr id="7" name="Group 74"/>
          <p:cNvGrpSpPr>
            <a:grpSpLocks/>
          </p:cNvGrpSpPr>
          <p:nvPr/>
        </p:nvGrpSpPr>
        <p:grpSpPr bwMode="auto">
          <a:xfrm>
            <a:off x="7770813" y="5092700"/>
            <a:ext cx="823912" cy="901700"/>
            <a:chOff x="4895" y="3208"/>
            <a:chExt cx="519" cy="568"/>
          </a:xfrm>
        </p:grpSpPr>
        <p:sp>
          <p:nvSpPr>
            <p:cNvPr id="44070" name="Freeform 68"/>
            <p:cNvSpPr>
              <a:spLocks/>
            </p:cNvSpPr>
            <p:nvPr/>
          </p:nvSpPr>
          <p:spPr bwMode="auto">
            <a:xfrm>
              <a:off x="4895" y="3208"/>
              <a:ext cx="518" cy="568"/>
            </a:xfrm>
            <a:custGeom>
              <a:avLst/>
              <a:gdLst>
                <a:gd name="T0" fmla="*/ 14 w 518"/>
                <a:gd name="T1" fmla="*/ 8 h 568"/>
                <a:gd name="T2" fmla="*/ 226 w 518"/>
                <a:gd name="T3" fmla="*/ 9 h 568"/>
                <a:gd name="T4" fmla="*/ 232 w 518"/>
                <a:gd name="T5" fmla="*/ 261 h 568"/>
                <a:gd name="T6" fmla="*/ 334 w 518"/>
                <a:gd name="T7" fmla="*/ 255 h 568"/>
                <a:gd name="T8" fmla="*/ 334 w 518"/>
                <a:gd name="T9" fmla="*/ 9 h 568"/>
                <a:gd name="T10" fmla="*/ 514 w 518"/>
                <a:gd name="T11" fmla="*/ 0 h 568"/>
                <a:gd name="T12" fmla="*/ 518 w 518"/>
                <a:gd name="T13" fmla="*/ 112 h 568"/>
                <a:gd name="T14" fmla="*/ 498 w 518"/>
                <a:gd name="T15" fmla="*/ 240 h 568"/>
                <a:gd name="T16" fmla="*/ 508 w 518"/>
                <a:gd name="T17" fmla="*/ 392 h 568"/>
                <a:gd name="T18" fmla="*/ 478 w 518"/>
                <a:gd name="T19" fmla="*/ 496 h 568"/>
                <a:gd name="T20" fmla="*/ 442 w 518"/>
                <a:gd name="T21" fmla="*/ 472 h 568"/>
                <a:gd name="T22" fmla="*/ 412 w 518"/>
                <a:gd name="T23" fmla="*/ 544 h 568"/>
                <a:gd name="T24" fmla="*/ 377 w 518"/>
                <a:gd name="T25" fmla="*/ 520 h 568"/>
                <a:gd name="T26" fmla="*/ 355 w 518"/>
                <a:gd name="T27" fmla="*/ 560 h 568"/>
                <a:gd name="T28" fmla="*/ 321 w 518"/>
                <a:gd name="T29" fmla="*/ 504 h 568"/>
                <a:gd name="T30" fmla="*/ 277 w 518"/>
                <a:gd name="T31" fmla="*/ 552 h 568"/>
                <a:gd name="T32" fmla="*/ 253 w 518"/>
                <a:gd name="T33" fmla="*/ 504 h 568"/>
                <a:gd name="T34" fmla="*/ 207 w 518"/>
                <a:gd name="T35" fmla="*/ 568 h 568"/>
                <a:gd name="T36" fmla="*/ 181 w 518"/>
                <a:gd name="T37" fmla="*/ 512 h 568"/>
                <a:gd name="T38" fmla="*/ 112 w 518"/>
                <a:gd name="T39" fmla="*/ 544 h 568"/>
                <a:gd name="T40" fmla="*/ 62 w 518"/>
                <a:gd name="T41" fmla="*/ 520 h 568"/>
                <a:gd name="T42" fmla="*/ 28 w 518"/>
                <a:gd name="T43" fmla="*/ 536 h 568"/>
                <a:gd name="T44" fmla="*/ 10 w 518"/>
                <a:gd name="T45" fmla="*/ 440 h 568"/>
                <a:gd name="T46" fmla="*/ 16 w 518"/>
                <a:gd name="T47" fmla="*/ 320 h 568"/>
                <a:gd name="T48" fmla="*/ 0 w 518"/>
                <a:gd name="T49" fmla="*/ 256 h 568"/>
                <a:gd name="T50" fmla="*/ 8 w 518"/>
                <a:gd name="T51" fmla="*/ 120 h 568"/>
                <a:gd name="T52" fmla="*/ 14 w 518"/>
                <a:gd name="T53" fmla="*/ 8 h 5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8"/>
                <a:gd name="T82" fmla="*/ 0 h 568"/>
                <a:gd name="T83" fmla="*/ 518 w 518"/>
                <a:gd name="T84" fmla="*/ 568 h 5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8" h="568">
                  <a:moveTo>
                    <a:pt x="14" y="8"/>
                  </a:moveTo>
                  <a:lnTo>
                    <a:pt x="226" y="9"/>
                  </a:lnTo>
                  <a:lnTo>
                    <a:pt x="232" y="261"/>
                  </a:lnTo>
                  <a:lnTo>
                    <a:pt x="334" y="255"/>
                  </a:lnTo>
                  <a:lnTo>
                    <a:pt x="334" y="9"/>
                  </a:lnTo>
                  <a:lnTo>
                    <a:pt x="514" y="0"/>
                  </a:lnTo>
                  <a:lnTo>
                    <a:pt x="518" y="112"/>
                  </a:lnTo>
                  <a:lnTo>
                    <a:pt x="498" y="240"/>
                  </a:lnTo>
                  <a:lnTo>
                    <a:pt x="508" y="392"/>
                  </a:lnTo>
                  <a:lnTo>
                    <a:pt x="478" y="496"/>
                  </a:lnTo>
                  <a:lnTo>
                    <a:pt x="442" y="472"/>
                  </a:lnTo>
                  <a:lnTo>
                    <a:pt x="412" y="544"/>
                  </a:lnTo>
                  <a:lnTo>
                    <a:pt x="377" y="520"/>
                  </a:lnTo>
                  <a:lnTo>
                    <a:pt x="355" y="560"/>
                  </a:lnTo>
                  <a:lnTo>
                    <a:pt x="321" y="504"/>
                  </a:lnTo>
                  <a:lnTo>
                    <a:pt x="277" y="552"/>
                  </a:lnTo>
                  <a:lnTo>
                    <a:pt x="253" y="504"/>
                  </a:lnTo>
                  <a:lnTo>
                    <a:pt x="207" y="568"/>
                  </a:lnTo>
                  <a:lnTo>
                    <a:pt x="181" y="512"/>
                  </a:lnTo>
                  <a:lnTo>
                    <a:pt x="112" y="544"/>
                  </a:lnTo>
                  <a:lnTo>
                    <a:pt x="62" y="520"/>
                  </a:lnTo>
                  <a:lnTo>
                    <a:pt x="28" y="536"/>
                  </a:lnTo>
                  <a:lnTo>
                    <a:pt x="10" y="440"/>
                  </a:lnTo>
                  <a:lnTo>
                    <a:pt x="16" y="320"/>
                  </a:lnTo>
                  <a:lnTo>
                    <a:pt x="0" y="256"/>
                  </a:lnTo>
                  <a:lnTo>
                    <a:pt x="8" y="120"/>
                  </a:lnTo>
                  <a:lnTo>
                    <a:pt x="14" y="8"/>
                  </a:lnTo>
                  <a:close/>
                </a:path>
              </a:pathLst>
            </a:custGeom>
            <a:gradFill rotWithShape="1">
              <a:gsLst>
                <a:gs pos="0">
                  <a:srgbClr val="33CCFF"/>
                </a:gs>
                <a:gs pos="100000">
                  <a:srgbClr val="CCECFF"/>
                </a:gs>
              </a:gsLst>
              <a:lin ang="5400000" scaled="1"/>
            </a:gradFill>
            <a:ln w="9525">
              <a:noFill/>
              <a:round/>
              <a:headEnd/>
              <a:tailEnd/>
            </a:ln>
          </p:spPr>
          <p:txBody>
            <a:bodyPr/>
            <a:lstStyle/>
            <a:p>
              <a:endParaRPr lang="en-US"/>
            </a:p>
          </p:txBody>
        </p:sp>
        <p:sp>
          <p:nvSpPr>
            <p:cNvPr id="44071" name="Freeform 69"/>
            <p:cNvSpPr>
              <a:spLocks/>
            </p:cNvSpPr>
            <p:nvPr/>
          </p:nvSpPr>
          <p:spPr bwMode="auto">
            <a:xfrm>
              <a:off x="4910" y="3210"/>
              <a:ext cx="504" cy="247"/>
            </a:xfrm>
            <a:custGeom>
              <a:avLst/>
              <a:gdLst>
                <a:gd name="T0" fmla="*/ 0 w 504"/>
                <a:gd name="T1" fmla="*/ 0 h 247"/>
                <a:gd name="T2" fmla="*/ 223 w 504"/>
                <a:gd name="T3" fmla="*/ 1 h 247"/>
                <a:gd name="T4" fmla="*/ 223 w 504"/>
                <a:gd name="T5" fmla="*/ 247 h 247"/>
                <a:gd name="T6" fmla="*/ 322 w 504"/>
                <a:gd name="T7" fmla="*/ 247 h 247"/>
                <a:gd name="T8" fmla="*/ 322 w 504"/>
                <a:gd name="T9" fmla="*/ 1 h 247"/>
                <a:gd name="T10" fmla="*/ 504 w 504"/>
                <a:gd name="T11" fmla="*/ 0 h 247"/>
                <a:gd name="T12" fmla="*/ 0 60000 65536"/>
                <a:gd name="T13" fmla="*/ 0 60000 65536"/>
                <a:gd name="T14" fmla="*/ 0 60000 65536"/>
                <a:gd name="T15" fmla="*/ 0 60000 65536"/>
                <a:gd name="T16" fmla="*/ 0 60000 65536"/>
                <a:gd name="T17" fmla="*/ 0 60000 65536"/>
                <a:gd name="T18" fmla="*/ 0 w 504"/>
                <a:gd name="T19" fmla="*/ 0 h 247"/>
                <a:gd name="T20" fmla="*/ 504 w 504"/>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04" h="247">
                  <a:moveTo>
                    <a:pt x="0" y="0"/>
                  </a:moveTo>
                  <a:lnTo>
                    <a:pt x="223" y="1"/>
                  </a:lnTo>
                  <a:lnTo>
                    <a:pt x="223" y="247"/>
                  </a:lnTo>
                  <a:lnTo>
                    <a:pt x="322" y="247"/>
                  </a:lnTo>
                  <a:lnTo>
                    <a:pt x="322" y="1"/>
                  </a:lnTo>
                  <a:lnTo>
                    <a:pt x="504" y="0"/>
                  </a:lnTo>
                </a:path>
              </a:pathLst>
            </a:custGeom>
            <a:noFill/>
            <a:ln w="3810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96289"/>
                                        </p:tgtEl>
                                        <p:attrNameLst>
                                          <p:attrName>style.visibility</p:attrName>
                                        </p:attrNameLst>
                                      </p:cBhvr>
                                      <p:to>
                                        <p:strVal val="visible"/>
                                      </p:to>
                                    </p:set>
                                    <p:animEffect transition="in" filter="fade">
                                      <p:cBhvr>
                                        <p:cTn id="12" dur="1000"/>
                                        <p:tgtEl>
                                          <p:spTgt spid="962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307"/>
                                        </p:tgtEl>
                                        <p:attrNameLst>
                                          <p:attrName>style.visibility</p:attrName>
                                        </p:attrNameLst>
                                      </p:cBhvr>
                                      <p:to>
                                        <p:strVal val="visible"/>
                                      </p:to>
                                    </p:set>
                                    <p:animEffect transition="in" filter="fade">
                                      <p:cBhvr>
                                        <p:cTn id="17" dur="1000"/>
                                        <p:tgtEl>
                                          <p:spTgt spid="963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6280"/>
                                        </p:tgtEl>
                                        <p:attrNameLst>
                                          <p:attrName>style.visibility</p:attrName>
                                        </p:attrNameLst>
                                      </p:cBhvr>
                                      <p:to>
                                        <p:strVal val="visible"/>
                                      </p:to>
                                    </p:set>
                                    <p:animEffect transition="in" filter="wipe(down)">
                                      <p:cBhvr>
                                        <p:cTn id="27" dur="1000"/>
                                        <p:tgtEl>
                                          <p:spTgt spid="9628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6281"/>
                                        </p:tgtEl>
                                        <p:attrNameLst>
                                          <p:attrName>style.visibility</p:attrName>
                                        </p:attrNameLst>
                                      </p:cBhvr>
                                      <p:to>
                                        <p:strVal val="visible"/>
                                      </p:to>
                                    </p:set>
                                    <p:animEffect transition="in" filter="wipe(down)">
                                      <p:cBhvr>
                                        <p:cTn id="30" dur="1000"/>
                                        <p:tgtEl>
                                          <p:spTgt spid="962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6282"/>
                                        </p:tgtEl>
                                        <p:attrNameLst>
                                          <p:attrName>style.visibility</p:attrName>
                                        </p:attrNameLst>
                                      </p:cBhvr>
                                      <p:to>
                                        <p:strVal val="visible"/>
                                      </p:to>
                                    </p:set>
                                    <p:animEffect transition="in" filter="fade">
                                      <p:cBhvr>
                                        <p:cTn id="35" dur="1000"/>
                                        <p:tgtEl>
                                          <p:spTgt spid="96282"/>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96283"/>
                                        </p:tgtEl>
                                        <p:attrNameLst>
                                          <p:attrName>style.visibility</p:attrName>
                                        </p:attrNameLst>
                                      </p:cBhvr>
                                      <p:to>
                                        <p:strVal val="visible"/>
                                      </p:to>
                                    </p:set>
                                    <p:animEffect transition="in" filter="fade">
                                      <p:cBhvr>
                                        <p:cTn id="40" dur="1000"/>
                                        <p:tgtEl>
                                          <p:spTgt spid="96283"/>
                                        </p:tgtEl>
                                      </p:cBhvr>
                                    </p:animEffect>
                                    <p:anim calcmode="lin" valueType="num">
                                      <p:cBhvr>
                                        <p:cTn id="41" dur="1000" fill="hold"/>
                                        <p:tgtEl>
                                          <p:spTgt spid="96283"/>
                                        </p:tgtEl>
                                        <p:attrNameLst>
                                          <p:attrName>ppt_x</p:attrName>
                                        </p:attrNameLst>
                                      </p:cBhvr>
                                      <p:tavLst>
                                        <p:tav tm="0">
                                          <p:val>
                                            <p:strVal val="#ppt_x"/>
                                          </p:val>
                                        </p:tav>
                                        <p:tav tm="100000">
                                          <p:val>
                                            <p:strVal val="#ppt_x"/>
                                          </p:val>
                                        </p:tav>
                                      </p:tavLst>
                                    </p:anim>
                                    <p:anim calcmode="lin" valueType="num">
                                      <p:cBhvr>
                                        <p:cTn id="42" dur="1000" fill="hold"/>
                                        <p:tgtEl>
                                          <p:spTgt spid="9628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6" presetClass="emph" presetSubtype="0" fill="hold" grpId="1" nodeType="afterEffect">
                                  <p:stCondLst>
                                    <p:cond delay="0"/>
                                  </p:stCondLst>
                                  <p:childTnLst>
                                    <p:animScale>
                                      <p:cBhvr>
                                        <p:cTn id="45" dur="2000" fill="hold"/>
                                        <p:tgtEl>
                                          <p:spTgt spid="96283"/>
                                        </p:tgtEl>
                                      </p:cBhvr>
                                      <p:by x="60000" y="100000"/>
                                    </p:animScale>
                                  </p:childTnLst>
                                </p:cTn>
                              </p:par>
                            </p:childTnLst>
                          </p:cTn>
                        </p:par>
                        <p:par>
                          <p:cTn id="46" fill="hold">
                            <p:stCondLst>
                              <p:cond delay="3000"/>
                            </p:stCondLst>
                            <p:childTnLst>
                              <p:par>
                                <p:cTn id="47" presetID="42" presetClass="path" presetSubtype="0" accel="50000" decel="50000" fill="hold" grpId="2" nodeType="afterEffect">
                                  <p:stCondLst>
                                    <p:cond delay="0"/>
                                  </p:stCondLst>
                                  <p:childTnLst>
                                    <p:animMotion origin="layout" path="M -3.33333E-6 4.81481E-6 L -3.33333E-6 0.02569 " pathEditMode="relative" rAng="0" ptsTypes="AA">
                                      <p:cBhvr>
                                        <p:cTn id="48" dur="2000" fill="hold"/>
                                        <p:tgtEl>
                                          <p:spTgt spid="96283"/>
                                        </p:tgtEl>
                                        <p:attrNameLst>
                                          <p:attrName>ppt_x</p:attrName>
                                          <p:attrName>ppt_y</p:attrName>
                                        </p:attrNameLst>
                                      </p:cBhvr>
                                      <p:rCtr x="0" y="13"/>
                                    </p:animMotion>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96286"/>
                                        </p:tgtEl>
                                        <p:attrNameLst>
                                          <p:attrName>style.visibility</p:attrName>
                                        </p:attrNameLst>
                                      </p:cBhvr>
                                      <p:to>
                                        <p:strVal val="visible"/>
                                      </p:to>
                                    </p:set>
                                    <p:animEffect transition="in" filter="slide(fromLeft)">
                                      <p:cBhvr>
                                        <p:cTn id="53" dur="1000"/>
                                        <p:tgtEl>
                                          <p:spTgt spid="9628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6263"/>
                                        </p:tgtEl>
                                        <p:attrNameLst>
                                          <p:attrName>style.visibility</p:attrName>
                                        </p:attrNameLst>
                                      </p:cBhvr>
                                      <p:to>
                                        <p:strVal val="visible"/>
                                      </p:to>
                                    </p:set>
                                    <p:animEffect transition="in" filter="wipe(down)">
                                      <p:cBhvr>
                                        <p:cTn id="63" dur="1000"/>
                                        <p:tgtEl>
                                          <p:spTgt spid="9626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96264"/>
                                        </p:tgtEl>
                                        <p:attrNameLst>
                                          <p:attrName>style.visibility</p:attrName>
                                        </p:attrNameLst>
                                      </p:cBhvr>
                                      <p:to>
                                        <p:strVal val="visible"/>
                                      </p:to>
                                    </p:set>
                                    <p:animEffect transition="in" filter="wipe(down)">
                                      <p:cBhvr>
                                        <p:cTn id="66" dur="1000"/>
                                        <p:tgtEl>
                                          <p:spTgt spid="96264"/>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96265"/>
                                        </p:tgtEl>
                                        <p:attrNameLst>
                                          <p:attrName>style.visibility</p:attrName>
                                        </p:attrNameLst>
                                      </p:cBhvr>
                                      <p:to>
                                        <p:strVal val="visible"/>
                                      </p:to>
                                    </p:set>
                                    <p:animEffect transition="in" filter="fade">
                                      <p:cBhvr>
                                        <p:cTn id="70" dur="1000"/>
                                        <p:tgtEl>
                                          <p:spTgt spid="9626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96267"/>
                                        </p:tgtEl>
                                        <p:attrNameLst>
                                          <p:attrName>style.visibility</p:attrName>
                                        </p:attrNameLst>
                                      </p:cBhvr>
                                      <p:to>
                                        <p:strVal val="visible"/>
                                      </p:to>
                                    </p:set>
                                    <p:animEffect transition="in" filter="wipe(left)">
                                      <p:cBhvr>
                                        <p:cTn id="75" dur="1000"/>
                                        <p:tgtEl>
                                          <p:spTgt spid="96267"/>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96266"/>
                                        </p:tgtEl>
                                        <p:attrNameLst>
                                          <p:attrName>style.visibility</p:attrName>
                                        </p:attrNameLst>
                                      </p:cBhvr>
                                      <p:to>
                                        <p:strVal val="visible"/>
                                      </p:to>
                                    </p:set>
                                    <p:animEffect transition="in" filter="fade">
                                      <p:cBhvr>
                                        <p:cTn id="80" dur="1000"/>
                                        <p:tgtEl>
                                          <p:spTgt spid="96266"/>
                                        </p:tgtEl>
                                      </p:cBhvr>
                                    </p:animEffect>
                                    <p:anim calcmode="lin" valueType="num">
                                      <p:cBhvr>
                                        <p:cTn id="81" dur="1000" fill="hold"/>
                                        <p:tgtEl>
                                          <p:spTgt spid="96266"/>
                                        </p:tgtEl>
                                        <p:attrNameLst>
                                          <p:attrName>ppt_x</p:attrName>
                                        </p:attrNameLst>
                                      </p:cBhvr>
                                      <p:tavLst>
                                        <p:tav tm="0">
                                          <p:val>
                                            <p:strVal val="#ppt_x"/>
                                          </p:val>
                                        </p:tav>
                                        <p:tav tm="100000">
                                          <p:val>
                                            <p:strVal val="#ppt_x"/>
                                          </p:val>
                                        </p:tav>
                                      </p:tavLst>
                                    </p:anim>
                                    <p:anim calcmode="lin" valueType="num">
                                      <p:cBhvr>
                                        <p:cTn id="82" dur="1000" fill="hold"/>
                                        <p:tgtEl>
                                          <p:spTgt spid="9626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6308"/>
                                        </p:tgtEl>
                                        <p:attrNameLst>
                                          <p:attrName>style.visibility</p:attrName>
                                        </p:attrNameLst>
                                      </p:cBhvr>
                                      <p:to>
                                        <p:strVal val="visible"/>
                                      </p:to>
                                    </p:set>
                                    <p:animEffect transition="in" filter="fade">
                                      <p:cBhvr>
                                        <p:cTn id="87" dur="1000"/>
                                        <p:tgtEl>
                                          <p:spTgt spid="9630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10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96303"/>
                                        </p:tgtEl>
                                        <p:attrNameLst>
                                          <p:attrName>style.visibility</p:attrName>
                                        </p:attrNameLst>
                                      </p:cBhvr>
                                      <p:to>
                                        <p:strVal val="visible"/>
                                      </p:to>
                                    </p:set>
                                    <p:animEffect transition="in" filter="wipe(down)">
                                      <p:cBhvr>
                                        <p:cTn id="97" dur="1000"/>
                                        <p:tgtEl>
                                          <p:spTgt spid="9630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96302"/>
                                        </p:tgtEl>
                                        <p:attrNameLst>
                                          <p:attrName>style.visibility</p:attrName>
                                        </p:attrNameLst>
                                      </p:cBhvr>
                                      <p:to>
                                        <p:strVal val="visible"/>
                                      </p:to>
                                    </p:set>
                                    <p:animEffect transition="in" filter="wipe(down)">
                                      <p:cBhvr>
                                        <p:cTn id="100" dur="1000"/>
                                        <p:tgtEl>
                                          <p:spTgt spid="9630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96304"/>
                                        </p:tgtEl>
                                        <p:attrNameLst>
                                          <p:attrName>style.visibility</p:attrName>
                                        </p:attrNameLst>
                                      </p:cBhvr>
                                      <p:to>
                                        <p:strVal val="visible"/>
                                      </p:to>
                                    </p:set>
                                    <p:animEffect transition="in" filter="fade">
                                      <p:cBhvr>
                                        <p:cTn id="105" dur="1000"/>
                                        <p:tgtEl>
                                          <p:spTgt spid="96304"/>
                                        </p:tgtEl>
                                      </p:cBhvr>
                                    </p:animEffec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96305"/>
                                        </p:tgtEl>
                                        <p:attrNameLst>
                                          <p:attrName>style.visibility</p:attrName>
                                        </p:attrNameLst>
                                      </p:cBhvr>
                                      <p:to>
                                        <p:strVal val="visible"/>
                                      </p:to>
                                    </p:set>
                                    <p:animEffect transition="in" filter="fade">
                                      <p:cBhvr>
                                        <p:cTn id="110" dur="1000"/>
                                        <p:tgtEl>
                                          <p:spTgt spid="96305"/>
                                        </p:tgtEl>
                                      </p:cBhvr>
                                    </p:animEffect>
                                    <p:anim calcmode="lin" valueType="num">
                                      <p:cBhvr>
                                        <p:cTn id="111" dur="1000" fill="hold"/>
                                        <p:tgtEl>
                                          <p:spTgt spid="96305"/>
                                        </p:tgtEl>
                                        <p:attrNameLst>
                                          <p:attrName>ppt_x</p:attrName>
                                        </p:attrNameLst>
                                      </p:cBhvr>
                                      <p:tavLst>
                                        <p:tav tm="0">
                                          <p:val>
                                            <p:strVal val="#ppt_x"/>
                                          </p:val>
                                        </p:tav>
                                        <p:tav tm="100000">
                                          <p:val>
                                            <p:strVal val="#ppt_x"/>
                                          </p:val>
                                        </p:tav>
                                      </p:tavLst>
                                    </p:anim>
                                    <p:anim calcmode="lin" valueType="num">
                                      <p:cBhvr>
                                        <p:cTn id="112" dur="1000" fill="hold"/>
                                        <p:tgtEl>
                                          <p:spTgt spid="96305"/>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2" presetClass="entr" presetSubtype="8" fill="hold" grpId="0" nodeType="clickEffect">
                                  <p:stCondLst>
                                    <p:cond delay="0"/>
                                  </p:stCondLst>
                                  <p:childTnLst>
                                    <p:set>
                                      <p:cBhvr>
                                        <p:cTn id="116" dur="1" fill="hold">
                                          <p:stCondLst>
                                            <p:cond delay="0"/>
                                          </p:stCondLst>
                                        </p:cTn>
                                        <p:tgtEl>
                                          <p:spTgt spid="96306"/>
                                        </p:tgtEl>
                                        <p:attrNameLst>
                                          <p:attrName>style.visibility</p:attrName>
                                        </p:attrNameLst>
                                      </p:cBhvr>
                                      <p:to>
                                        <p:strVal val="visible"/>
                                      </p:to>
                                    </p:set>
                                    <p:animEffect transition="in" filter="slide(fromLeft)">
                                      <p:cBhvr>
                                        <p:cTn id="117" dur="1000"/>
                                        <p:tgtEl>
                                          <p:spTgt spid="96306"/>
                                        </p:tgtEl>
                                      </p:cBhvr>
                                    </p:animEffect>
                                  </p:childTnLst>
                                </p:cTn>
                              </p:par>
                            </p:childTnLst>
                          </p:cTn>
                        </p:par>
                        <p:par>
                          <p:cTn id="118" fill="hold">
                            <p:stCondLst>
                              <p:cond delay="1000"/>
                            </p:stCondLst>
                            <p:childTnLst>
                              <p:par>
                                <p:cTn id="119" presetID="10" presetClass="entr" presetSubtype="0" fill="hold" nodeType="after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fade">
                                      <p:cBhvr>
                                        <p:cTn id="121" dur="1000"/>
                                        <p:tgtEl>
                                          <p:spTgt spid="6"/>
                                        </p:tgtEl>
                                      </p:cBhvr>
                                    </p:animEffect>
                                  </p:childTnLst>
                                </p:cTn>
                              </p:par>
                            </p:childTnLst>
                          </p:cTn>
                        </p:par>
                        <p:par>
                          <p:cTn id="122" fill="hold">
                            <p:stCondLst>
                              <p:cond delay="2000"/>
                            </p:stCondLst>
                            <p:childTnLst>
                              <p:par>
                                <p:cTn id="123" presetID="22" presetClass="entr" presetSubtype="4" fill="hold" grpId="0" nodeType="afterEffect">
                                  <p:stCondLst>
                                    <p:cond delay="0"/>
                                  </p:stCondLst>
                                  <p:childTnLst>
                                    <p:set>
                                      <p:cBhvr>
                                        <p:cTn id="124" dur="1" fill="hold">
                                          <p:stCondLst>
                                            <p:cond delay="0"/>
                                          </p:stCondLst>
                                        </p:cTn>
                                        <p:tgtEl>
                                          <p:spTgt spid="96313"/>
                                        </p:tgtEl>
                                        <p:attrNameLst>
                                          <p:attrName>style.visibility</p:attrName>
                                        </p:attrNameLst>
                                      </p:cBhvr>
                                      <p:to>
                                        <p:strVal val="visible"/>
                                      </p:to>
                                    </p:set>
                                    <p:animEffect transition="in" filter="wipe(down)">
                                      <p:cBhvr>
                                        <p:cTn id="125" dur="1000"/>
                                        <p:tgtEl>
                                          <p:spTgt spid="96313"/>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96312"/>
                                        </p:tgtEl>
                                        <p:attrNameLst>
                                          <p:attrName>style.visibility</p:attrName>
                                        </p:attrNameLst>
                                      </p:cBhvr>
                                      <p:to>
                                        <p:strVal val="visible"/>
                                      </p:to>
                                    </p:set>
                                    <p:animEffect transition="in" filter="wipe(down)">
                                      <p:cBhvr>
                                        <p:cTn id="128" dur="1000"/>
                                        <p:tgtEl>
                                          <p:spTgt spid="96312"/>
                                        </p:tgtEl>
                                      </p:cBhvr>
                                    </p:animEffect>
                                  </p:childTnLst>
                                </p:cTn>
                              </p:par>
                            </p:childTnLst>
                          </p:cTn>
                        </p:par>
                        <p:par>
                          <p:cTn id="129" fill="hold">
                            <p:stCondLst>
                              <p:cond delay="3000"/>
                            </p:stCondLst>
                            <p:childTnLst>
                              <p:par>
                                <p:cTn id="130" presetID="10" presetClass="entr" presetSubtype="0" fill="hold" grpId="0" nodeType="afterEffect">
                                  <p:stCondLst>
                                    <p:cond delay="0"/>
                                  </p:stCondLst>
                                  <p:childTnLst>
                                    <p:set>
                                      <p:cBhvr>
                                        <p:cTn id="131" dur="1" fill="hold">
                                          <p:stCondLst>
                                            <p:cond delay="0"/>
                                          </p:stCondLst>
                                        </p:cTn>
                                        <p:tgtEl>
                                          <p:spTgt spid="96314"/>
                                        </p:tgtEl>
                                        <p:attrNameLst>
                                          <p:attrName>style.visibility</p:attrName>
                                        </p:attrNameLst>
                                      </p:cBhvr>
                                      <p:to>
                                        <p:strVal val="visible"/>
                                      </p:to>
                                    </p:set>
                                    <p:animEffect transition="in" filter="fade">
                                      <p:cBhvr>
                                        <p:cTn id="132" dur="1000"/>
                                        <p:tgtEl>
                                          <p:spTgt spid="9631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96316"/>
                                        </p:tgtEl>
                                        <p:attrNameLst>
                                          <p:attrName>style.visibility</p:attrName>
                                        </p:attrNameLst>
                                      </p:cBhvr>
                                      <p:to>
                                        <p:strVal val="visible"/>
                                      </p:to>
                                    </p:set>
                                    <p:animEffect transition="in" filter="fade">
                                      <p:cBhvr>
                                        <p:cTn id="135" dur="1000"/>
                                        <p:tgtEl>
                                          <p:spTgt spid="96316"/>
                                        </p:tgtEl>
                                      </p:cBhvr>
                                    </p:animEffect>
                                  </p:childTnLst>
                                </p:cTn>
                              </p:par>
                            </p:childTnLst>
                          </p:cTn>
                        </p:par>
                        <p:par>
                          <p:cTn id="136" fill="hold">
                            <p:stCondLst>
                              <p:cond delay="4000"/>
                            </p:stCondLst>
                            <p:childTnLst>
                              <p:par>
                                <p:cTn id="137" presetID="47" presetClass="entr" presetSubtype="0" fill="hold" grpId="0" nodeType="afterEffect">
                                  <p:stCondLst>
                                    <p:cond delay="0"/>
                                  </p:stCondLst>
                                  <p:childTnLst>
                                    <p:set>
                                      <p:cBhvr>
                                        <p:cTn id="138" dur="1" fill="hold">
                                          <p:stCondLst>
                                            <p:cond delay="0"/>
                                          </p:stCondLst>
                                        </p:cTn>
                                        <p:tgtEl>
                                          <p:spTgt spid="96315"/>
                                        </p:tgtEl>
                                        <p:attrNameLst>
                                          <p:attrName>style.visibility</p:attrName>
                                        </p:attrNameLst>
                                      </p:cBhvr>
                                      <p:to>
                                        <p:strVal val="visible"/>
                                      </p:to>
                                    </p:set>
                                    <p:animEffect transition="in" filter="fade">
                                      <p:cBhvr>
                                        <p:cTn id="139" dur="1000"/>
                                        <p:tgtEl>
                                          <p:spTgt spid="96315"/>
                                        </p:tgtEl>
                                      </p:cBhvr>
                                    </p:animEffect>
                                    <p:anim calcmode="lin" valueType="num">
                                      <p:cBhvr>
                                        <p:cTn id="140" dur="1000" fill="hold"/>
                                        <p:tgtEl>
                                          <p:spTgt spid="96315"/>
                                        </p:tgtEl>
                                        <p:attrNameLst>
                                          <p:attrName>ppt_x</p:attrName>
                                        </p:attrNameLst>
                                      </p:cBhvr>
                                      <p:tavLst>
                                        <p:tav tm="0">
                                          <p:val>
                                            <p:strVal val="#ppt_x"/>
                                          </p:val>
                                        </p:tav>
                                        <p:tav tm="100000">
                                          <p:val>
                                            <p:strVal val="#ppt_x"/>
                                          </p:val>
                                        </p:tav>
                                      </p:tavLst>
                                    </p:anim>
                                    <p:anim calcmode="lin" valueType="num">
                                      <p:cBhvr>
                                        <p:cTn id="141" dur="1000" fill="hold"/>
                                        <p:tgtEl>
                                          <p:spTgt spid="96315"/>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2" presetClass="entr" presetSubtype="4" fill="hold" grpId="0" nodeType="clickEffect">
                                  <p:stCondLst>
                                    <p:cond delay="0"/>
                                  </p:stCondLst>
                                  <p:childTnLst>
                                    <p:set>
                                      <p:cBhvr>
                                        <p:cTn id="145" dur="1" fill="hold">
                                          <p:stCondLst>
                                            <p:cond delay="0"/>
                                          </p:stCondLst>
                                        </p:cTn>
                                        <p:tgtEl>
                                          <p:spTgt spid="96285"/>
                                        </p:tgtEl>
                                        <p:attrNameLst>
                                          <p:attrName>style.visibility</p:attrName>
                                        </p:attrNameLst>
                                      </p:cBhvr>
                                      <p:to>
                                        <p:strVal val="visible"/>
                                      </p:to>
                                    </p:set>
                                    <p:animEffect transition="in" filter="slide(fromBottom)">
                                      <p:cBhvr>
                                        <p:cTn id="146" dur="500"/>
                                        <p:tgtEl>
                                          <p:spTgt spid="96285"/>
                                        </p:tgtEl>
                                      </p:cBhvr>
                                    </p:animEffect>
                                  </p:childTnLst>
                                </p:cTn>
                              </p:par>
                            </p:childTnLst>
                          </p:cTn>
                        </p:par>
                        <p:par>
                          <p:cTn id="147" fill="hold">
                            <p:stCondLst>
                              <p:cond delay="500"/>
                            </p:stCondLst>
                            <p:childTnLst>
                              <p:par>
                                <p:cTn id="148" presetID="10" presetClass="entr" presetSubtype="0" fill="hold" nodeType="after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fade">
                                      <p:cBhvr>
                                        <p:cTn id="150" dur="1000"/>
                                        <p:tgtEl>
                                          <p:spTgt spid="7"/>
                                        </p:tgtEl>
                                      </p:cBhvr>
                                    </p:animEffect>
                                  </p:childTnLst>
                                </p:cTn>
                              </p:par>
                            </p:childTnLst>
                          </p:cTn>
                        </p:par>
                        <p:par>
                          <p:cTn id="151" fill="hold">
                            <p:stCondLst>
                              <p:cond delay="1500"/>
                            </p:stCondLst>
                            <p:childTnLst>
                              <p:par>
                                <p:cTn id="152" presetID="22" presetClass="entr" presetSubtype="4" fill="hold" grpId="0" nodeType="afterEffect">
                                  <p:stCondLst>
                                    <p:cond delay="0"/>
                                  </p:stCondLst>
                                  <p:childTnLst>
                                    <p:set>
                                      <p:cBhvr>
                                        <p:cTn id="153" dur="1" fill="hold">
                                          <p:stCondLst>
                                            <p:cond delay="0"/>
                                          </p:stCondLst>
                                        </p:cTn>
                                        <p:tgtEl>
                                          <p:spTgt spid="96320"/>
                                        </p:tgtEl>
                                        <p:attrNameLst>
                                          <p:attrName>style.visibility</p:attrName>
                                        </p:attrNameLst>
                                      </p:cBhvr>
                                      <p:to>
                                        <p:strVal val="visible"/>
                                      </p:to>
                                    </p:set>
                                    <p:animEffect transition="in" filter="wipe(down)">
                                      <p:cBhvr>
                                        <p:cTn id="154" dur="1000"/>
                                        <p:tgtEl>
                                          <p:spTgt spid="96320"/>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96319"/>
                                        </p:tgtEl>
                                        <p:attrNameLst>
                                          <p:attrName>style.visibility</p:attrName>
                                        </p:attrNameLst>
                                      </p:cBhvr>
                                      <p:to>
                                        <p:strVal val="visible"/>
                                      </p:to>
                                    </p:set>
                                    <p:animEffect transition="in" filter="wipe(down)">
                                      <p:cBhvr>
                                        <p:cTn id="157" dur="1000"/>
                                        <p:tgtEl>
                                          <p:spTgt spid="96319"/>
                                        </p:tgtEl>
                                      </p:cBhvr>
                                    </p:animEffect>
                                  </p:childTnLst>
                                </p:cTn>
                              </p:par>
                            </p:childTnLst>
                          </p:cTn>
                        </p:par>
                        <p:par>
                          <p:cTn id="158" fill="hold">
                            <p:stCondLst>
                              <p:cond delay="2500"/>
                            </p:stCondLst>
                            <p:childTnLst>
                              <p:par>
                                <p:cTn id="159" presetID="10" presetClass="entr" presetSubtype="0" fill="hold" grpId="0" nodeType="afterEffect">
                                  <p:stCondLst>
                                    <p:cond delay="0"/>
                                  </p:stCondLst>
                                  <p:childTnLst>
                                    <p:set>
                                      <p:cBhvr>
                                        <p:cTn id="160" dur="1" fill="hold">
                                          <p:stCondLst>
                                            <p:cond delay="0"/>
                                          </p:stCondLst>
                                        </p:cTn>
                                        <p:tgtEl>
                                          <p:spTgt spid="96321"/>
                                        </p:tgtEl>
                                        <p:attrNameLst>
                                          <p:attrName>style.visibility</p:attrName>
                                        </p:attrNameLst>
                                      </p:cBhvr>
                                      <p:to>
                                        <p:strVal val="visible"/>
                                      </p:to>
                                    </p:set>
                                    <p:animEffect transition="in" filter="fade">
                                      <p:cBhvr>
                                        <p:cTn id="161" dur="1000"/>
                                        <p:tgtEl>
                                          <p:spTgt spid="9632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6323"/>
                                        </p:tgtEl>
                                        <p:attrNameLst>
                                          <p:attrName>style.visibility</p:attrName>
                                        </p:attrNameLst>
                                      </p:cBhvr>
                                      <p:to>
                                        <p:strVal val="visible"/>
                                      </p:to>
                                    </p:set>
                                    <p:animEffect transition="in" filter="fade">
                                      <p:cBhvr>
                                        <p:cTn id="164" dur="1000"/>
                                        <p:tgtEl>
                                          <p:spTgt spid="96323"/>
                                        </p:tgtEl>
                                      </p:cBhvr>
                                    </p:animEffect>
                                  </p:childTnLst>
                                </p:cTn>
                              </p:par>
                            </p:childTnLst>
                          </p:cTn>
                        </p:par>
                        <p:par>
                          <p:cTn id="165" fill="hold">
                            <p:stCondLst>
                              <p:cond delay="3500"/>
                            </p:stCondLst>
                            <p:childTnLst>
                              <p:par>
                                <p:cTn id="166" presetID="47" presetClass="entr" presetSubtype="0" fill="hold" grpId="0" nodeType="afterEffect">
                                  <p:stCondLst>
                                    <p:cond delay="0"/>
                                  </p:stCondLst>
                                  <p:childTnLst>
                                    <p:set>
                                      <p:cBhvr>
                                        <p:cTn id="167" dur="1" fill="hold">
                                          <p:stCondLst>
                                            <p:cond delay="0"/>
                                          </p:stCondLst>
                                        </p:cTn>
                                        <p:tgtEl>
                                          <p:spTgt spid="96322"/>
                                        </p:tgtEl>
                                        <p:attrNameLst>
                                          <p:attrName>style.visibility</p:attrName>
                                        </p:attrNameLst>
                                      </p:cBhvr>
                                      <p:to>
                                        <p:strVal val="visible"/>
                                      </p:to>
                                    </p:set>
                                    <p:animEffect transition="in" filter="fade">
                                      <p:cBhvr>
                                        <p:cTn id="168" dur="1000"/>
                                        <p:tgtEl>
                                          <p:spTgt spid="96322"/>
                                        </p:tgtEl>
                                      </p:cBhvr>
                                    </p:animEffect>
                                    <p:anim calcmode="lin" valueType="num">
                                      <p:cBhvr>
                                        <p:cTn id="169" dur="1000" fill="hold"/>
                                        <p:tgtEl>
                                          <p:spTgt spid="96322"/>
                                        </p:tgtEl>
                                        <p:attrNameLst>
                                          <p:attrName>ppt_x</p:attrName>
                                        </p:attrNameLst>
                                      </p:cBhvr>
                                      <p:tavLst>
                                        <p:tav tm="0">
                                          <p:val>
                                            <p:strVal val="#ppt_x"/>
                                          </p:val>
                                        </p:tav>
                                        <p:tav tm="100000">
                                          <p:val>
                                            <p:strVal val="#ppt_x"/>
                                          </p:val>
                                        </p:tav>
                                      </p:tavLst>
                                    </p:anim>
                                    <p:anim calcmode="lin" valueType="num">
                                      <p:cBhvr>
                                        <p:cTn id="170" dur="1000" fill="hold"/>
                                        <p:tgtEl>
                                          <p:spTgt spid="96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P spid="96265" grpId="0" animBg="1"/>
      <p:bldP spid="96266" grpId="0"/>
      <p:bldP spid="96267" grpId="0" animBg="1"/>
      <p:bldP spid="96280" grpId="0" animBg="1"/>
      <p:bldP spid="96281" grpId="0" animBg="1"/>
      <p:bldP spid="96282" grpId="0" animBg="1"/>
      <p:bldP spid="96283" grpId="0"/>
      <p:bldP spid="96283" grpId="1"/>
      <p:bldP spid="96283" grpId="2"/>
      <p:bldP spid="96285" grpId="0"/>
      <p:bldP spid="96286" grpId="0" animBg="1"/>
      <p:bldP spid="96289" grpId="0" animBg="1"/>
      <p:bldP spid="96302" grpId="0" animBg="1"/>
      <p:bldP spid="96303" grpId="0" animBg="1"/>
      <p:bldP spid="96304" grpId="0" animBg="1"/>
      <p:bldP spid="96305" grpId="0"/>
      <p:bldP spid="96306" grpId="0" animBg="1"/>
      <p:bldP spid="96307" grpId="0" animBg="1"/>
      <p:bldP spid="96308" grpId="0" animBg="1"/>
      <p:bldP spid="96312" grpId="0" animBg="1"/>
      <p:bldP spid="96313" grpId="0" animBg="1"/>
      <p:bldP spid="96314" grpId="0" animBg="1"/>
      <p:bldP spid="96315" grpId="0"/>
      <p:bldP spid="96316" grpId="0" animBg="1"/>
      <p:bldP spid="96319" grpId="0" animBg="1"/>
      <p:bldP spid="96320" grpId="0" animBg="1"/>
      <p:bldP spid="96321" grpId="0" animBg="1"/>
      <p:bldP spid="96322" grpId="0"/>
      <p:bldP spid="963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84" name="Rectangle 20"/>
          <p:cNvSpPr>
            <a:spLocks noChangeArrowheads="1"/>
          </p:cNvSpPr>
          <p:nvPr/>
        </p:nvSpPr>
        <p:spPr bwMode="auto">
          <a:xfrm>
            <a:off x="317500" y="3695700"/>
            <a:ext cx="8547100" cy="1933575"/>
          </a:xfrm>
          <a:prstGeom prst="rect">
            <a:avLst/>
          </a:prstGeom>
          <a:solidFill>
            <a:srgbClr val="00FF99"/>
          </a:solidFill>
          <a:ln w="9525">
            <a:noFill/>
            <a:miter lim="800000"/>
            <a:headEnd/>
            <a:tailEnd/>
          </a:ln>
        </p:spPr>
        <p:txBody>
          <a:bodyPr wrap="none" anchor="ctr"/>
          <a:lstStyle/>
          <a:p>
            <a:endParaRPr lang="en-US"/>
          </a:p>
        </p:txBody>
      </p:sp>
      <p:sp>
        <p:nvSpPr>
          <p:cNvPr id="88077" name="Rectangle 13"/>
          <p:cNvSpPr>
            <a:spLocks noChangeArrowheads="1"/>
          </p:cNvSpPr>
          <p:nvPr/>
        </p:nvSpPr>
        <p:spPr bwMode="auto">
          <a:xfrm>
            <a:off x="317500" y="2057400"/>
            <a:ext cx="8547100" cy="1235075"/>
          </a:xfrm>
          <a:prstGeom prst="rect">
            <a:avLst/>
          </a:prstGeom>
          <a:solidFill>
            <a:srgbClr val="FFCCFF"/>
          </a:solidFill>
          <a:ln w="9525">
            <a:noFill/>
            <a:miter lim="800000"/>
            <a:headEnd/>
            <a:tailEnd/>
          </a:ln>
        </p:spPr>
        <p:txBody>
          <a:bodyPr wrap="none" anchor="ctr"/>
          <a:lstStyle/>
          <a:p>
            <a:endParaRPr lang="en-US"/>
          </a:p>
        </p:txBody>
      </p:sp>
      <p:sp>
        <p:nvSpPr>
          <p:cNvPr id="88068" name="Text Box 4"/>
          <p:cNvSpPr txBox="1">
            <a:spLocks noChangeArrowheads="1"/>
          </p:cNvSpPr>
          <p:nvPr/>
        </p:nvSpPr>
        <p:spPr bwMode="auto">
          <a:xfrm>
            <a:off x="339725" y="1104900"/>
            <a:ext cx="8177213" cy="665163"/>
          </a:xfrm>
          <a:prstGeom prst="rect">
            <a:avLst/>
          </a:prstGeom>
          <a:noFill/>
          <a:ln w="9525">
            <a:noFill/>
            <a:miter lim="800000"/>
            <a:headEnd/>
            <a:tailEnd/>
          </a:ln>
        </p:spPr>
        <p:txBody>
          <a:bodyPr wrap="none">
            <a:spAutoFit/>
          </a:bodyPr>
          <a:lstStyle/>
          <a:p>
            <a:pPr>
              <a:lnSpc>
                <a:spcPct val="130000"/>
              </a:lnSpc>
            </a:pPr>
            <a:r>
              <a:rPr lang="en-US" sz="3200">
                <a:solidFill>
                  <a:srgbClr val="000000"/>
                </a:solidFill>
                <a:latin typeface="Arial" charset="0"/>
              </a:rPr>
              <a:t>The JIS and ISO standards adopt the unit of</a:t>
            </a:r>
          </a:p>
        </p:txBody>
      </p:sp>
      <p:grpSp>
        <p:nvGrpSpPr>
          <p:cNvPr id="2" name="Group 22"/>
          <p:cNvGrpSpPr>
            <a:grpSpLocks/>
          </p:cNvGrpSpPr>
          <p:nvPr/>
        </p:nvGrpSpPr>
        <p:grpSpPr bwMode="auto">
          <a:xfrm>
            <a:off x="419100" y="3657600"/>
            <a:ext cx="8099425" cy="1712913"/>
            <a:chOff x="264" y="2304"/>
            <a:chExt cx="5102" cy="1079"/>
          </a:xfrm>
        </p:grpSpPr>
        <p:sp>
          <p:nvSpPr>
            <p:cNvPr id="45066" name="Text Box 5"/>
            <p:cNvSpPr txBox="1">
              <a:spLocks noChangeArrowheads="1"/>
            </p:cNvSpPr>
            <p:nvPr/>
          </p:nvSpPr>
          <p:spPr bwMode="auto">
            <a:xfrm>
              <a:off x="502" y="2304"/>
              <a:ext cx="4864" cy="1079"/>
            </a:xfrm>
            <a:prstGeom prst="rect">
              <a:avLst/>
            </a:prstGeom>
            <a:noFill/>
            <a:ln w="9525">
              <a:noFill/>
              <a:miter lim="800000"/>
              <a:headEnd/>
              <a:tailEnd/>
            </a:ln>
          </p:spPr>
          <p:txBody>
            <a:bodyPr wrap="none">
              <a:spAutoFit/>
            </a:bodyPr>
            <a:lstStyle/>
            <a:p>
              <a:pPr>
                <a:lnSpc>
                  <a:spcPct val="130000"/>
                </a:lnSpc>
              </a:pPr>
              <a:r>
                <a:rPr lang="en-US" sz="2800" b="1">
                  <a:solidFill>
                    <a:srgbClr val="000000"/>
                  </a:solidFill>
                  <a:latin typeface="Arial" charset="0"/>
                </a:rPr>
                <a:t>Angular </a:t>
              </a:r>
              <a:r>
                <a:rPr lang="en-US" sz="2800">
                  <a:solidFill>
                    <a:srgbClr val="000000"/>
                  </a:solidFill>
                  <a:latin typeface="Arial" charset="0"/>
                </a:rPr>
                <a:t>dimension in </a:t>
              </a:r>
              <a:r>
                <a:rPr lang="en-US" sz="2800" b="1">
                  <a:solidFill>
                    <a:schemeClr val="accent2"/>
                  </a:solidFill>
                  <a:latin typeface="Arial" charset="0"/>
                </a:rPr>
                <a:t>degree </a:t>
              </a:r>
              <a:r>
                <a:rPr lang="en-US" sz="2800">
                  <a:solidFill>
                    <a:srgbClr val="000000"/>
                  </a:solidFill>
                  <a:latin typeface="Arial" charset="0"/>
                </a:rPr>
                <a:t>with a symbol “</a:t>
              </a:r>
              <a:r>
                <a:rPr lang="en-US" sz="2800" baseline="30000">
                  <a:solidFill>
                    <a:srgbClr val="000000"/>
                  </a:solidFill>
                  <a:latin typeface="Arial" charset="0"/>
                </a:rPr>
                <a:t>o</a:t>
              </a:r>
              <a:r>
                <a:rPr lang="en-US" sz="2800">
                  <a:solidFill>
                    <a:srgbClr val="000000"/>
                  </a:solidFill>
                  <a:latin typeface="Arial" charset="0"/>
                </a:rPr>
                <a:t>”</a:t>
              </a:r>
            </a:p>
            <a:p>
              <a:pPr>
                <a:lnSpc>
                  <a:spcPct val="130000"/>
                </a:lnSpc>
              </a:pPr>
              <a:r>
                <a:rPr lang="en-US" sz="2800">
                  <a:solidFill>
                    <a:srgbClr val="000000"/>
                  </a:solidFill>
                  <a:latin typeface="Arial" charset="0"/>
                </a:rPr>
                <a:t>place behind the figures (and if necessary</a:t>
              </a:r>
            </a:p>
            <a:p>
              <a:pPr>
                <a:lnSpc>
                  <a:spcPct val="130000"/>
                </a:lnSpc>
              </a:pPr>
              <a:r>
                <a:rPr lang="en-US" sz="2800" b="1">
                  <a:solidFill>
                    <a:schemeClr val="accent2"/>
                  </a:solidFill>
                  <a:latin typeface="Arial" charset="0"/>
                </a:rPr>
                <a:t>minutes </a:t>
              </a:r>
              <a:r>
                <a:rPr lang="en-US" sz="2800">
                  <a:solidFill>
                    <a:srgbClr val="000000"/>
                  </a:solidFill>
                  <a:latin typeface="Arial" charset="0"/>
                </a:rPr>
                <a:t>and </a:t>
              </a:r>
              <a:r>
                <a:rPr lang="en-US" sz="2800" b="1">
                  <a:solidFill>
                    <a:schemeClr val="accent2"/>
                  </a:solidFill>
                  <a:latin typeface="Arial" charset="0"/>
                </a:rPr>
                <a:t>seconds </a:t>
              </a:r>
              <a:r>
                <a:rPr lang="en-US" sz="2800">
                  <a:solidFill>
                    <a:srgbClr val="000000"/>
                  </a:solidFill>
                  <a:latin typeface="Arial" charset="0"/>
                </a:rPr>
                <a:t>may be used together). </a:t>
              </a:r>
              <a:endParaRPr lang="th-TH" sz="2800">
                <a:solidFill>
                  <a:srgbClr val="000000"/>
                </a:solidFill>
                <a:latin typeface="Arial" charset="0"/>
              </a:endParaRPr>
            </a:p>
          </p:txBody>
        </p:sp>
        <p:sp>
          <p:nvSpPr>
            <p:cNvPr id="88081" name="Rectangle 17"/>
            <p:cNvSpPr>
              <a:spLocks noChangeArrowheads="1"/>
            </p:cNvSpPr>
            <p:nvPr/>
          </p:nvSpPr>
          <p:spPr bwMode="auto">
            <a:xfrm>
              <a:off x="264" y="2464"/>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sp>
        <p:nvSpPr>
          <p:cNvPr id="45062" name="Text Box 18"/>
          <p:cNvSpPr txBox="1">
            <a:spLocks noChangeArrowheads="1"/>
          </p:cNvSpPr>
          <p:nvPr/>
        </p:nvSpPr>
        <p:spPr bwMode="auto">
          <a:xfrm>
            <a:off x="0" y="165100"/>
            <a:ext cx="91440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DIMENSION  FIGURES : </a:t>
            </a:r>
            <a:r>
              <a:rPr lang="en-US" sz="3200" b="1">
                <a:solidFill>
                  <a:schemeClr val="accent2"/>
                </a:solidFill>
                <a:latin typeface="Arial" charset="0"/>
              </a:rPr>
              <a:t>UNITS</a:t>
            </a:r>
            <a:endParaRPr lang="th-TH" sz="3200" b="1">
              <a:solidFill>
                <a:schemeClr val="accent2"/>
              </a:solidFill>
              <a:latin typeface="Arial" charset="0"/>
            </a:endParaRPr>
          </a:p>
        </p:txBody>
      </p:sp>
      <p:grpSp>
        <p:nvGrpSpPr>
          <p:cNvPr id="3" name="Group 21"/>
          <p:cNvGrpSpPr>
            <a:grpSpLocks/>
          </p:cNvGrpSpPr>
          <p:nvPr/>
        </p:nvGrpSpPr>
        <p:grpSpPr bwMode="auto">
          <a:xfrm>
            <a:off x="419100" y="2033588"/>
            <a:ext cx="7404100" cy="1152525"/>
            <a:chOff x="264" y="1281"/>
            <a:chExt cx="4664" cy="726"/>
          </a:xfrm>
        </p:grpSpPr>
        <p:sp>
          <p:nvSpPr>
            <p:cNvPr id="88078" name="Rectangle 14"/>
            <p:cNvSpPr>
              <a:spLocks noChangeArrowheads="1"/>
            </p:cNvSpPr>
            <p:nvPr/>
          </p:nvSpPr>
          <p:spPr bwMode="auto">
            <a:xfrm>
              <a:off x="264" y="1432"/>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sz="4000"/>
            </a:p>
          </p:txBody>
        </p:sp>
        <p:sp>
          <p:nvSpPr>
            <p:cNvPr id="45065" name="Rectangle 19"/>
            <p:cNvSpPr>
              <a:spLocks noChangeArrowheads="1"/>
            </p:cNvSpPr>
            <p:nvPr/>
          </p:nvSpPr>
          <p:spPr bwMode="auto">
            <a:xfrm>
              <a:off x="528" y="1281"/>
              <a:ext cx="4400" cy="726"/>
            </a:xfrm>
            <a:prstGeom prst="rect">
              <a:avLst/>
            </a:prstGeom>
            <a:noFill/>
            <a:ln w="9525">
              <a:noFill/>
              <a:miter lim="800000"/>
              <a:headEnd/>
              <a:tailEnd/>
            </a:ln>
          </p:spPr>
          <p:txBody>
            <a:bodyPr>
              <a:spAutoFit/>
            </a:bodyPr>
            <a:lstStyle/>
            <a:p>
              <a:pPr>
                <a:lnSpc>
                  <a:spcPct val="130000"/>
                </a:lnSpc>
              </a:pPr>
              <a:r>
                <a:rPr lang="en-US" sz="2800" b="1">
                  <a:solidFill>
                    <a:srgbClr val="000000"/>
                  </a:solidFill>
                  <a:latin typeface="Arial" charset="0"/>
                </a:rPr>
                <a:t>Length </a:t>
              </a:r>
              <a:r>
                <a:rPr lang="en-US" sz="2800">
                  <a:solidFill>
                    <a:srgbClr val="000000"/>
                  </a:solidFill>
                  <a:latin typeface="Arial" charset="0"/>
                </a:rPr>
                <a:t>dimension in  </a:t>
              </a:r>
              <a:r>
                <a:rPr lang="en-US" sz="2800" b="1">
                  <a:solidFill>
                    <a:schemeClr val="accent2"/>
                  </a:solidFill>
                  <a:latin typeface="Arial" charset="0"/>
                </a:rPr>
                <a:t>millimeters </a:t>
              </a:r>
              <a:r>
                <a:rPr lang="en-US" sz="2800" b="1">
                  <a:solidFill>
                    <a:srgbClr val="FF3300"/>
                  </a:solidFill>
                  <a:latin typeface="Arial" charset="0"/>
                </a:rPr>
                <a:t>without</a:t>
              </a:r>
            </a:p>
            <a:p>
              <a:pPr>
                <a:lnSpc>
                  <a:spcPct val="130000"/>
                </a:lnSpc>
              </a:pPr>
              <a:r>
                <a:rPr lang="en-US" sz="2800">
                  <a:solidFill>
                    <a:srgbClr val="000000"/>
                  </a:solidFill>
                  <a:latin typeface="Arial" charset="0"/>
                </a:rPr>
                <a:t>specifying a unit symbol “mm”.</a:t>
              </a:r>
              <a:endParaRPr lang="th-TH" sz="2800">
                <a:solidFill>
                  <a:srgbClr val="000000"/>
                </a:solidFill>
                <a:latin typeface="Arial" charset="0"/>
              </a:endParaRPr>
            </a:p>
          </p:txBody>
        </p:sp>
      </p:gr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1000"/>
                                        <p:tgtEl>
                                          <p:spTgt spid="88068"/>
                                        </p:tgtEl>
                                      </p:cBhvr>
                                    </p:animEffect>
                                    <p:anim calcmode="lin" valueType="num">
                                      <p:cBhvr>
                                        <p:cTn id="8" dur="1000" fill="hold"/>
                                        <p:tgtEl>
                                          <p:spTgt spid="88068"/>
                                        </p:tgtEl>
                                        <p:attrNameLst>
                                          <p:attrName>ppt_x</p:attrName>
                                        </p:attrNameLst>
                                      </p:cBhvr>
                                      <p:tavLst>
                                        <p:tav tm="0">
                                          <p:val>
                                            <p:strVal val="#ppt_x"/>
                                          </p:val>
                                        </p:tav>
                                        <p:tav tm="100000">
                                          <p:val>
                                            <p:strVal val="#ppt_x"/>
                                          </p:val>
                                        </p:tav>
                                      </p:tavLst>
                                    </p:anim>
                                    <p:anim calcmode="lin" valueType="num">
                                      <p:cBhvr>
                                        <p:cTn id="9" dur="1000" fill="hold"/>
                                        <p:tgtEl>
                                          <p:spTgt spid="880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8077"/>
                                        </p:tgtEl>
                                        <p:attrNameLst>
                                          <p:attrName>style.visibility</p:attrName>
                                        </p:attrNameLst>
                                      </p:cBhvr>
                                      <p:to>
                                        <p:strVal val="visible"/>
                                      </p:to>
                                    </p:set>
                                    <p:anim calcmode="lin" valueType="num">
                                      <p:cBhvr>
                                        <p:cTn id="19" dur="1000" fill="hold"/>
                                        <p:tgtEl>
                                          <p:spTgt spid="88077"/>
                                        </p:tgtEl>
                                        <p:attrNameLst>
                                          <p:attrName>ppt_w</p:attrName>
                                        </p:attrNameLst>
                                      </p:cBhvr>
                                      <p:tavLst>
                                        <p:tav tm="0">
                                          <p:val>
                                            <p:fltVal val="0"/>
                                          </p:val>
                                        </p:tav>
                                        <p:tav tm="100000">
                                          <p:val>
                                            <p:strVal val="#ppt_w"/>
                                          </p:val>
                                        </p:tav>
                                      </p:tavLst>
                                    </p:anim>
                                    <p:anim calcmode="lin" valueType="num">
                                      <p:cBhvr>
                                        <p:cTn id="20" dur="1000" fill="hold"/>
                                        <p:tgtEl>
                                          <p:spTgt spid="8807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88084"/>
                                        </p:tgtEl>
                                        <p:attrNameLst>
                                          <p:attrName>style.visibility</p:attrName>
                                        </p:attrNameLst>
                                      </p:cBhvr>
                                      <p:to>
                                        <p:strVal val="visible"/>
                                      </p:to>
                                    </p:set>
                                    <p:anim calcmode="lin" valueType="num">
                                      <p:cBhvr>
                                        <p:cTn id="30" dur="1000" fill="hold"/>
                                        <p:tgtEl>
                                          <p:spTgt spid="88084"/>
                                        </p:tgtEl>
                                        <p:attrNameLst>
                                          <p:attrName>ppt_w</p:attrName>
                                        </p:attrNameLst>
                                      </p:cBhvr>
                                      <p:tavLst>
                                        <p:tav tm="0">
                                          <p:val>
                                            <p:fltVal val="0"/>
                                          </p:val>
                                        </p:tav>
                                        <p:tav tm="100000">
                                          <p:val>
                                            <p:strVal val="#ppt_w"/>
                                          </p:val>
                                        </p:tav>
                                      </p:tavLst>
                                    </p:anim>
                                    <p:anim calcmode="lin" valueType="num">
                                      <p:cBhvr>
                                        <p:cTn id="31" dur="1000" fill="hold"/>
                                        <p:tgtEl>
                                          <p:spTgt spid="880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4" grpId="0" animBg="1"/>
      <p:bldP spid="88077" grpId="0" animBg="1"/>
      <p:bldP spid="880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92" name="AutoShape 128"/>
          <p:cNvSpPr>
            <a:spLocks noChangeArrowheads="1"/>
          </p:cNvSpPr>
          <p:nvPr/>
        </p:nvSpPr>
        <p:spPr bwMode="auto">
          <a:xfrm>
            <a:off x="673100" y="4191000"/>
            <a:ext cx="7785100" cy="1206500"/>
          </a:xfrm>
          <a:prstGeom prst="roundRect">
            <a:avLst>
              <a:gd name="adj" fmla="val 16667"/>
            </a:avLst>
          </a:prstGeom>
          <a:solidFill>
            <a:srgbClr val="00FFCC"/>
          </a:solidFill>
          <a:ln w="9525">
            <a:noFill/>
            <a:round/>
            <a:headEnd/>
            <a:tailEnd/>
          </a:ln>
        </p:spPr>
        <p:txBody>
          <a:bodyPr wrap="none" anchor="ctr"/>
          <a:lstStyle/>
          <a:p>
            <a:endParaRPr lang="en-US"/>
          </a:p>
        </p:txBody>
      </p:sp>
      <p:sp>
        <p:nvSpPr>
          <p:cNvPr id="62591" name="AutoShape 127"/>
          <p:cNvSpPr>
            <a:spLocks noChangeArrowheads="1"/>
          </p:cNvSpPr>
          <p:nvPr/>
        </p:nvSpPr>
        <p:spPr bwMode="auto">
          <a:xfrm>
            <a:off x="647700" y="1714500"/>
            <a:ext cx="7861300" cy="1752600"/>
          </a:xfrm>
          <a:prstGeom prst="roundRect">
            <a:avLst>
              <a:gd name="adj" fmla="val 16667"/>
            </a:avLst>
          </a:prstGeom>
          <a:solidFill>
            <a:srgbClr val="00FFCC"/>
          </a:solidFill>
          <a:ln w="9525">
            <a:noFill/>
            <a:round/>
            <a:headEnd/>
            <a:tailEnd/>
          </a:ln>
        </p:spPr>
        <p:txBody>
          <a:bodyPr wrap="none" anchor="ctr"/>
          <a:lstStyle/>
          <a:p>
            <a:endParaRPr lang="en-US"/>
          </a:p>
        </p:txBody>
      </p:sp>
      <p:sp>
        <p:nvSpPr>
          <p:cNvPr id="62468" name="Text Box 4"/>
          <p:cNvSpPr txBox="1">
            <a:spLocks noChangeArrowheads="1"/>
          </p:cNvSpPr>
          <p:nvPr/>
        </p:nvSpPr>
        <p:spPr bwMode="auto">
          <a:xfrm>
            <a:off x="360363" y="1085850"/>
            <a:ext cx="4168775" cy="646113"/>
          </a:xfrm>
          <a:prstGeom prst="rect">
            <a:avLst/>
          </a:prstGeom>
          <a:noFill/>
          <a:ln w="9525">
            <a:noFill/>
            <a:miter lim="800000"/>
            <a:headEnd/>
            <a:tailEnd/>
          </a:ln>
        </p:spPr>
        <p:txBody>
          <a:bodyPr wrap="none">
            <a:spAutoFit/>
          </a:bodyPr>
          <a:lstStyle/>
          <a:p>
            <a:r>
              <a:rPr lang="en-US" sz="3600" b="1">
                <a:solidFill>
                  <a:schemeClr val="accent2"/>
                </a:solidFill>
                <a:latin typeface="Arial" charset="0"/>
                <a:cs typeface="Arial" charset="0"/>
              </a:rPr>
              <a:t>1. Aligned method</a:t>
            </a:r>
          </a:p>
        </p:txBody>
      </p:sp>
      <p:sp>
        <p:nvSpPr>
          <p:cNvPr id="62469" name="Text Box 5"/>
          <p:cNvSpPr txBox="1">
            <a:spLocks noChangeArrowheads="1"/>
          </p:cNvSpPr>
          <p:nvPr/>
        </p:nvSpPr>
        <p:spPr bwMode="auto">
          <a:xfrm>
            <a:off x="434975" y="3590925"/>
            <a:ext cx="5570538" cy="646113"/>
          </a:xfrm>
          <a:prstGeom prst="rect">
            <a:avLst/>
          </a:prstGeom>
          <a:noFill/>
          <a:ln w="9525">
            <a:noFill/>
            <a:miter lim="800000"/>
            <a:headEnd/>
            <a:tailEnd/>
          </a:ln>
        </p:spPr>
        <p:txBody>
          <a:bodyPr wrap="none">
            <a:spAutoFit/>
          </a:bodyPr>
          <a:lstStyle/>
          <a:p>
            <a:r>
              <a:rPr lang="en-US" sz="3600" b="1">
                <a:solidFill>
                  <a:schemeClr val="accent2"/>
                </a:solidFill>
                <a:latin typeface="Arial" charset="0"/>
                <a:cs typeface="Arial" charset="0"/>
              </a:rPr>
              <a:t>2. Unidirectional method</a:t>
            </a:r>
          </a:p>
        </p:txBody>
      </p:sp>
      <p:sp>
        <p:nvSpPr>
          <p:cNvPr id="62470" name="Text Box 6"/>
          <p:cNvSpPr txBox="1">
            <a:spLocks noChangeArrowheads="1"/>
          </p:cNvSpPr>
          <p:nvPr/>
        </p:nvSpPr>
        <p:spPr bwMode="auto">
          <a:xfrm>
            <a:off x="704850" y="1624013"/>
            <a:ext cx="7818438" cy="1946275"/>
          </a:xfrm>
          <a:prstGeom prst="rect">
            <a:avLst/>
          </a:prstGeom>
          <a:noFill/>
          <a:ln w="9525">
            <a:noFill/>
            <a:miter lim="800000"/>
            <a:headEnd/>
            <a:tailEnd/>
          </a:ln>
        </p:spPr>
        <p:txBody>
          <a:bodyPr>
            <a:spAutoFit/>
          </a:bodyPr>
          <a:lstStyle/>
          <a:p>
            <a:pPr>
              <a:lnSpc>
                <a:spcPct val="130000"/>
              </a:lnSpc>
            </a:pPr>
            <a:r>
              <a:rPr lang="en-US" sz="3200">
                <a:solidFill>
                  <a:srgbClr val="000000"/>
                </a:solidFill>
                <a:latin typeface="Arial" charset="0"/>
                <a:cs typeface="Arial" charset="0"/>
              </a:rPr>
              <a:t>The dimension figures are placed so that they are readable from the </a:t>
            </a:r>
            <a:r>
              <a:rPr lang="en-US" sz="3200" b="1">
                <a:solidFill>
                  <a:srgbClr val="FF3300"/>
                </a:solidFill>
                <a:latin typeface="Arial" charset="0"/>
                <a:cs typeface="Arial" charset="0"/>
              </a:rPr>
              <a:t>bottom</a:t>
            </a:r>
            <a:r>
              <a:rPr lang="en-US" sz="3200">
                <a:solidFill>
                  <a:srgbClr val="000000"/>
                </a:solidFill>
                <a:latin typeface="Arial" charset="0"/>
                <a:cs typeface="Arial" charset="0"/>
              </a:rPr>
              <a:t> and </a:t>
            </a:r>
            <a:r>
              <a:rPr lang="en-US" sz="3200" b="1">
                <a:solidFill>
                  <a:srgbClr val="FF3300"/>
                </a:solidFill>
                <a:latin typeface="Arial" charset="0"/>
                <a:cs typeface="Arial" charset="0"/>
              </a:rPr>
              <a:t>right side</a:t>
            </a:r>
            <a:r>
              <a:rPr lang="en-US" sz="3200" b="1">
                <a:solidFill>
                  <a:srgbClr val="000000"/>
                </a:solidFill>
                <a:latin typeface="Arial" charset="0"/>
                <a:cs typeface="Arial" charset="0"/>
              </a:rPr>
              <a:t> </a:t>
            </a:r>
            <a:r>
              <a:rPr lang="en-US" sz="3200">
                <a:solidFill>
                  <a:srgbClr val="000000"/>
                </a:solidFill>
                <a:latin typeface="Arial" charset="0"/>
                <a:cs typeface="Arial" charset="0"/>
              </a:rPr>
              <a:t>of the drawing.</a:t>
            </a:r>
          </a:p>
        </p:txBody>
      </p:sp>
      <p:sp>
        <p:nvSpPr>
          <p:cNvPr id="62473" name="Text Box 9"/>
          <p:cNvSpPr txBox="1">
            <a:spLocks noChangeArrowheads="1"/>
          </p:cNvSpPr>
          <p:nvPr/>
        </p:nvSpPr>
        <p:spPr bwMode="auto">
          <a:xfrm>
            <a:off x="715963" y="4176713"/>
            <a:ext cx="7559675" cy="1154112"/>
          </a:xfrm>
          <a:prstGeom prst="rect">
            <a:avLst/>
          </a:prstGeom>
          <a:noFill/>
          <a:ln w="9525">
            <a:noFill/>
            <a:miter lim="800000"/>
            <a:headEnd/>
            <a:tailEnd/>
          </a:ln>
        </p:spPr>
        <p:txBody>
          <a:bodyPr>
            <a:spAutoFit/>
          </a:bodyPr>
          <a:lstStyle/>
          <a:p>
            <a:pPr>
              <a:lnSpc>
                <a:spcPct val="130000"/>
              </a:lnSpc>
            </a:pPr>
            <a:r>
              <a:rPr lang="en-US" sz="2800">
                <a:solidFill>
                  <a:srgbClr val="000000"/>
                </a:solidFill>
                <a:latin typeface="Arial" charset="0"/>
                <a:cs typeface="Arial" charset="0"/>
              </a:rPr>
              <a:t>The dimension figures are placed so that they can be read from the </a:t>
            </a:r>
            <a:r>
              <a:rPr lang="en-US" sz="2800" b="1">
                <a:solidFill>
                  <a:srgbClr val="FF3300"/>
                </a:solidFill>
                <a:latin typeface="Arial" charset="0"/>
                <a:cs typeface="Arial" charset="0"/>
              </a:rPr>
              <a:t>bottom</a:t>
            </a:r>
            <a:r>
              <a:rPr lang="en-US" sz="2800">
                <a:solidFill>
                  <a:srgbClr val="000000"/>
                </a:solidFill>
                <a:latin typeface="Arial" charset="0"/>
                <a:cs typeface="Arial" charset="0"/>
              </a:rPr>
              <a:t> of the drawing.</a:t>
            </a:r>
          </a:p>
        </p:txBody>
      </p:sp>
      <p:sp>
        <p:nvSpPr>
          <p:cNvPr id="62590" name="Text Box 126"/>
          <p:cNvSpPr txBox="1">
            <a:spLocks noChangeArrowheads="1"/>
          </p:cNvSpPr>
          <p:nvPr/>
        </p:nvSpPr>
        <p:spPr bwMode="auto">
          <a:xfrm>
            <a:off x="576263" y="5676900"/>
            <a:ext cx="8069262" cy="954088"/>
          </a:xfrm>
          <a:prstGeom prst="rect">
            <a:avLst/>
          </a:prstGeom>
          <a:solidFill>
            <a:srgbClr val="FF3300"/>
          </a:solidFill>
          <a:ln w="9525">
            <a:noFill/>
            <a:miter lim="800000"/>
            <a:headEnd/>
            <a:tailEnd/>
          </a:ln>
        </p:spPr>
        <p:txBody>
          <a:bodyPr>
            <a:spAutoFit/>
          </a:bodyPr>
          <a:lstStyle/>
          <a:p>
            <a:r>
              <a:rPr lang="en-US" sz="2800" b="1">
                <a:solidFill>
                  <a:schemeClr val="bg1"/>
                </a:solidFill>
                <a:latin typeface="Arial" charset="0"/>
                <a:cs typeface="Arial" charset="0"/>
              </a:rPr>
              <a:t>Do not</a:t>
            </a:r>
            <a:r>
              <a:rPr lang="en-US" sz="2800">
                <a:solidFill>
                  <a:schemeClr val="bg1"/>
                </a:solidFill>
                <a:latin typeface="Arial" charset="0"/>
                <a:cs typeface="Arial" charset="0"/>
              </a:rPr>
              <a:t> use both system on the same drawing or on the same series of drawing (JIS Z8317)</a:t>
            </a:r>
          </a:p>
        </p:txBody>
      </p:sp>
      <p:sp>
        <p:nvSpPr>
          <p:cNvPr id="46089" name="Text Box 131"/>
          <p:cNvSpPr txBox="1">
            <a:spLocks noChangeArrowheads="1"/>
          </p:cNvSpPr>
          <p:nvPr/>
        </p:nvSpPr>
        <p:spPr bwMode="auto">
          <a:xfrm>
            <a:off x="0" y="165100"/>
            <a:ext cx="91440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DIMENSION  FIGURES : </a:t>
            </a:r>
            <a:r>
              <a:rPr lang="en-US" sz="3200" b="1">
                <a:solidFill>
                  <a:schemeClr val="accent2"/>
                </a:solidFill>
                <a:latin typeface="Arial" charset="0"/>
              </a:rPr>
              <a:t>ORIENTATION</a:t>
            </a:r>
            <a:endParaRPr lang="th-TH" sz="3200" b="1">
              <a:solidFill>
                <a:schemeClr val="accent2"/>
              </a:solidFill>
              <a:latin typeface="Arial"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slide(fromLeft)">
                                      <p:cBhvr>
                                        <p:cTn id="7" dur="500"/>
                                        <p:tgtEl>
                                          <p:spTgt spid="624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470"/>
                                        </p:tgtEl>
                                        <p:attrNameLst>
                                          <p:attrName>style.visibility</p:attrName>
                                        </p:attrNameLst>
                                      </p:cBhvr>
                                      <p:to>
                                        <p:strVal val="visible"/>
                                      </p:to>
                                    </p:set>
                                    <p:animEffect transition="in" filter="fade">
                                      <p:cBhvr>
                                        <p:cTn id="11" dur="1000"/>
                                        <p:tgtEl>
                                          <p:spTgt spid="624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2591"/>
                                        </p:tgtEl>
                                        <p:attrNameLst>
                                          <p:attrName>style.visibility</p:attrName>
                                        </p:attrNameLst>
                                      </p:cBhvr>
                                      <p:to>
                                        <p:strVal val="visible"/>
                                      </p:to>
                                    </p:set>
                                    <p:animEffect transition="in" filter="fade">
                                      <p:cBhvr>
                                        <p:cTn id="14" dur="1000"/>
                                        <p:tgtEl>
                                          <p:spTgt spid="6259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2469"/>
                                        </p:tgtEl>
                                        <p:attrNameLst>
                                          <p:attrName>style.visibility</p:attrName>
                                        </p:attrNameLst>
                                      </p:cBhvr>
                                      <p:to>
                                        <p:strVal val="visible"/>
                                      </p:to>
                                    </p:set>
                                    <p:animEffect transition="in" filter="slide(fromLeft)">
                                      <p:cBhvr>
                                        <p:cTn id="19" dur="500"/>
                                        <p:tgtEl>
                                          <p:spTgt spid="6246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2473"/>
                                        </p:tgtEl>
                                        <p:attrNameLst>
                                          <p:attrName>style.visibility</p:attrName>
                                        </p:attrNameLst>
                                      </p:cBhvr>
                                      <p:to>
                                        <p:strVal val="visible"/>
                                      </p:to>
                                    </p:set>
                                    <p:animEffect transition="in" filter="fade">
                                      <p:cBhvr>
                                        <p:cTn id="23" dur="1000"/>
                                        <p:tgtEl>
                                          <p:spTgt spid="6247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592"/>
                                        </p:tgtEl>
                                        <p:attrNameLst>
                                          <p:attrName>style.visibility</p:attrName>
                                        </p:attrNameLst>
                                      </p:cBhvr>
                                      <p:to>
                                        <p:strVal val="visible"/>
                                      </p:to>
                                    </p:set>
                                    <p:animEffect transition="in" filter="fade">
                                      <p:cBhvr>
                                        <p:cTn id="26" dur="1000"/>
                                        <p:tgtEl>
                                          <p:spTgt spid="6259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2590"/>
                                        </p:tgtEl>
                                        <p:attrNameLst>
                                          <p:attrName>style.visibility</p:attrName>
                                        </p:attrNameLst>
                                      </p:cBhvr>
                                      <p:to>
                                        <p:strVal val="visible"/>
                                      </p:to>
                                    </p:set>
                                    <p:animEffect transition="in" filter="slide(fromBottom)">
                                      <p:cBhvr>
                                        <p:cTn id="31" dur="500"/>
                                        <p:tgtEl>
                                          <p:spTgt spid="62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92" grpId="0" animBg="1"/>
      <p:bldP spid="62591" grpId="0" animBg="1"/>
      <p:bldP spid="62468" grpId="0"/>
      <p:bldP spid="62469" grpId="0"/>
      <p:bldP spid="62470" grpId="0"/>
      <p:bldP spid="62473" grpId="0"/>
      <p:bldP spid="625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0" name="AutoShape 90"/>
          <p:cNvSpPr>
            <a:spLocks noChangeArrowheads="1"/>
          </p:cNvSpPr>
          <p:nvPr/>
        </p:nvSpPr>
        <p:spPr bwMode="auto">
          <a:xfrm>
            <a:off x="2946400" y="2044700"/>
            <a:ext cx="3200400" cy="3201988"/>
          </a:xfrm>
          <a:prstGeom prst="octagon">
            <a:avLst>
              <a:gd name="adj" fmla="val 29287"/>
            </a:avLst>
          </a:prstGeom>
          <a:solidFill>
            <a:srgbClr val="33CCFF"/>
          </a:solidFill>
          <a:ln w="38100">
            <a:solidFill>
              <a:srgbClr val="000000"/>
            </a:solidFill>
            <a:miter lim="800000"/>
            <a:headEnd/>
            <a:tailEnd/>
          </a:ln>
        </p:spPr>
        <p:txBody>
          <a:bodyPr wrap="none" anchor="ctr"/>
          <a:lstStyle/>
          <a:p>
            <a:endParaRPr lang="en-US"/>
          </a:p>
        </p:txBody>
      </p:sp>
      <p:grpSp>
        <p:nvGrpSpPr>
          <p:cNvPr id="2" name="Group 149"/>
          <p:cNvGrpSpPr>
            <a:grpSpLocks/>
          </p:cNvGrpSpPr>
          <p:nvPr/>
        </p:nvGrpSpPr>
        <p:grpSpPr bwMode="auto">
          <a:xfrm>
            <a:off x="6221413" y="2936875"/>
            <a:ext cx="623887" cy="1385888"/>
            <a:chOff x="3919" y="1850"/>
            <a:chExt cx="393" cy="873"/>
          </a:xfrm>
        </p:grpSpPr>
        <p:sp>
          <p:nvSpPr>
            <p:cNvPr id="47147" name="Line 92"/>
            <p:cNvSpPr>
              <a:spLocks noChangeShapeType="1"/>
            </p:cNvSpPr>
            <p:nvPr/>
          </p:nvSpPr>
          <p:spPr bwMode="auto">
            <a:xfrm>
              <a:off x="3926" y="1873"/>
              <a:ext cx="386" cy="0"/>
            </a:xfrm>
            <a:prstGeom prst="line">
              <a:avLst/>
            </a:prstGeom>
            <a:noFill/>
            <a:ln w="19050">
              <a:solidFill>
                <a:srgbClr val="000000"/>
              </a:solidFill>
              <a:round/>
              <a:headEnd/>
              <a:tailEnd/>
            </a:ln>
          </p:spPr>
          <p:txBody>
            <a:bodyPr/>
            <a:lstStyle/>
            <a:p>
              <a:endParaRPr lang="en-US"/>
            </a:p>
          </p:txBody>
        </p:sp>
        <p:sp>
          <p:nvSpPr>
            <p:cNvPr id="47148" name="Line 93"/>
            <p:cNvSpPr>
              <a:spLocks noChangeShapeType="1"/>
            </p:cNvSpPr>
            <p:nvPr/>
          </p:nvSpPr>
          <p:spPr bwMode="auto">
            <a:xfrm>
              <a:off x="3919" y="2709"/>
              <a:ext cx="386" cy="0"/>
            </a:xfrm>
            <a:prstGeom prst="line">
              <a:avLst/>
            </a:prstGeom>
            <a:noFill/>
            <a:ln w="19050">
              <a:solidFill>
                <a:srgbClr val="000000"/>
              </a:solidFill>
              <a:round/>
              <a:headEnd/>
              <a:tailEnd/>
            </a:ln>
          </p:spPr>
          <p:txBody>
            <a:bodyPr/>
            <a:lstStyle/>
            <a:p>
              <a:endParaRPr lang="en-US"/>
            </a:p>
          </p:txBody>
        </p:sp>
        <p:sp>
          <p:nvSpPr>
            <p:cNvPr id="47149" name="Line 94"/>
            <p:cNvSpPr>
              <a:spLocks noChangeShapeType="1"/>
            </p:cNvSpPr>
            <p:nvPr/>
          </p:nvSpPr>
          <p:spPr bwMode="auto">
            <a:xfrm>
              <a:off x="4255" y="1850"/>
              <a:ext cx="0" cy="873"/>
            </a:xfrm>
            <a:prstGeom prst="line">
              <a:avLst/>
            </a:prstGeom>
            <a:noFill/>
            <a:ln w="19050">
              <a:solidFill>
                <a:srgbClr val="000000"/>
              </a:solidFill>
              <a:round/>
              <a:headEnd type="arrow" w="sm" len="lg"/>
              <a:tailEnd type="arrow" w="sm" len="lg"/>
            </a:ln>
          </p:spPr>
          <p:txBody>
            <a:bodyPr/>
            <a:lstStyle/>
            <a:p>
              <a:endParaRPr lang="en-US"/>
            </a:p>
          </p:txBody>
        </p:sp>
        <p:sp>
          <p:nvSpPr>
            <p:cNvPr id="47150" name="Text Box 95"/>
            <p:cNvSpPr txBox="1">
              <a:spLocks noChangeArrowheads="1"/>
            </p:cNvSpPr>
            <p:nvPr/>
          </p:nvSpPr>
          <p:spPr bwMode="auto">
            <a:xfrm rot="-5400000">
              <a:off x="3980" y="2124"/>
              <a:ext cx="330" cy="288"/>
            </a:xfrm>
            <a:prstGeom prst="rect">
              <a:avLst/>
            </a:prstGeom>
            <a:noFill/>
            <a:ln w="9525">
              <a:noFill/>
              <a:miter lim="800000"/>
              <a:headEnd/>
              <a:tailEnd/>
            </a:ln>
          </p:spPr>
          <p:txBody>
            <a:bodyPr wrap="none">
              <a:spAutoFit/>
            </a:bodyPr>
            <a:lstStyle/>
            <a:p>
              <a:r>
                <a:rPr lang="en-US" sz="2400">
                  <a:solidFill>
                    <a:schemeClr val="accent2"/>
                  </a:solidFill>
                  <a:latin typeface="Arial" charset="0"/>
                </a:rPr>
                <a:t>30</a:t>
              </a:r>
            </a:p>
          </p:txBody>
        </p:sp>
      </p:grpSp>
      <p:grpSp>
        <p:nvGrpSpPr>
          <p:cNvPr id="3" name="Group 147"/>
          <p:cNvGrpSpPr>
            <a:grpSpLocks/>
          </p:cNvGrpSpPr>
          <p:nvPr/>
        </p:nvGrpSpPr>
        <p:grpSpPr bwMode="auto">
          <a:xfrm>
            <a:off x="3852863" y="5289550"/>
            <a:ext cx="1374775" cy="615950"/>
            <a:chOff x="2427" y="3332"/>
            <a:chExt cx="866" cy="388"/>
          </a:xfrm>
        </p:grpSpPr>
        <p:sp>
          <p:nvSpPr>
            <p:cNvPr id="47143" name="Line 96"/>
            <p:cNvSpPr>
              <a:spLocks noChangeShapeType="1"/>
            </p:cNvSpPr>
            <p:nvPr/>
          </p:nvSpPr>
          <p:spPr bwMode="auto">
            <a:xfrm rot="5400000">
              <a:off x="3084" y="3527"/>
              <a:ext cx="386" cy="0"/>
            </a:xfrm>
            <a:prstGeom prst="line">
              <a:avLst/>
            </a:prstGeom>
            <a:noFill/>
            <a:ln w="19050">
              <a:solidFill>
                <a:srgbClr val="000000"/>
              </a:solidFill>
              <a:round/>
              <a:headEnd/>
              <a:tailEnd/>
            </a:ln>
          </p:spPr>
          <p:txBody>
            <a:bodyPr/>
            <a:lstStyle/>
            <a:p>
              <a:endParaRPr lang="en-US"/>
            </a:p>
          </p:txBody>
        </p:sp>
        <p:sp>
          <p:nvSpPr>
            <p:cNvPr id="47144" name="Line 97"/>
            <p:cNvSpPr>
              <a:spLocks noChangeShapeType="1"/>
            </p:cNvSpPr>
            <p:nvPr/>
          </p:nvSpPr>
          <p:spPr bwMode="auto">
            <a:xfrm rot="5400000">
              <a:off x="2255" y="3525"/>
              <a:ext cx="386" cy="0"/>
            </a:xfrm>
            <a:prstGeom prst="line">
              <a:avLst/>
            </a:prstGeom>
            <a:noFill/>
            <a:ln w="19050">
              <a:solidFill>
                <a:srgbClr val="000000"/>
              </a:solidFill>
              <a:round/>
              <a:headEnd/>
              <a:tailEnd/>
            </a:ln>
          </p:spPr>
          <p:txBody>
            <a:bodyPr/>
            <a:lstStyle/>
            <a:p>
              <a:endParaRPr lang="en-US"/>
            </a:p>
          </p:txBody>
        </p:sp>
        <p:sp>
          <p:nvSpPr>
            <p:cNvPr id="47145" name="Line 98"/>
            <p:cNvSpPr>
              <a:spLocks noChangeShapeType="1"/>
            </p:cNvSpPr>
            <p:nvPr/>
          </p:nvSpPr>
          <p:spPr bwMode="auto">
            <a:xfrm rot="5400000">
              <a:off x="2860" y="3230"/>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7146" name="Text Box 99"/>
            <p:cNvSpPr txBox="1">
              <a:spLocks noChangeArrowheads="1"/>
            </p:cNvSpPr>
            <p:nvPr/>
          </p:nvSpPr>
          <p:spPr bwMode="auto">
            <a:xfrm>
              <a:off x="2719" y="3412"/>
              <a:ext cx="330" cy="288"/>
            </a:xfrm>
            <a:prstGeom prst="rect">
              <a:avLst/>
            </a:prstGeom>
            <a:noFill/>
            <a:ln w="9525">
              <a:noFill/>
              <a:miter lim="800000"/>
              <a:headEnd/>
              <a:tailEnd/>
            </a:ln>
          </p:spPr>
          <p:txBody>
            <a:bodyPr wrap="none">
              <a:spAutoFit/>
            </a:bodyPr>
            <a:lstStyle/>
            <a:p>
              <a:r>
                <a:rPr lang="en-US" sz="2400">
                  <a:solidFill>
                    <a:srgbClr val="00CC00"/>
                  </a:solidFill>
                  <a:latin typeface="Arial" charset="0"/>
                </a:rPr>
                <a:t>30</a:t>
              </a:r>
            </a:p>
          </p:txBody>
        </p:sp>
      </p:grpSp>
      <p:grpSp>
        <p:nvGrpSpPr>
          <p:cNvPr id="4" name="Group 148"/>
          <p:cNvGrpSpPr>
            <a:grpSpLocks/>
          </p:cNvGrpSpPr>
          <p:nvPr/>
        </p:nvGrpSpPr>
        <p:grpSpPr bwMode="auto">
          <a:xfrm>
            <a:off x="5402263" y="4252913"/>
            <a:ext cx="1374775" cy="1541462"/>
            <a:chOff x="3403" y="2679"/>
            <a:chExt cx="866" cy="971"/>
          </a:xfrm>
        </p:grpSpPr>
        <p:sp>
          <p:nvSpPr>
            <p:cNvPr id="47139" name="Line 101"/>
            <p:cNvSpPr>
              <a:spLocks noChangeShapeType="1"/>
            </p:cNvSpPr>
            <p:nvPr/>
          </p:nvSpPr>
          <p:spPr bwMode="auto">
            <a:xfrm rot="2700000">
              <a:off x="3841" y="2872"/>
              <a:ext cx="386" cy="0"/>
            </a:xfrm>
            <a:prstGeom prst="line">
              <a:avLst/>
            </a:prstGeom>
            <a:noFill/>
            <a:ln w="19050">
              <a:solidFill>
                <a:srgbClr val="000000"/>
              </a:solidFill>
              <a:round/>
              <a:headEnd/>
              <a:tailEnd/>
            </a:ln>
          </p:spPr>
          <p:txBody>
            <a:bodyPr/>
            <a:lstStyle/>
            <a:p>
              <a:endParaRPr lang="en-US"/>
            </a:p>
          </p:txBody>
        </p:sp>
        <p:sp>
          <p:nvSpPr>
            <p:cNvPr id="47140" name="Line 102"/>
            <p:cNvSpPr>
              <a:spLocks noChangeShapeType="1"/>
            </p:cNvSpPr>
            <p:nvPr/>
          </p:nvSpPr>
          <p:spPr bwMode="auto">
            <a:xfrm rot="2700000">
              <a:off x="3255" y="3457"/>
              <a:ext cx="386" cy="0"/>
            </a:xfrm>
            <a:prstGeom prst="line">
              <a:avLst/>
            </a:prstGeom>
            <a:noFill/>
            <a:ln w="19050">
              <a:solidFill>
                <a:srgbClr val="000000"/>
              </a:solidFill>
              <a:round/>
              <a:headEnd/>
              <a:tailEnd/>
            </a:ln>
          </p:spPr>
          <p:txBody>
            <a:bodyPr/>
            <a:lstStyle/>
            <a:p>
              <a:endParaRPr lang="en-US"/>
            </a:p>
          </p:txBody>
        </p:sp>
        <p:sp>
          <p:nvSpPr>
            <p:cNvPr id="47141" name="Line 103"/>
            <p:cNvSpPr>
              <a:spLocks noChangeShapeType="1"/>
            </p:cNvSpPr>
            <p:nvPr/>
          </p:nvSpPr>
          <p:spPr bwMode="auto">
            <a:xfrm rot="2700000">
              <a:off x="3836" y="2830"/>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7142" name="Text Box 104"/>
            <p:cNvSpPr txBox="1">
              <a:spLocks noChangeArrowheads="1"/>
            </p:cNvSpPr>
            <p:nvPr/>
          </p:nvSpPr>
          <p:spPr bwMode="auto">
            <a:xfrm rot="-2700000">
              <a:off x="3600" y="3031"/>
              <a:ext cx="330" cy="288"/>
            </a:xfrm>
            <a:prstGeom prst="rect">
              <a:avLst/>
            </a:prstGeom>
            <a:noFill/>
            <a:ln w="9525">
              <a:noFill/>
              <a:miter lim="800000"/>
              <a:headEnd/>
              <a:tailEnd/>
            </a:ln>
          </p:spPr>
          <p:txBody>
            <a:bodyPr wrap="none">
              <a:spAutoFit/>
            </a:bodyPr>
            <a:lstStyle/>
            <a:p>
              <a:r>
                <a:rPr lang="en-US" sz="2400">
                  <a:solidFill>
                    <a:srgbClr val="00CC00"/>
                  </a:solidFill>
                  <a:latin typeface="Arial" charset="0"/>
                </a:rPr>
                <a:t>30</a:t>
              </a:r>
            </a:p>
          </p:txBody>
        </p:sp>
      </p:grpSp>
      <p:grpSp>
        <p:nvGrpSpPr>
          <p:cNvPr id="5" name="Group 150"/>
          <p:cNvGrpSpPr>
            <a:grpSpLocks/>
          </p:cNvGrpSpPr>
          <p:nvPr/>
        </p:nvGrpSpPr>
        <p:grpSpPr bwMode="auto">
          <a:xfrm>
            <a:off x="5173663" y="1406525"/>
            <a:ext cx="1541462" cy="1374775"/>
            <a:chOff x="3259" y="886"/>
            <a:chExt cx="971" cy="866"/>
          </a:xfrm>
        </p:grpSpPr>
        <p:sp>
          <p:nvSpPr>
            <p:cNvPr id="47135" name="Line 107"/>
            <p:cNvSpPr>
              <a:spLocks noChangeShapeType="1"/>
            </p:cNvSpPr>
            <p:nvPr/>
          </p:nvSpPr>
          <p:spPr bwMode="auto">
            <a:xfrm rot="-2700000">
              <a:off x="3259" y="1120"/>
              <a:ext cx="386" cy="0"/>
            </a:xfrm>
            <a:prstGeom prst="line">
              <a:avLst/>
            </a:prstGeom>
            <a:noFill/>
            <a:ln w="19050">
              <a:solidFill>
                <a:srgbClr val="000000"/>
              </a:solidFill>
              <a:round/>
              <a:headEnd/>
              <a:tailEnd/>
            </a:ln>
          </p:spPr>
          <p:txBody>
            <a:bodyPr/>
            <a:lstStyle/>
            <a:p>
              <a:endParaRPr lang="en-US"/>
            </a:p>
          </p:txBody>
        </p:sp>
        <p:sp>
          <p:nvSpPr>
            <p:cNvPr id="47136" name="Line 108"/>
            <p:cNvSpPr>
              <a:spLocks noChangeShapeType="1"/>
            </p:cNvSpPr>
            <p:nvPr/>
          </p:nvSpPr>
          <p:spPr bwMode="auto">
            <a:xfrm rot="-2700000">
              <a:off x="3844" y="1708"/>
              <a:ext cx="386" cy="0"/>
            </a:xfrm>
            <a:prstGeom prst="line">
              <a:avLst/>
            </a:prstGeom>
            <a:noFill/>
            <a:ln w="19050">
              <a:solidFill>
                <a:srgbClr val="000000"/>
              </a:solidFill>
              <a:round/>
              <a:headEnd/>
              <a:tailEnd/>
            </a:ln>
          </p:spPr>
          <p:txBody>
            <a:bodyPr/>
            <a:lstStyle/>
            <a:p>
              <a:endParaRPr lang="en-US"/>
            </a:p>
          </p:txBody>
        </p:sp>
        <p:sp>
          <p:nvSpPr>
            <p:cNvPr id="47137" name="Line 109"/>
            <p:cNvSpPr>
              <a:spLocks noChangeShapeType="1"/>
            </p:cNvSpPr>
            <p:nvPr/>
          </p:nvSpPr>
          <p:spPr bwMode="auto">
            <a:xfrm rot="-2700000">
              <a:off x="3843" y="886"/>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7138" name="Text Box 114"/>
            <p:cNvSpPr txBox="1">
              <a:spLocks noChangeArrowheads="1"/>
            </p:cNvSpPr>
            <p:nvPr/>
          </p:nvSpPr>
          <p:spPr bwMode="auto">
            <a:xfrm rot="2700000">
              <a:off x="3763" y="1084"/>
              <a:ext cx="330" cy="288"/>
            </a:xfrm>
            <a:prstGeom prst="rect">
              <a:avLst/>
            </a:prstGeom>
            <a:noFill/>
            <a:ln w="9525">
              <a:noFill/>
              <a:miter lim="800000"/>
              <a:headEnd/>
              <a:tailEnd/>
            </a:ln>
          </p:spPr>
          <p:txBody>
            <a:bodyPr wrap="none">
              <a:spAutoFit/>
            </a:bodyPr>
            <a:lstStyle/>
            <a:p>
              <a:r>
                <a:rPr lang="en-US" sz="2400">
                  <a:solidFill>
                    <a:srgbClr val="00CC00"/>
                  </a:solidFill>
                  <a:latin typeface="Arial" charset="0"/>
                </a:rPr>
                <a:t>30</a:t>
              </a:r>
            </a:p>
          </p:txBody>
        </p:sp>
      </p:grpSp>
      <p:grpSp>
        <p:nvGrpSpPr>
          <p:cNvPr id="6" name="Group 155"/>
          <p:cNvGrpSpPr>
            <a:grpSpLocks/>
          </p:cNvGrpSpPr>
          <p:nvPr/>
        </p:nvGrpSpPr>
        <p:grpSpPr bwMode="auto">
          <a:xfrm>
            <a:off x="3843338" y="1055688"/>
            <a:ext cx="1374775" cy="939800"/>
            <a:chOff x="2421" y="665"/>
            <a:chExt cx="866" cy="592"/>
          </a:xfrm>
        </p:grpSpPr>
        <p:grpSp>
          <p:nvGrpSpPr>
            <p:cNvPr id="47130" name="Group 151"/>
            <p:cNvGrpSpPr>
              <a:grpSpLocks/>
            </p:cNvGrpSpPr>
            <p:nvPr/>
          </p:nvGrpSpPr>
          <p:grpSpPr bwMode="auto">
            <a:xfrm>
              <a:off x="2421" y="869"/>
              <a:ext cx="866" cy="388"/>
              <a:chOff x="2421" y="869"/>
              <a:chExt cx="866" cy="388"/>
            </a:xfrm>
          </p:grpSpPr>
          <p:sp>
            <p:nvSpPr>
              <p:cNvPr id="47132" name="Line 115"/>
              <p:cNvSpPr>
                <a:spLocks noChangeShapeType="1"/>
              </p:cNvSpPr>
              <p:nvPr/>
            </p:nvSpPr>
            <p:spPr bwMode="auto">
              <a:xfrm rot="5400000">
                <a:off x="3079" y="1064"/>
                <a:ext cx="386" cy="0"/>
              </a:xfrm>
              <a:prstGeom prst="line">
                <a:avLst/>
              </a:prstGeom>
              <a:noFill/>
              <a:ln w="19050">
                <a:solidFill>
                  <a:srgbClr val="000000"/>
                </a:solidFill>
                <a:round/>
                <a:headEnd/>
                <a:tailEnd/>
              </a:ln>
            </p:spPr>
            <p:txBody>
              <a:bodyPr/>
              <a:lstStyle/>
              <a:p>
                <a:endParaRPr lang="en-US"/>
              </a:p>
            </p:txBody>
          </p:sp>
          <p:sp>
            <p:nvSpPr>
              <p:cNvPr id="47133" name="Line 116"/>
              <p:cNvSpPr>
                <a:spLocks noChangeShapeType="1"/>
              </p:cNvSpPr>
              <p:nvPr/>
            </p:nvSpPr>
            <p:spPr bwMode="auto">
              <a:xfrm rot="5400000">
                <a:off x="2249" y="1062"/>
                <a:ext cx="386" cy="0"/>
              </a:xfrm>
              <a:prstGeom prst="line">
                <a:avLst/>
              </a:prstGeom>
              <a:noFill/>
              <a:ln w="19050">
                <a:solidFill>
                  <a:srgbClr val="000000"/>
                </a:solidFill>
                <a:round/>
                <a:headEnd/>
                <a:tailEnd/>
              </a:ln>
            </p:spPr>
            <p:txBody>
              <a:bodyPr/>
              <a:lstStyle/>
              <a:p>
                <a:endParaRPr lang="en-US"/>
              </a:p>
            </p:txBody>
          </p:sp>
          <p:sp>
            <p:nvSpPr>
              <p:cNvPr id="47134" name="Line 117"/>
              <p:cNvSpPr>
                <a:spLocks noChangeShapeType="1"/>
              </p:cNvSpPr>
              <p:nvPr/>
            </p:nvSpPr>
            <p:spPr bwMode="auto">
              <a:xfrm rot="5400000">
                <a:off x="2854" y="483"/>
                <a:ext cx="0" cy="866"/>
              </a:xfrm>
              <a:prstGeom prst="line">
                <a:avLst/>
              </a:prstGeom>
              <a:noFill/>
              <a:ln w="19050">
                <a:solidFill>
                  <a:srgbClr val="000000"/>
                </a:solidFill>
                <a:round/>
                <a:headEnd type="arrow" w="sm" len="lg"/>
                <a:tailEnd type="arrow" w="sm" len="lg"/>
              </a:ln>
            </p:spPr>
            <p:txBody>
              <a:bodyPr/>
              <a:lstStyle/>
              <a:p>
                <a:endParaRPr lang="en-US"/>
              </a:p>
            </p:txBody>
          </p:sp>
        </p:grpSp>
        <p:sp>
          <p:nvSpPr>
            <p:cNvPr id="47131" name="Text Box 118"/>
            <p:cNvSpPr txBox="1">
              <a:spLocks noChangeArrowheads="1"/>
            </p:cNvSpPr>
            <p:nvPr/>
          </p:nvSpPr>
          <p:spPr bwMode="auto">
            <a:xfrm>
              <a:off x="2713" y="665"/>
              <a:ext cx="330" cy="288"/>
            </a:xfrm>
            <a:prstGeom prst="rect">
              <a:avLst/>
            </a:prstGeom>
            <a:noFill/>
            <a:ln w="9525">
              <a:noFill/>
              <a:miter lim="800000"/>
              <a:headEnd/>
              <a:tailEnd/>
            </a:ln>
          </p:spPr>
          <p:txBody>
            <a:bodyPr wrap="none">
              <a:spAutoFit/>
            </a:bodyPr>
            <a:lstStyle/>
            <a:p>
              <a:r>
                <a:rPr lang="en-US" sz="2400">
                  <a:solidFill>
                    <a:srgbClr val="00CC00"/>
                  </a:solidFill>
                  <a:latin typeface="Arial" charset="0"/>
                </a:rPr>
                <a:t>30</a:t>
              </a:r>
            </a:p>
          </p:txBody>
        </p:sp>
      </p:grpSp>
      <p:grpSp>
        <p:nvGrpSpPr>
          <p:cNvPr id="8" name="Group 152"/>
          <p:cNvGrpSpPr>
            <a:grpSpLocks/>
          </p:cNvGrpSpPr>
          <p:nvPr/>
        </p:nvGrpSpPr>
        <p:grpSpPr bwMode="auto">
          <a:xfrm>
            <a:off x="2324100" y="1474788"/>
            <a:ext cx="1374775" cy="1541462"/>
            <a:chOff x="1464" y="929"/>
            <a:chExt cx="866" cy="971"/>
          </a:xfrm>
        </p:grpSpPr>
        <p:sp>
          <p:nvSpPr>
            <p:cNvPr id="47126" name="Line 120"/>
            <p:cNvSpPr>
              <a:spLocks noChangeShapeType="1"/>
            </p:cNvSpPr>
            <p:nvPr/>
          </p:nvSpPr>
          <p:spPr bwMode="auto">
            <a:xfrm rot="-8100000">
              <a:off x="1505" y="1707"/>
              <a:ext cx="386" cy="0"/>
            </a:xfrm>
            <a:prstGeom prst="line">
              <a:avLst/>
            </a:prstGeom>
            <a:noFill/>
            <a:ln w="19050">
              <a:solidFill>
                <a:srgbClr val="000000"/>
              </a:solidFill>
              <a:round/>
              <a:headEnd/>
              <a:tailEnd/>
            </a:ln>
          </p:spPr>
          <p:txBody>
            <a:bodyPr/>
            <a:lstStyle/>
            <a:p>
              <a:endParaRPr lang="en-US"/>
            </a:p>
          </p:txBody>
        </p:sp>
        <p:sp>
          <p:nvSpPr>
            <p:cNvPr id="47127" name="Line 121"/>
            <p:cNvSpPr>
              <a:spLocks noChangeShapeType="1"/>
            </p:cNvSpPr>
            <p:nvPr/>
          </p:nvSpPr>
          <p:spPr bwMode="auto">
            <a:xfrm rot="-8100000">
              <a:off x="2093" y="1122"/>
              <a:ext cx="386" cy="0"/>
            </a:xfrm>
            <a:prstGeom prst="line">
              <a:avLst/>
            </a:prstGeom>
            <a:noFill/>
            <a:ln w="19050">
              <a:solidFill>
                <a:srgbClr val="000000"/>
              </a:solidFill>
              <a:round/>
              <a:headEnd/>
              <a:tailEnd/>
            </a:ln>
          </p:spPr>
          <p:txBody>
            <a:bodyPr/>
            <a:lstStyle/>
            <a:p>
              <a:endParaRPr lang="en-US"/>
            </a:p>
          </p:txBody>
        </p:sp>
        <p:sp>
          <p:nvSpPr>
            <p:cNvPr id="47128" name="Line 122"/>
            <p:cNvSpPr>
              <a:spLocks noChangeShapeType="1"/>
            </p:cNvSpPr>
            <p:nvPr/>
          </p:nvSpPr>
          <p:spPr bwMode="auto">
            <a:xfrm rot="-8100000">
              <a:off x="1897" y="883"/>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7129" name="Text Box 124"/>
            <p:cNvSpPr txBox="1">
              <a:spLocks noChangeArrowheads="1"/>
            </p:cNvSpPr>
            <p:nvPr/>
          </p:nvSpPr>
          <p:spPr bwMode="auto">
            <a:xfrm rot="-2700000">
              <a:off x="1640" y="1087"/>
              <a:ext cx="330" cy="288"/>
            </a:xfrm>
            <a:prstGeom prst="rect">
              <a:avLst/>
            </a:prstGeom>
            <a:noFill/>
            <a:ln w="9525">
              <a:noFill/>
              <a:miter lim="800000"/>
              <a:headEnd/>
              <a:tailEnd/>
            </a:ln>
          </p:spPr>
          <p:txBody>
            <a:bodyPr wrap="none">
              <a:spAutoFit/>
            </a:bodyPr>
            <a:lstStyle/>
            <a:p>
              <a:r>
                <a:rPr lang="en-US" sz="2400">
                  <a:solidFill>
                    <a:srgbClr val="00CC00"/>
                  </a:solidFill>
                  <a:latin typeface="Arial" charset="0"/>
                </a:rPr>
                <a:t>30</a:t>
              </a:r>
            </a:p>
          </p:txBody>
        </p:sp>
      </p:grpSp>
      <p:sp>
        <p:nvSpPr>
          <p:cNvPr id="71806" name="AutoShape 126"/>
          <p:cNvSpPr>
            <a:spLocks noChangeArrowheads="1"/>
          </p:cNvSpPr>
          <p:nvPr/>
        </p:nvSpPr>
        <p:spPr bwMode="auto">
          <a:xfrm>
            <a:off x="7137400" y="2768600"/>
            <a:ext cx="647700" cy="1600200"/>
          </a:xfrm>
          <a:prstGeom prst="leftArrow">
            <a:avLst>
              <a:gd name="adj1" fmla="val 50000"/>
              <a:gd name="adj2" fmla="val 60296"/>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nvGrpSpPr>
          <p:cNvPr id="9" name="Group 153"/>
          <p:cNvGrpSpPr>
            <a:grpSpLocks/>
          </p:cNvGrpSpPr>
          <p:nvPr/>
        </p:nvGrpSpPr>
        <p:grpSpPr bwMode="auto">
          <a:xfrm>
            <a:off x="1944688" y="2924175"/>
            <a:ext cx="938212" cy="1395413"/>
            <a:chOff x="1225" y="1842"/>
            <a:chExt cx="591" cy="879"/>
          </a:xfrm>
        </p:grpSpPr>
        <p:sp>
          <p:nvSpPr>
            <p:cNvPr id="47122" name="Line 127"/>
            <p:cNvSpPr>
              <a:spLocks noChangeShapeType="1"/>
            </p:cNvSpPr>
            <p:nvPr/>
          </p:nvSpPr>
          <p:spPr bwMode="auto">
            <a:xfrm>
              <a:off x="1430" y="1865"/>
              <a:ext cx="386" cy="0"/>
            </a:xfrm>
            <a:prstGeom prst="line">
              <a:avLst/>
            </a:prstGeom>
            <a:noFill/>
            <a:ln w="19050">
              <a:solidFill>
                <a:srgbClr val="000000"/>
              </a:solidFill>
              <a:round/>
              <a:headEnd/>
              <a:tailEnd/>
            </a:ln>
          </p:spPr>
          <p:txBody>
            <a:bodyPr/>
            <a:lstStyle/>
            <a:p>
              <a:endParaRPr lang="en-US"/>
            </a:p>
          </p:txBody>
        </p:sp>
        <p:sp>
          <p:nvSpPr>
            <p:cNvPr id="47123" name="Line 128"/>
            <p:cNvSpPr>
              <a:spLocks noChangeShapeType="1"/>
            </p:cNvSpPr>
            <p:nvPr/>
          </p:nvSpPr>
          <p:spPr bwMode="auto">
            <a:xfrm>
              <a:off x="1423" y="2701"/>
              <a:ext cx="386" cy="0"/>
            </a:xfrm>
            <a:prstGeom prst="line">
              <a:avLst/>
            </a:prstGeom>
            <a:noFill/>
            <a:ln w="19050">
              <a:solidFill>
                <a:srgbClr val="000000"/>
              </a:solidFill>
              <a:round/>
              <a:headEnd/>
              <a:tailEnd/>
            </a:ln>
          </p:spPr>
          <p:txBody>
            <a:bodyPr/>
            <a:lstStyle/>
            <a:p>
              <a:endParaRPr lang="en-US"/>
            </a:p>
          </p:txBody>
        </p:sp>
        <p:sp>
          <p:nvSpPr>
            <p:cNvPr id="47124" name="Line 129"/>
            <p:cNvSpPr>
              <a:spLocks noChangeShapeType="1"/>
            </p:cNvSpPr>
            <p:nvPr/>
          </p:nvSpPr>
          <p:spPr bwMode="auto">
            <a:xfrm>
              <a:off x="1479" y="1842"/>
              <a:ext cx="0" cy="879"/>
            </a:xfrm>
            <a:prstGeom prst="line">
              <a:avLst/>
            </a:prstGeom>
            <a:noFill/>
            <a:ln w="19050">
              <a:solidFill>
                <a:srgbClr val="000000"/>
              </a:solidFill>
              <a:round/>
              <a:headEnd type="arrow" w="sm" len="lg"/>
              <a:tailEnd type="arrow" w="sm" len="lg"/>
            </a:ln>
          </p:spPr>
          <p:txBody>
            <a:bodyPr/>
            <a:lstStyle/>
            <a:p>
              <a:endParaRPr lang="en-US"/>
            </a:p>
          </p:txBody>
        </p:sp>
        <p:sp>
          <p:nvSpPr>
            <p:cNvPr id="47125" name="Text Box 130"/>
            <p:cNvSpPr txBox="1">
              <a:spLocks noChangeArrowheads="1"/>
            </p:cNvSpPr>
            <p:nvPr/>
          </p:nvSpPr>
          <p:spPr bwMode="auto">
            <a:xfrm rot="-5400000">
              <a:off x="1204" y="2134"/>
              <a:ext cx="330" cy="288"/>
            </a:xfrm>
            <a:prstGeom prst="rect">
              <a:avLst/>
            </a:prstGeom>
            <a:noFill/>
            <a:ln w="9525">
              <a:noFill/>
              <a:miter lim="800000"/>
              <a:headEnd/>
              <a:tailEnd/>
            </a:ln>
          </p:spPr>
          <p:txBody>
            <a:bodyPr wrap="none">
              <a:spAutoFit/>
            </a:bodyPr>
            <a:lstStyle/>
            <a:p>
              <a:r>
                <a:rPr lang="en-US" sz="2400">
                  <a:solidFill>
                    <a:schemeClr val="accent2"/>
                  </a:solidFill>
                  <a:latin typeface="Arial" charset="0"/>
                </a:rPr>
                <a:t>30</a:t>
              </a:r>
            </a:p>
          </p:txBody>
        </p:sp>
      </p:grpSp>
      <p:grpSp>
        <p:nvGrpSpPr>
          <p:cNvPr id="10" name="Group 154"/>
          <p:cNvGrpSpPr>
            <a:grpSpLocks/>
          </p:cNvGrpSpPr>
          <p:nvPr/>
        </p:nvGrpSpPr>
        <p:grpSpPr bwMode="auto">
          <a:xfrm>
            <a:off x="2373313" y="4483100"/>
            <a:ext cx="1541462" cy="1374775"/>
            <a:chOff x="1495" y="2824"/>
            <a:chExt cx="971" cy="866"/>
          </a:xfrm>
        </p:grpSpPr>
        <p:sp>
          <p:nvSpPr>
            <p:cNvPr id="47118" name="Line 131"/>
            <p:cNvSpPr>
              <a:spLocks noChangeShapeType="1"/>
            </p:cNvSpPr>
            <p:nvPr/>
          </p:nvSpPr>
          <p:spPr bwMode="auto">
            <a:xfrm rot="-2700000">
              <a:off x="1495" y="2866"/>
              <a:ext cx="386" cy="0"/>
            </a:xfrm>
            <a:prstGeom prst="line">
              <a:avLst/>
            </a:prstGeom>
            <a:noFill/>
            <a:ln w="19050">
              <a:solidFill>
                <a:srgbClr val="000000"/>
              </a:solidFill>
              <a:round/>
              <a:headEnd/>
              <a:tailEnd/>
            </a:ln>
          </p:spPr>
          <p:txBody>
            <a:bodyPr/>
            <a:lstStyle/>
            <a:p>
              <a:endParaRPr lang="en-US"/>
            </a:p>
          </p:txBody>
        </p:sp>
        <p:sp>
          <p:nvSpPr>
            <p:cNvPr id="47119" name="Line 132"/>
            <p:cNvSpPr>
              <a:spLocks noChangeShapeType="1"/>
            </p:cNvSpPr>
            <p:nvPr/>
          </p:nvSpPr>
          <p:spPr bwMode="auto">
            <a:xfrm rot="-2700000">
              <a:off x="2080" y="3454"/>
              <a:ext cx="386" cy="0"/>
            </a:xfrm>
            <a:prstGeom prst="line">
              <a:avLst/>
            </a:prstGeom>
            <a:noFill/>
            <a:ln w="19050">
              <a:solidFill>
                <a:srgbClr val="000000"/>
              </a:solidFill>
              <a:round/>
              <a:headEnd/>
              <a:tailEnd/>
            </a:ln>
          </p:spPr>
          <p:txBody>
            <a:bodyPr/>
            <a:lstStyle/>
            <a:p>
              <a:endParaRPr lang="en-US"/>
            </a:p>
          </p:txBody>
        </p:sp>
        <p:sp>
          <p:nvSpPr>
            <p:cNvPr id="47120" name="Line 133"/>
            <p:cNvSpPr>
              <a:spLocks noChangeShapeType="1"/>
            </p:cNvSpPr>
            <p:nvPr/>
          </p:nvSpPr>
          <p:spPr bwMode="auto">
            <a:xfrm rot="-2700000">
              <a:off x="1884" y="2824"/>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7121" name="Text Box 135"/>
            <p:cNvSpPr txBox="1">
              <a:spLocks noChangeArrowheads="1"/>
            </p:cNvSpPr>
            <p:nvPr/>
          </p:nvSpPr>
          <p:spPr bwMode="auto">
            <a:xfrm rot="2700000">
              <a:off x="1795" y="3043"/>
              <a:ext cx="330" cy="288"/>
            </a:xfrm>
            <a:prstGeom prst="rect">
              <a:avLst/>
            </a:prstGeom>
            <a:noFill/>
            <a:ln w="9525">
              <a:noFill/>
              <a:miter lim="800000"/>
              <a:headEnd/>
              <a:tailEnd/>
            </a:ln>
          </p:spPr>
          <p:txBody>
            <a:bodyPr wrap="none">
              <a:spAutoFit/>
            </a:bodyPr>
            <a:lstStyle/>
            <a:p>
              <a:r>
                <a:rPr lang="en-US" sz="2400">
                  <a:solidFill>
                    <a:srgbClr val="00CC00"/>
                  </a:solidFill>
                  <a:latin typeface="Arial" charset="0"/>
                </a:rPr>
                <a:t>30</a:t>
              </a:r>
            </a:p>
          </p:txBody>
        </p:sp>
      </p:grpSp>
      <p:sp>
        <p:nvSpPr>
          <p:cNvPr id="71825" name="AutoShape 145"/>
          <p:cNvSpPr>
            <a:spLocks noChangeArrowheads="1"/>
          </p:cNvSpPr>
          <p:nvPr/>
        </p:nvSpPr>
        <p:spPr bwMode="auto">
          <a:xfrm rot="5400000">
            <a:off x="4178300" y="5518150"/>
            <a:ext cx="647700" cy="1600200"/>
          </a:xfrm>
          <a:prstGeom prst="leftArrow">
            <a:avLst>
              <a:gd name="adj1" fmla="val 50000"/>
              <a:gd name="adj2" fmla="val 60296"/>
            </a:avLst>
          </a:prstGeom>
          <a:solidFill>
            <a:srgbClr val="00CC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7117" name="Text Box 146"/>
          <p:cNvSpPr txBox="1">
            <a:spLocks noChangeArrowheads="1"/>
          </p:cNvSpPr>
          <p:nvPr/>
        </p:nvSpPr>
        <p:spPr bwMode="auto">
          <a:xfrm>
            <a:off x="39688" y="336550"/>
            <a:ext cx="8145462" cy="519113"/>
          </a:xfrm>
          <a:prstGeom prst="rect">
            <a:avLst/>
          </a:prstGeom>
          <a:noFill/>
          <a:ln w="9525">
            <a:noFill/>
            <a:miter lim="800000"/>
            <a:headEnd/>
            <a:tailEnd/>
          </a:ln>
        </p:spPr>
        <p:txBody>
          <a:bodyPr wrap="none">
            <a:spAutoFit/>
          </a:bodyPr>
          <a:lstStyle/>
          <a:p>
            <a:r>
              <a:rPr lang="en-US" b="1">
                <a:solidFill>
                  <a:schemeClr val="accent2"/>
                </a:solidFill>
                <a:latin typeface="Arial" charset="0"/>
                <a:cs typeface="Arial" charset="0"/>
              </a:rPr>
              <a:t>EXAMPLE : </a:t>
            </a:r>
            <a:r>
              <a:rPr lang="en-US" sz="2400">
                <a:solidFill>
                  <a:schemeClr val="accent2"/>
                </a:solidFill>
                <a:latin typeface="Arial" charset="0"/>
                <a:cs typeface="Arial" charset="0"/>
              </a:rPr>
              <a:t>Dimension of </a:t>
            </a:r>
            <a:r>
              <a:rPr lang="en-US" sz="2400" b="1" i="1">
                <a:solidFill>
                  <a:schemeClr val="accent2"/>
                </a:solidFill>
                <a:latin typeface="Arial" charset="0"/>
                <a:cs typeface="Arial" charset="0"/>
              </a:rPr>
              <a:t>length</a:t>
            </a:r>
            <a:r>
              <a:rPr lang="en-US" sz="2400">
                <a:solidFill>
                  <a:schemeClr val="accent2"/>
                </a:solidFill>
                <a:latin typeface="Arial" charset="0"/>
                <a:cs typeface="Arial" charset="0"/>
              </a:rPr>
              <a:t> using </a:t>
            </a:r>
            <a:r>
              <a:rPr lang="en-US" sz="2400" b="1" i="1">
                <a:solidFill>
                  <a:schemeClr val="accent2"/>
                </a:solidFill>
                <a:latin typeface="Arial" charset="0"/>
                <a:cs typeface="Arial" charset="0"/>
              </a:rPr>
              <a:t>aligned</a:t>
            </a:r>
            <a:r>
              <a:rPr lang="en-US" sz="2400">
                <a:solidFill>
                  <a:schemeClr val="accent2"/>
                </a:solidFill>
                <a:latin typeface="Arial" charset="0"/>
                <a:cs typeface="Arial" charset="0"/>
              </a:rPr>
              <a:t> method.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70"/>
                                        </p:tgtEl>
                                        <p:attrNameLst>
                                          <p:attrName>style.visibility</p:attrName>
                                        </p:attrNameLst>
                                      </p:cBhvr>
                                      <p:to>
                                        <p:strVal val="visible"/>
                                      </p:to>
                                    </p:set>
                                    <p:animEffect transition="in" filter="fade">
                                      <p:cBhvr>
                                        <p:cTn id="7" dur="1000"/>
                                        <p:tgtEl>
                                          <p:spTgt spid="7177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1825"/>
                                        </p:tgtEl>
                                        <p:attrNameLst>
                                          <p:attrName>style.visibility</p:attrName>
                                        </p:attrNameLst>
                                      </p:cBhvr>
                                      <p:to>
                                        <p:strVal val="visible"/>
                                      </p:to>
                                    </p:set>
                                    <p:animEffect transition="in" filter="slide(fromBottom)">
                                      <p:cBhvr>
                                        <p:cTn id="12" dur="500"/>
                                        <p:tgtEl>
                                          <p:spTgt spid="718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childTnLst>
                                </p:cTn>
                              </p:par>
                            </p:childTnLst>
                          </p:cTn>
                        </p:par>
                        <p:par>
                          <p:cTn id="40" fill="hold">
                            <p:stCondLst>
                              <p:cond delay="2000"/>
                            </p:stCondLst>
                            <p:childTnLst>
                              <p:par>
                                <p:cTn id="41" presetID="10" presetClass="exit" presetSubtype="0" fill="hold" grpId="1" nodeType="afterEffect">
                                  <p:stCondLst>
                                    <p:cond delay="0"/>
                                  </p:stCondLst>
                                  <p:childTnLst>
                                    <p:animEffect transition="out" filter="fade">
                                      <p:cBhvr>
                                        <p:cTn id="42" dur="2000"/>
                                        <p:tgtEl>
                                          <p:spTgt spid="71825"/>
                                        </p:tgtEl>
                                      </p:cBhvr>
                                    </p:animEffect>
                                    <p:set>
                                      <p:cBhvr>
                                        <p:cTn id="43" dur="1" fill="hold">
                                          <p:stCondLst>
                                            <p:cond delay="1999"/>
                                          </p:stCondLst>
                                        </p:cTn>
                                        <p:tgtEl>
                                          <p:spTgt spid="7182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grpId="0" nodeType="clickEffect">
                                  <p:stCondLst>
                                    <p:cond delay="0"/>
                                  </p:stCondLst>
                                  <p:childTnLst>
                                    <p:set>
                                      <p:cBhvr>
                                        <p:cTn id="47" dur="1" fill="hold">
                                          <p:stCondLst>
                                            <p:cond delay="0"/>
                                          </p:stCondLst>
                                        </p:cTn>
                                        <p:tgtEl>
                                          <p:spTgt spid="71806"/>
                                        </p:tgtEl>
                                        <p:attrNameLst>
                                          <p:attrName>style.visibility</p:attrName>
                                        </p:attrNameLst>
                                      </p:cBhvr>
                                      <p:to>
                                        <p:strVal val="visible"/>
                                      </p:to>
                                    </p:set>
                                    <p:animEffect transition="in" filter="slide(fromRight)">
                                      <p:cBhvr>
                                        <p:cTn id="48" dur="500"/>
                                        <p:tgtEl>
                                          <p:spTgt spid="718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0" grpId="0" animBg="1"/>
      <p:bldP spid="71806" grpId="0" animBg="1"/>
      <p:bldP spid="71825" grpId="0" animBg="1"/>
      <p:bldP spid="7182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AutoShape 4"/>
          <p:cNvSpPr>
            <a:spLocks noChangeArrowheads="1"/>
          </p:cNvSpPr>
          <p:nvPr/>
        </p:nvSpPr>
        <p:spPr bwMode="auto">
          <a:xfrm>
            <a:off x="2946400" y="2032000"/>
            <a:ext cx="3200400" cy="3201988"/>
          </a:xfrm>
          <a:prstGeom prst="octagon">
            <a:avLst>
              <a:gd name="adj" fmla="val 29287"/>
            </a:avLst>
          </a:prstGeom>
          <a:solidFill>
            <a:srgbClr val="33CCFF"/>
          </a:solidFill>
          <a:ln w="38100">
            <a:solidFill>
              <a:srgbClr val="000000"/>
            </a:solidFill>
            <a:miter lim="800000"/>
            <a:headEnd/>
            <a:tailEnd/>
          </a:ln>
        </p:spPr>
        <p:txBody>
          <a:bodyPr wrap="none" anchor="ctr"/>
          <a:lstStyle/>
          <a:p>
            <a:endParaRPr lang="en-US"/>
          </a:p>
        </p:txBody>
      </p:sp>
      <p:grpSp>
        <p:nvGrpSpPr>
          <p:cNvPr id="2" name="Group 60"/>
          <p:cNvGrpSpPr>
            <a:grpSpLocks/>
          </p:cNvGrpSpPr>
          <p:nvPr/>
        </p:nvGrpSpPr>
        <p:grpSpPr bwMode="auto">
          <a:xfrm>
            <a:off x="3843338" y="1258888"/>
            <a:ext cx="1384300" cy="736600"/>
            <a:chOff x="2421" y="793"/>
            <a:chExt cx="872" cy="464"/>
          </a:xfrm>
        </p:grpSpPr>
        <p:sp>
          <p:nvSpPr>
            <p:cNvPr id="48169" name="Line 22"/>
            <p:cNvSpPr>
              <a:spLocks noChangeShapeType="1"/>
            </p:cNvSpPr>
            <p:nvPr/>
          </p:nvSpPr>
          <p:spPr bwMode="auto">
            <a:xfrm rot="5400000">
              <a:off x="3079" y="1064"/>
              <a:ext cx="386" cy="0"/>
            </a:xfrm>
            <a:prstGeom prst="line">
              <a:avLst/>
            </a:prstGeom>
            <a:noFill/>
            <a:ln w="19050">
              <a:solidFill>
                <a:srgbClr val="000000"/>
              </a:solidFill>
              <a:round/>
              <a:headEnd/>
              <a:tailEnd/>
            </a:ln>
          </p:spPr>
          <p:txBody>
            <a:bodyPr/>
            <a:lstStyle/>
            <a:p>
              <a:endParaRPr lang="en-US"/>
            </a:p>
          </p:txBody>
        </p:sp>
        <p:sp>
          <p:nvSpPr>
            <p:cNvPr id="48170" name="Line 23"/>
            <p:cNvSpPr>
              <a:spLocks noChangeShapeType="1"/>
            </p:cNvSpPr>
            <p:nvPr/>
          </p:nvSpPr>
          <p:spPr bwMode="auto">
            <a:xfrm rot="5400000">
              <a:off x="2249" y="1062"/>
              <a:ext cx="386" cy="0"/>
            </a:xfrm>
            <a:prstGeom prst="line">
              <a:avLst/>
            </a:prstGeom>
            <a:noFill/>
            <a:ln w="19050">
              <a:solidFill>
                <a:srgbClr val="000000"/>
              </a:solidFill>
              <a:round/>
              <a:headEnd/>
              <a:tailEnd/>
            </a:ln>
          </p:spPr>
          <p:txBody>
            <a:bodyPr/>
            <a:lstStyle/>
            <a:p>
              <a:endParaRPr lang="en-US"/>
            </a:p>
          </p:txBody>
        </p:sp>
        <p:sp>
          <p:nvSpPr>
            <p:cNvPr id="48171" name="Line 24"/>
            <p:cNvSpPr>
              <a:spLocks noChangeShapeType="1"/>
            </p:cNvSpPr>
            <p:nvPr/>
          </p:nvSpPr>
          <p:spPr bwMode="auto">
            <a:xfrm rot="5400000">
              <a:off x="2857" y="480"/>
              <a:ext cx="0" cy="872"/>
            </a:xfrm>
            <a:prstGeom prst="line">
              <a:avLst/>
            </a:prstGeom>
            <a:noFill/>
            <a:ln w="19050">
              <a:solidFill>
                <a:srgbClr val="000000"/>
              </a:solidFill>
              <a:round/>
              <a:headEnd type="arrow" w="sm" len="lg"/>
              <a:tailEnd type="arrow" w="sm" len="lg"/>
            </a:ln>
          </p:spPr>
          <p:txBody>
            <a:bodyPr/>
            <a:lstStyle/>
            <a:p>
              <a:endParaRPr lang="en-US"/>
            </a:p>
          </p:txBody>
        </p:sp>
        <p:sp>
          <p:nvSpPr>
            <p:cNvPr id="48172" name="Text Box 25"/>
            <p:cNvSpPr txBox="1">
              <a:spLocks noChangeArrowheads="1"/>
            </p:cNvSpPr>
            <p:nvPr/>
          </p:nvSpPr>
          <p:spPr bwMode="auto">
            <a:xfrm>
              <a:off x="2697" y="793"/>
              <a:ext cx="330"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30</a:t>
              </a:r>
            </a:p>
          </p:txBody>
        </p:sp>
      </p:grpSp>
      <p:grpSp>
        <p:nvGrpSpPr>
          <p:cNvPr id="3" name="Group 53"/>
          <p:cNvGrpSpPr>
            <a:grpSpLocks/>
          </p:cNvGrpSpPr>
          <p:nvPr/>
        </p:nvGrpSpPr>
        <p:grpSpPr bwMode="auto">
          <a:xfrm>
            <a:off x="3852863" y="5289550"/>
            <a:ext cx="1374775" cy="690563"/>
            <a:chOff x="2427" y="3332"/>
            <a:chExt cx="866" cy="435"/>
          </a:xfrm>
        </p:grpSpPr>
        <p:sp>
          <p:nvSpPr>
            <p:cNvPr id="48165" name="Line 9"/>
            <p:cNvSpPr>
              <a:spLocks noChangeShapeType="1"/>
            </p:cNvSpPr>
            <p:nvPr/>
          </p:nvSpPr>
          <p:spPr bwMode="auto">
            <a:xfrm rot="5400000">
              <a:off x="3084" y="3527"/>
              <a:ext cx="386" cy="0"/>
            </a:xfrm>
            <a:prstGeom prst="line">
              <a:avLst/>
            </a:prstGeom>
            <a:noFill/>
            <a:ln w="19050">
              <a:solidFill>
                <a:srgbClr val="000000"/>
              </a:solidFill>
              <a:round/>
              <a:headEnd/>
              <a:tailEnd/>
            </a:ln>
          </p:spPr>
          <p:txBody>
            <a:bodyPr/>
            <a:lstStyle/>
            <a:p>
              <a:endParaRPr lang="en-US"/>
            </a:p>
          </p:txBody>
        </p:sp>
        <p:sp>
          <p:nvSpPr>
            <p:cNvPr id="48166" name="Line 10"/>
            <p:cNvSpPr>
              <a:spLocks noChangeShapeType="1"/>
            </p:cNvSpPr>
            <p:nvPr/>
          </p:nvSpPr>
          <p:spPr bwMode="auto">
            <a:xfrm rot="5400000">
              <a:off x="2255" y="3525"/>
              <a:ext cx="386" cy="0"/>
            </a:xfrm>
            <a:prstGeom prst="line">
              <a:avLst/>
            </a:prstGeom>
            <a:noFill/>
            <a:ln w="19050">
              <a:solidFill>
                <a:srgbClr val="000000"/>
              </a:solidFill>
              <a:round/>
              <a:headEnd/>
              <a:tailEnd/>
            </a:ln>
          </p:spPr>
          <p:txBody>
            <a:bodyPr/>
            <a:lstStyle/>
            <a:p>
              <a:endParaRPr lang="en-US"/>
            </a:p>
          </p:txBody>
        </p:sp>
        <p:sp>
          <p:nvSpPr>
            <p:cNvPr id="48167" name="Line 11"/>
            <p:cNvSpPr>
              <a:spLocks noChangeShapeType="1"/>
            </p:cNvSpPr>
            <p:nvPr/>
          </p:nvSpPr>
          <p:spPr bwMode="auto">
            <a:xfrm rot="5400000">
              <a:off x="2860" y="3230"/>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8168" name="Text Box 44"/>
            <p:cNvSpPr txBox="1">
              <a:spLocks noChangeArrowheads="1"/>
            </p:cNvSpPr>
            <p:nvPr/>
          </p:nvSpPr>
          <p:spPr bwMode="auto">
            <a:xfrm>
              <a:off x="2705" y="3537"/>
              <a:ext cx="330"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30</a:t>
              </a:r>
            </a:p>
          </p:txBody>
        </p:sp>
      </p:grpSp>
      <p:sp>
        <p:nvSpPr>
          <p:cNvPr id="91176" name="AutoShape 40"/>
          <p:cNvSpPr>
            <a:spLocks noChangeArrowheads="1"/>
          </p:cNvSpPr>
          <p:nvPr/>
        </p:nvSpPr>
        <p:spPr bwMode="auto">
          <a:xfrm rot="5400000">
            <a:off x="4178300" y="5518150"/>
            <a:ext cx="647700" cy="1600200"/>
          </a:xfrm>
          <a:prstGeom prst="leftArrow">
            <a:avLst>
              <a:gd name="adj1" fmla="val 50000"/>
              <a:gd name="adj2" fmla="val 60296"/>
            </a:avLst>
          </a:prstGeom>
          <a:solidFill>
            <a:srgbClr val="00CC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nvGrpSpPr>
          <p:cNvPr id="4" name="Group 57"/>
          <p:cNvGrpSpPr>
            <a:grpSpLocks/>
          </p:cNvGrpSpPr>
          <p:nvPr/>
        </p:nvGrpSpPr>
        <p:grpSpPr bwMode="auto">
          <a:xfrm>
            <a:off x="5402263" y="4252913"/>
            <a:ext cx="1374775" cy="1541462"/>
            <a:chOff x="3403" y="2679"/>
            <a:chExt cx="866" cy="971"/>
          </a:xfrm>
        </p:grpSpPr>
        <p:sp>
          <p:nvSpPr>
            <p:cNvPr id="48161" name="Line 13"/>
            <p:cNvSpPr>
              <a:spLocks noChangeShapeType="1"/>
            </p:cNvSpPr>
            <p:nvPr/>
          </p:nvSpPr>
          <p:spPr bwMode="auto">
            <a:xfrm rot="2700000">
              <a:off x="3841" y="2872"/>
              <a:ext cx="386" cy="0"/>
            </a:xfrm>
            <a:prstGeom prst="line">
              <a:avLst/>
            </a:prstGeom>
            <a:noFill/>
            <a:ln w="19050">
              <a:solidFill>
                <a:srgbClr val="000000"/>
              </a:solidFill>
              <a:round/>
              <a:headEnd/>
              <a:tailEnd/>
            </a:ln>
          </p:spPr>
          <p:txBody>
            <a:bodyPr/>
            <a:lstStyle/>
            <a:p>
              <a:endParaRPr lang="en-US"/>
            </a:p>
          </p:txBody>
        </p:sp>
        <p:sp>
          <p:nvSpPr>
            <p:cNvPr id="48162" name="Line 14"/>
            <p:cNvSpPr>
              <a:spLocks noChangeShapeType="1"/>
            </p:cNvSpPr>
            <p:nvPr/>
          </p:nvSpPr>
          <p:spPr bwMode="auto">
            <a:xfrm rot="2700000">
              <a:off x="3255" y="3457"/>
              <a:ext cx="386" cy="0"/>
            </a:xfrm>
            <a:prstGeom prst="line">
              <a:avLst/>
            </a:prstGeom>
            <a:noFill/>
            <a:ln w="19050">
              <a:solidFill>
                <a:srgbClr val="000000"/>
              </a:solidFill>
              <a:round/>
              <a:headEnd/>
              <a:tailEnd/>
            </a:ln>
          </p:spPr>
          <p:txBody>
            <a:bodyPr/>
            <a:lstStyle/>
            <a:p>
              <a:endParaRPr lang="en-US"/>
            </a:p>
          </p:txBody>
        </p:sp>
        <p:sp>
          <p:nvSpPr>
            <p:cNvPr id="48163" name="Line 15"/>
            <p:cNvSpPr>
              <a:spLocks noChangeShapeType="1"/>
            </p:cNvSpPr>
            <p:nvPr/>
          </p:nvSpPr>
          <p:spPr bwMode="auto">
            <a:xfrm rot="2700000">
              <a:off x="3836" y="2830"/>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8164" name="Text Box 45"/>
            <p:cNvSpPr txBox="1">
              <a:spLocks noChangeArrowheads="1"/>
            </p:cNvSpPr>
            <p:nvPr/>
          </p:nvSpPr>
          <p:spPr bwMode="auto">
            <a:xfrm>
              <a:off x="3681" y="3121"/>
              <a:ext cx="330"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30</a:t>
              </a:r>
            </a:p>
          </p:txBody>
        </p:sp>
      </p:grpSp>
      <p:grpSp>
        <p:nvGrpSpPr>
          <p:cNvPr id="5" name="Group 54"/>
          <p:cNvGrpSpPr>
            <a:grpSpLocks/>
          </p:cNvGrpSpPr>
          <p:nvPr/>
        </p:nvGrpSpPr>
        <p:grpSpPr bwMode="auto">
          <a:xfrm>
            <a:off x="6221413" y="2936875"/>
            <a:ext cx="793750" cy="1385888"/>
            <a:chOff x="3919" y="1850"/>
            <a:chExt cx="500" cy="873"/>
          </a:xfrm>
        </p:grpSpPr>
        <p:sp>
          <p:nvSpPr>
            <p:cNvPr id="48157" name="Line 5"/>
            <p:cNvSpPr>
              <a:spLocks noChangeShapeType="1"/>
            </p:cNvSpPr>
            <p:nvPr/>
          </p:nvSpPr>
          <p:spPr bwMode="auto">
            <a:xfrm>
              <a:off x="3926" y="1873"/>
              <a:ext cx="386" cy="0"/>
            </a:xfrm>
            <a:prstGeom prst="line">
              <a:avLst/>
            </a:prstGeom>
            <a:noFill/>
            <a:ln w="19050">
              <a:solidFill>
                <a:srgbClr val="000000"/>
              </a:solidFill>
              <a:round/>
              <a:headEnd/>
              <a:tailEnd/>
            </a:ln>
          </p:spPr>
          <p:txBody>
            <a:bodyPr/>
            <a:lstStyle/>
            <a:p>
              <a:endParaRPr lang="en-US"/>
            </a:p>
          </p:txBody>
        </p:sp>
        <p:sp>
          <p:nvSpPr>
            <p:cNvPr id="48158" name="Line 6"/>
            <p:cNvSpPr>
              <a:spLocks noChangeShapeType="1"/>
            </p:cNvSpPr>
            <p:nvPr/>
          </p:nvSpPr>
          <p:spPr bwMode="auto">
            <a:xfrm>
              <a:off x="3919" y="2709"/>
              <a:ext cx="386" cy="0"/>
            </a:xfrm>
            <a:prstGeom prst="line">
              <a:avLst/>
            </a:prstGeom>
            <a:noFill/>
            <a:ln w="19050">
              <a:solidFill>
                <a:srgbClr val="000000"/>
              </a:solidFill>
              <a:round/>
              <a:headEnd/>
              <a:tailEnd/>
            </a:ln>
          </p:spPr>
          <p:txBody>
            <a:bodyPr/>
            <a:lstStyle/>
            <a:p>
              <a:endParaRPr lang="en-US"/>
            </a:p>
          </p:txBody>
        </p:sp>
        <p:sp>
          <p:nvSpPr>
            <p:cNvPr id="48159" name="Line 7"/>
            <p:cNvSpPr>
              <a:spLocks noChangeShapeType="1"/>
            </p:cNvSpPr>
            <p:nvPr/>
          </p:nvSpPr>
          <p:spPr bwMode="auto">
            <a:xfrm>
              <a:off x="4255" y="1850"/>
              <a:ext cx="0" cy="873"/>
            </a:xfrm>
            <a:prstGeom prst="line">
              <a:avLst/>
            </a:prstGeom>
            <a:noFill/>
            <a:ln w="19050">
              <a:solidFill>
                <a:srgbClr val="000000"/>
              </a:solidFill>
              <a:round/>
              <a:headEnd type="arrow" w="sm" len="lg"/>
              <a:tailEnd type="arrow" w="sm" len="lg"/>
            </a:ln>
          </p:spPr>
          <p:txBody>
            <a:bodyPr/>
            <a:lstStyle/>
            <a:p>
              <a:endParaRPr lang="en-US"/>
            </a:p>
          </p:txBody>
        </p:sp>
        <p:sp>
          <p:nvSpPr>
            <p:cNvPr id="48160" name="Text Box 46"/>
            <p:cNvSpPr txBox="1">
              <a:spLocks noChangeArrowheads="1"/>
            </p:cNvSpPr>
            <p:nvPr/>
          </p:nvSpPr>
          <p:spPr bwMode="auto">
            <a:xfrm>
              <a:off x="4089" y="2169"/>
              <a:ext cx="330"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30</a:t>
              </a:r>
            </a:p>
          </p:txBody>
        </p:sp>
      </p:grpSp>
      <p:grpSp>
        <p:nvGrpSpPr>
          <p:cNvPr id="6" name="Group 58"/>
          <p:cNvGrpSpPr>
            <a:grpSpLocks/>
          </p:cNvGrpSpPr>
          <p:nvPr/>
        </p:nvGrpSpPr>
        <p:grpSpPr bwMode="auto">
          <a:xfrm>
            <a:off x="5173663" y="1406525"/>
            <a:ext cx="1541462" cy="1374775"/>
            <a:chOff x="3259" y="886"/>
            <a:chExt cx="971" cy="866"/>
          </a:xfrm>
        </p:grpSpPr>
        <p:sp>
          <p:nvSpPr>
            <p:cNvPr id="48153" name="Line 17"/>
            <p:cNvSpPr>
              <a:spLocks noChangeShapeType="1"/>
            </p:cNvSpPr>
            <p:nvPr/>
          </p:nvSpPr>
          <p:spPr bwMode="auto">
            <a:xfrm rot="-2700000">
              <a:off x="3259" y="1120"/>
              <a:ext cx="386" cy="0"/>
            </a:xfrm>
            <a:prstGeom prst="line">
              <a:avLst/>
            </a:prstGeom>
            <a:noFill/>
            <a:ln w="19050">
              <a:solidFill>
                <a:srgbClr val="000000"/>
              </a:solidFill>
              <a:round/>
              <a:headEnd/>
              <a:tailEnd/>
            </a:ln>
          </p:spPr>
          <p:txBody>
            <a:bodyPr/>
            <a:lstStyle/>
            <a:p>
              <a:endParaRPr lang="en-US"/>
            </a:p>
          </p:txBody>
        </p:sp>
        <p:sp>
          <p:nvSpPr>
            <p:cNvPr id="48154" name="Line 18"/>
            <p:cNvSpPr>
              <a:spLocks noChangeShapeType="1"/>
            </p:cNvSpPr>
            <p:nvPr/>
          </p:nvSpPr>
          <p:spPr bwMode="auto">
            <a:xfrm rot="-2700000">
              <a:off x="3844" y="1708"/>
              <a:ext cx="386" cy="0"/>
            </a:xfrm>
            <a:prstGeom prst="line">
              <a:avLst/>
            </a:prstGeom>
            <a:noFill/>
            <a:ln w="19050">
              <a:solidFill>
                <a:srgbClr val="000000"/>
              </a:solidFill>
              <a:round/>
              <a:headEnd/>
              <a:tailEnd/>
            </a:ln>
          </p:spPr>
          <p:txBody>
            <a:bodyPr/>
            <a:lstStyle/>
            <a:p>
              <a:endParaRPr lang="en-US"/>
            </a:p>
          </p:txBody>
        </p:sp>
        <p:sp>
          <p:nvSpPr>
            <p:cNvPr id="48155" name="Line 19"/>
            <p:cNvSpPr>
              <a:spLocks noChangeShapeType="1"/>
            </p:cNvSpPr>
            <p:nvPr/>
          </p:nvSpPr>
          <p:spPr bwMode="auto">
            <a:xfrm rot="-2700000">
              <a:off x="3843" y="886"/>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8156" name="Text Box 47"/>
            <p:cNvSpPr txBox="1">
              <a:spLocks noChangeArrowheads="1"/>
            </p:cNvSpPr>
            <p:nvPr/>
          </p:nvSpPr>
          <p:spPr bwMode="auto">
            <a:xfrm>
              <a:off x="3713" y="1209"/>
              <a:ext cx="330"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30</a:t>
              </a:r>
            </a:p>
          </p:txBody>
        </p:sp>
      </p:grpSp>
      <p:grpSp>
        <p:nvGrpSpPr>
          <p:cNvPr id="7" name="Group 59"/>
          <p:cNvGrpSpPr>
            <a:grpSpLocks/>
          </p:cNvGrpSpPr>
          <p:nvPr/>
        </p:nvGrpSpPr>
        <p:grpSpPr bwMode="auto">
          <a:xfrm>
            <a:off x="2324100" y="1474788"/>
            <a:ext cx="1374775" cy="1541462"/>
            <a:chOff x="1464" y="929"/>
            <a:chExt cx="866" cy="971"/>
          </a:xfrm>
        </p:grpSpPr>
        <p:sp>
          <p:nvSpPr>
            <p:cNvPr id="48149" name="Line 26"/>
            <p:cNvSpPr>
              <a:spLocks noChangeShapeType="1"/>
            </p:cNvSpPr>
            <p:nvPr/>
          </p:nvSpPr>
          <p:spPr bwMode="auto">
            <a:xfrm rot="-8100000">
              <a:off x="1505" y="1707"/>
              <a:ext cx="386" cy="0"/>
            </a:xfrm>
            <a:prstGeom prst="line">
              <a:avLst/>
            </a:prstGeom>
            <a:noFill/>
            <a:ln w="19050">
              <a:solidFill>
                <a:srgbClr val="000000"/>
              </a:solidFill>
              <a:round/>
              <a:headEnd/>
              <a:tailEnd/>
            </a:ln>
          </p:spPr>
          <p:txBody>
            <a:bodyPr/>
            <a:lstStyle/>
            <a:p>
              <a:endParaRPr lang="en-US"/>
            </a:p>
          </p:txBody>
        </p:sp>
        <p:sp>
          <p:nvSpPr>
            <p:cNvPr id="48150" name="Line 27"/>
            <p:cNvSpPr>
              <a:spLocks noChangeShapeType="1"/>
            </p:cNvSpPr>
            <p:nvPr/>
          </p:nvSpPr>
          <p:spPr bwMode="auto">
            <a:xfrm rot="-8100000">
              <a:off x="2093" y="1122"/>
              <a:ext cx="386" cy="0"/>
            </a:xfrm>
            <a:prstGeom prst="line">
              <a:avLst/>
            </a:prstGeom>
            <a:noFill/>
            <a:ln w="19050">
              <a:solidFill>
                <a:srgbClr val="000000"/>
              </a:solidFill>
              <a:round/>
              <a:headEnd/>
              <a:tailEnd/>
            </a:ln>
          </p:spPr>
          <p:txBody>
            <a:bodyPr/>
            <a:lstStyle/>
            <a:p>
              <a:endParaRPr lang="en-US"/>
            </a:p>
          </p:txBody>
        </p:sp>
        <p:sp>
          <p:nvSpPr>
            <p:cNvPr id="48151" name="Line 28"/>
            <p:cNvSpPr>
              <a:spLocks noChangeShapeType="1"/>
            </p:cNvSpPr>
            <p:nvPr/>
          </p:nvSpPr>
          <p:spPr bwMode="auto">
            <a:xfrm rot="-8100000">
              <a:off x="1897" y="883"/>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8152" name="Text Box 48"/>
            <p:cNvSpPr txBox="1">
              <a:spLocks noChangeArrowheads="1"/>
            </p:cNvSpPr>
            <p:nvPr/>
          </p:nvSpPr>
          <p:spPr bwMode="auto">
            <a:xfrm>
              <a:off x="1737" y="1185"/>
              <a:ext cx="330"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30</a:t>
              </a:r>
            </a:p>
          </p:txBody>
        </p:sp>
      </p:grpSp>
      <p:grpSp>
        <p:nvGrpSpPr>
          <p:cNvPr id="8" name="Group 55"/>
          <p:cNvGrpSpPr>
            <a:grpSpLocks/>
          </p:cNvGrpSpPr>
          <p:nvPr/>
        </p:nvGrpSpPr>
        <p:grpSpPr bwMode="auto">
          <a:xfrm>
            <a:off x="2071688" y="2924175"/>
            <a:ext cx="811212" cy="1395413"/>
            <a:chOff x="1305" y="1842"/>
            <a:chExt cx="511" cy="879"/>
          </a:xfrm>
        </p:grpSpPr>
        <p:sp>
          <p:nvSpPr>
            <p:cNvPr id="48145" name="Line 31"/>
            <p:cNvSpPr>
              <a:spLocks noChangeShapeType="1"/>
            </p:cNvSpPr>
            <p:nvPr/>
          </p:nvSpPr>
          <p:spPr bwMode="auto">
            <a:xfrm>
              <a:off x="1430" y="1865"/>
              <a:ext cx="386" cy="0"/>
            </a:xfrm>
            <a:prstGeom prst="line">
              <a:avLst/>
            </a:prstGeom>
            <a:noFill/>
            <a:ln w="19050">
              <a:solidFill>
                <a:srgbClr val="000000"/>
              </a:solidFill>
              <a:round/>
              <a:headEnd/>
              <a:tailEnd/>
            </a:ln>
          </p:spPr>
          <p:txBody>
            <a:bodyPr/>
            <a:lstStyle/>
            <a:p>
              <a:endParaRPr lang="en-US"/>
            </a:p>
          </p:txBody>
        </p:sp>
        <p:sp>
          <p:nvSpPr>
            <p:cNvPr id="48146" name="Line 32"/>
            <p:cNvSpPr>
              <a:spLocks noChangeShapeType="1"/>
            </p:cNvSpPr>
            <p:nvPr/>
          </p:nvSpPr>
          <p:spPr bwMode="auto">
            <a:xfrm>
              <a:off x="1423" y="2701"/>
              <a:ext cx="386" cy="0"/>
            </a:xfrm>
            <a:prstGeom prst="line">
              <a:avLst/>
            </a:prstGeom>
            <a:noFill/>
            <a:ln w="19050">
              <a:solidFill>
                <a:srgbClr val="000000"/>
              </a:solidFill>
              <a:round/>
              <a:headEnd/>
              <a:tailEnd/>
            </a:ln>
          </p:spPr>
          <p:txBody>
            <a:bodyPr/>
            <a:lstStyle/>
            <a:p>
              <a:endParaRPr lang="en-US"/>
            </a:p>
          </p:txBody>
        </p:sp>
        <p:sp>
          <p:nvSpPr>
            <p:cNvPr id="48147" name="Line 33"/>
            <p:cNvSpPr>
              <a:spLocks noChangeShapeType="1"/>
            </p:cNvSpPr>
            <p:nvPr/>
          </p:nvSpPr>
          <p:spPr bwMode="auto">
            <a:xfrm>
              <a:off x="1479" y="1842"/>
              <a:ext cx="0" cy="879"/>
            </a:xfrm>
            <a:prstGeom prst="line">
              <a:avLst/>
            </a:prstGeom>
            <a:noFill/>
            <a:ln w="19050">
              <a:solidFill>
                <a:srgbClr val="000000"/>
              </a:solidFill>
              <a:round/>
              <a:headEnd type="arrow" w="sm" len="lg"/>
              <a:tailEnd type="arrow" w="sm" len="lg"/>
            </a:ln>
          </p:spPr>
          <p:txBody>
            <a:bodyPr/>
            <a:lstStyle/>
            <a:p>
              <a:endParaRPr lang="en-US"/>
            </a:p>
          </p:txBody>
        </p:sp>
        <p:sp>
          <p:nvSpPr>
            <p:cNvPr id="48148" name="Text Box 49"/>
            <p:cNvSpPr txBox="1">
              <a:spLocks noChangeArrowheads="1"/>
            </p:cNvSpPr>
            <p:nvPr/>
          </p:nvSpPr>
          <p:spPr bwMode="auto">
            <a:xfrm>
              <a:off x="1305" y="2161"/>
              <a:ext cx="330"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30</a:t>
              </a:r>
            </a:p>
          </p:txBody>
        </p:sp>
      </p:grpSp>
      <p:grpSp>
        <p:nvGrpSpPr>
          <p:cNvPr id="9" name="Group 56"/>
          <p:cNvGrpSpPr>
            <a:grpSpLocks/>
          </p:cNvGrpSpPr>
          <p:nvPr/>
        </p:nvGrpSpPr>
        <p:grpSpPr bwMode="auto">
          <a:xfrm>
            <a:off x="2373313" y="4483100"/>
            <a:ext cx="1541462" cy="1374775"/>
            <a:chOff x="1495" y="2824"/>
            <a:chExt cx="971" cy="866"/>
          </a:xfrm>
        </p:grpSpPr>
        <p:sp>
          <p:nvSpPr>
            <p:cNvPr id="48141" name="Line 35"/>
            <p:cNvSpPr>
              <a:spLocks noChangeShapeType="1"/>
            </p:cNvSpPr>
            <p:nvPr/>
          </p:nvSpPr>
          <p:spPr bwMode="auto">
            <a:xfrm rot="-2700000">
              <a:off x="1495" y="2866"/>
              <a:ext cx="386" cy="0"/>
            </a:xfrm>
            <a:prstGeom prst="line">
              <a:avLst/>
            </a:prstGeom>
            <a:noFill/>
            <a:ln w="19050">
              <a:solidFill>
                <a:srgbClr val="000000"/>
              </a:solidFill>
              <a:round/>
              <a:headEnd/>
              <a:tailEnd/>
            </a:ln>
          </p:spPr>
          <p:txBody>
            <a:bodyPr/>
            <a:lstStyle/>
            <a:p>
              <a:endParaRPr lang="en-US"/>
            </a:p>
          </p:txBody>
        </p:sp>
        <p:sp>
          <p:nvSpPr>
            <p:cNvPr id="48142" name="Line 36"/>
            <p:cNvSpPr>
              <a:spLocks noChangeShapeType="1"/>
            </p:cNvSpPr>
            <p:nvPr/>
          </p:nvSpPr>
          <p:spPr bwMode="auto">
            <a:xfrm rot="-2700000">
              <a:off x="2080" y="3454"/>
              <a:ext cx="386" cy="0"/>
            </a:xfrm>
            <a:prstGeom prst="line">
              <a:avLst/>
            </a:prstGeom>
            <a:noFill/>
            <a:ln w="19050">
              <a:solidFill>
                <a:srgbClr val="000000"/>
              </a:solidFill>
              <a:round/>
              <a:headEnd/>
              <a:tailEnd/>
            </a:ln>
          </p:spPr>
          <p:txBody>
            <a:bodyPr/>
            <a:lstStyle/>
            <a:p>
              <a:endParaRPr lang="en-US"/>
            </a:p>
          </p:txBody>
        </p:sp>
        <p:sp>
          <p:nvSpPr>
            <p:cNvPr id="48143" name="Line 37"/>
            <p:cNvSpPr>
              <a:spLocks noChangeShapeType="1"/>
            </p:cNvSpPr>
            <p:nvPr/>
          </p:nvSpPr>
          <p:spPr bwMode="auto">
            <a:xfrm rot="-2700000">
              <a:off x="1884" y="2824"/>
              <a:ext cx="0" cy="866"/>
            </a:xfrm>
            <a:prstGeom prst="line">
              <a:avLst/>
            </a:prstGeom>
            <a:noFill/>
            <a:ln w="19050">
              <a:solidFill>
                <a:srgbClr val="000000"/>
              </a:solidFill>
              <a:round/>
              <a:headEnd type="arrow" w="sm" len="lg"/>
              <a:tailEnd type="arrow" w="sm" len="lg"/>
            </a:ln>
          </p:spPr>
          <p:txBody>
            <a:bodyPr/>
            <a:lstStyle/>
            <a:p>
              <a:endParaRPr lang="en-US"/>
            </a:p>
          </p:txBody>
        </p:sp>
        <p:sp>
          <p:nvSpPr>
            <p:cNvPr id="48144" name="Text Box 50"/>
            <p:cNvSpPr txBox="1">
              <a:spLocks noChangeArrowheads="1"/>
            </p:cNvSpPr>
            <p:nvPr/>
          </p:nvSpPr>
          <p:spPr bwMode="auto">
            <a:xfrm>
              <a:off x="1737" y="3145"/>
              <a:ext cx="330"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30</a:t>
              </a:r>
            </a:p>
          </p:txBody>
        </p:sp>
      </p:grpSp>
      <p:sp>
        <p:nvSpPr>
          <p:cNvPr id="48140" name="Text Box 52"/>
          <p:cNvSpPr txBox="1">
            <a:spLocks noChangeArrowheads="1"/>
          </p:cNvSpPr>
          <p:nvPr/>
        </p:nvSpPr>
        <p:spPr bwMode="auto">
          <a:xfrm>
            <a:off x="39688" y="336550"/>
            <a:ext cx="8885237" cy="70802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EXAMPLE : </a:t>
            </a:r>
            <a:r>
              <a:rPr lang="en-US" sz="2000">
                <a:solidFill>
                  <a:schemeClr val="accent2"/>
                </a:solidFill>
                <a:latin typeface="Arial" charset="0"/>
                <a:cs typeface="Arial" charset="0"/>
              </a:rPr>
              <a:t>Dimension of </a:t>
            </a:r>
            <a:r>
              <a:rPr lang="en-US" sz="2000" b="1" i="1">
                <a:solidFill>
                  <a:schemeClr val="accent2"/>
                </a:solidFill>
                <a:latin typeface="Arial" charset="0"/>
                <a:cs typeface="Arial" charset="0"/>
              </a:rPr>
              <a:t>length</a:t>
            </a:r>
            <a:r>
              <a:rPr lang="en-US" sz="2000">
                <a:solidFill>
                  <a:schemeClr val="accent2"/>
                </a:solidFill>
                <a:latin typeface="Arial" charset="0"/>
                <a:cs typeface="Arial" charset="0"/>
              </a:rPr>
              <a:t> using </a:t>
            </a:r>
            <a:r>
              <a:rPr lang="en-US" sz="2000" b="1" i="1">
                <a:solidFill>
                  <a:schemeClr val="accent2"/>
                </a:solidFill>
                <a:latin typeface="Arial" charset="0"/>
                <a:cs typeface="Arial" charset="0"/>
              </a:rPr>
              <a:t>unidirectional</a:t>
            </a:r>
            <a:r>
              <a:rPr lang="en-US" sz="2000">
                <a:solidFill>
                  <a:schemeClr val="accent2"/>
                </a:solidFill>
                <a:latin typeface="Arial" charset="0"/>
                <a:cs typeface="Arial" charset="0"/>
              </a:rPr>
              <a:t> method.</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fade">
                                      <p:cBhvr>
                                        <p:cTn id="7" dur="1000"/>
                                        <p:tgtEl>
                                          <p:spTgt spid="9114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176"/>
                                        </p:tgtEl>
                                        <p:attrNameLst>
                                          <p:attrName>style.visibility</p:attrName>
                                        </p:attrNameLst>
                                      </p:cBhvr>
                                      <p:to>
                                        <p:strVal val="visible"/>
                                      </p:to>
                                    </p:set>
                                    <p:animEffect transition="in" filter="slide(fromBottom)">
                                      <p:cBhvr>
                                        <p:cTn id="12" dur="500"/>
                                        <p:tgtEl>
                                          <p:spTgt spid="9117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par>
                          <p:cTn id="33" fill="hold">
                            <p:stCondLst>
                              <p:cond delay="55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par>
                          <p:cTn id="41" fill="hold">
                            <p:stCondLst>
                              <p:cond delay="75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p:bldP spid="911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Line 5"/>
          <p:cNvSpPr>
            <a:spLocks noChangeShapeType="1"/>
          </p:cNvSpPr>
          <p:nvPr/>
        </p:nvSpPr>
        <p:spPr bwMode="auto">
          <a:xfrm>
            <a:off x="3722688" y="1638300"/>
            <a:ext cx="466725" cy="1139825"/>
          </a:xfrm>
          <a:prstGeom prst="line">
            <a:avLst/>
          </a:prstGeom>
          <a:noFill/>
          <a:ln w="19050">
            <a:solidFill>
              <a:srgbClr val="000000"/>
            </a:solidFill>
            <a:round/>
            <a:headEnd/>
            <a:tailEnd/>
          </a:ln>
        </p:spPr>
        <p:txBody>
          <a:bodyPr/>
          <a:lstStyle/>
          <a:p>
            <a:endParaRPr lang="en-US"/>
          </a:p>
        </p:txBody>
      </p:sp>
      <p:sp>
        <p:nvSpPr>
          <p:cNvPr id="87046" name="Line 6"/>
          <p:cNvSpPr>
            <a:spLocks noChangeShapeType="1"/>
          </p:cNvSpPr>
          <p:nvPr/>
        </p:nvSpPr>
        <p:spPr bwMode="auto">
          <a:xfrm flipH="1">
            <a:off x="4903788" y="1638300"/>
            <a:ext cx="460375" cy="1117600"/>
          </a:xfrm>
          <a:prstGeom prst="line">
            <a:avLst/>
          </a:prstGeom>
          <a:noFill/>
          <a:ln w="19050">
            <a:solidFill>
              <a:srgbClr val="000000"/>
            </a:solidFill>
            <a:round/>
            <a:headEnd/>
            <a:tailEnd/>
          </a:ln>
        </p:spPr>
        <p:txBody>
          <a:bodyPr/>
          <a:lstStyle/>
          <a:p>
            <a:endParaRPr lang="en-US"/>
          </a:p>
        </p:txBody>
      </p:sp>
      <p:sp>
        <p:nvSpPr>
          <p:cNvPr id="87047" name="Line 7"/>
          <p:cNvSpPr>
            <a:spLocks noChangeShapeType="1"/>
          </p:cNvSpPr>
          <p:nvPr/>
        </p:nvSpPr>
        <p:spPr bwMode="auto">
          <a:xfrm flipH="1" flipV="1">
            <a:off x="5435600" y="4014788"/>
            <a:ext cx="1101725" cy="463550"/>
          </a:xfrm>
          <a:prstGeom prst="line">
            <a:avLst/>
          </a:prstGeom>
          <a:noFill/>
          <a:ln w="19050">
            <a:solidFill>
              <a:srgbClr val="000000"/>
            </a:solidFill>
            <a:round/>
            <a:headEnd/>
            <a:tailEnd/>
          </a:ln>
        </p:spPr>
        <p:txBody>
          <a:bodyPr/>
          <a:lstStyle/>
          <a:p>
            <a:endParaRPr lang="en-US"/>
          </a:p>
        </p:txBody>
      </p:sp>
      <p:sp>
        <p:nvSpPr>
          <p:cNvPr id="87048" name="Line 8"/>
          <p:cNvSpPr>
            <a:spLocks noChangeShapeType="1"/>
          </p:cNvSpPr>
          <p:nvPr/>
        </p:nvSpPr>
        <p:spPr bwMode="auto">
          <a:xfrm flipV="1">
            <a:off x="5395913" y="2811463"/>
            <a:ext cx="1131887" cy="466725"/>
          </a:xfrm>
          <a:prstGeom prst="line">
            <a:avLst/>
          </a:prstGeom>
          <a:noFill/>
          <a:ln w="19050">
            <a:solidFill>
              <a:srgbClr val="000000"/>
            </a:solidFill>
            <a:round/>
            <a:headEnd/>
            <a:tailEnd/>
          </a:ln>
        </p:spPr>
        <p:txBody>
          <a:bodyPr/>
          <a:lstStyle/>
          <a:p>
            <a:endParaRPr lang="en-US"/>
          </a:p>
        </p:txBody>
      </p:sp>
      <p:sp>
        <p:nvSpPr>
          <p:cNvPr id="87050" name="Arc 10"/>
          <p:cNvSpPr>
            <a:spLocks/>
          </p:cNvSpPr>
          <p:nvPr/>
        </p:nvSpPr>
        <p:spPr bwMode="auto">
          <a:xfrm rot="2700000">
            <a:off x="4929187" y="2673351"/>
            <a:ext cx="1928813" cy="1916112"/>
          </a:xfrm>
          <a:custGeom>
            <a:avLst/>
            <a:gdLst>
              <a:gd name="T0" fmla="*/ 2147483647 w 20172"/>
              <a:gd name="T1" fmla="*/ 0 h 20058"/>
              <a:gd name="T2" fmla="*/ 2147483647 w 20172"/>
              <a:gd name="T3" fmla="*/ 2147483647 h 20058"/>
              <a:gd name="T4" fmla="*/ 0 w 20172"/>
              <a:gd name="T5" fmla="*/ 2147483647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87062" name="Arc 22"/>
          <p:cNvSpPr>
            <a:spLocks/>
          </p:cNvSpPr>
          <p:nvPr/>
        </p:nvSpPr>
        <p:spPr bwMode="auto">
          <a:xfrm>
            <a:off x="4533900" y="1706563"/>
            <a:ext cx="1928813" cy="1916112"/>
          </a:xfrm>
          <a:custGeom>
            <a:avLst/>
            <a:gdLst>
              <a:gd name="T0" fmla="*/ 2147483647 w 20172"/>
              <a:gd name="T1" fmla="*/ 0 h 20058"/>
              <a:gd name="T2" fmla="*/ 2147483647 w 20172"/>
              <a:gd name="T3" fmla="*/ 2147483647 h 20058"/>
              <a:gd name="T4" fmla="*/ 0 w 20172"/>
              <a:gd name="T5" fmla="*/ 2147483647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87063" name="Arc 23"/>
          <p:cNvSpPr>
            <a:spLocks/>
          </p:cNvSpPr>
          <p:nvPr/>
        </p:nvSpPr>
        <p:spPr bwMode="auto">
          <a:xfrm rot="-2700000">
            <a:off x="3571875" y="1306513"/>
            <a:ext cx="1928813" cy="1916112"/>
          </a:xfrm>
          <a:custGeom>
            <a:avLst/>
            <a:gdLst>
              <a:gd name="T0" fmla="*/ 2147483647 w 20172"/>
              <a:gd name="T1" fmla="*/ 0 h 20058"/>
              <a:gd name="T2" fmla="*/ 2147483647 w 20172"/>
              <a:gd name="T3" fmla="*/ 2147483647 h 20058"/>
              <a:gd name="T4" fmla="*/ 0 w 20172"/>
              <a:gd name="T5" fmla="*/ 2147483647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87064" name="Arc 24"/>
          <p:cNvSpPr>
            <a:spLocks/>
          </p:cNvSpPr>
          <p:nvPr/>
        </p:nvSpPr>
        <p:spPr bwMode="auto">
          <a:xfrm rot="-5400000">
            <a:off x="2609851" y="1706562"/>
            <a:ext cx="1928812" cy="1916113"/>
          </a:xfrm>
          <a:custGeom>
            <a:avLst/>
            <a:gdLst>
              <a:gd name="T0" fmla="*/ 2147483647 w 20172"/>
              <a:gd name="T1" fmla="*/ 0 h 20058"/>
              <a:gd name="T2" fmla="*/ 2147483647 w 20172"/>
              <a:gd name="T3" fmla="*/ 2147483647 h 20058"/>
              <a:gd name="T4" fmla="*/ 0 w 20172"/>
              <a:gd name="T5" fmla="*/ 2147483647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87065" name="Arc 25"/>
          <p:cNvSpPr>
            <a:spLocks/>
          </p:cNvSpPr>
          <p:nvPr/>
        </p:nvSpPr>
        <p:spPr bwMode="auto">
          <a:xfrm rot="-8100000">
            <a:off x="2209801" y="2668587"/>
            <a:ext cx="1928812" cy="1916113"/>
          </a:xfrm>
          <a:custGeom>
            <a:avLst/>
            <a:gdLst>
              <a:gd name="T0" fmla="*/ 2147483647 w 20172"/>
              <a:gd name="T1" fmla="*/ 0 h 20058"/>
              <a:gd name="T2" fmla="*/ 2147483647 w 20172"/>
              <a:gd name="T3" fmla="*/ 2147483647 h 20058"/>
              <a:gd name="T4" fmla="*/ 0 w 20172"/>
              <a:gd name="T5" fmla="*/ 2147483647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87066" name="Arc 26"/>
          <p:cNvSpPr>
            <a:spLocks/>
          </p:cNvSpPr>
          <p:nvPr/>
        </p:nvSpPr>
        <p:spPr bwMode="auto">
          <a:xfrm rot="10800000">
            <a:off x="2614613" y="3649663"/>
            <a:ext cx="1928812" cy="1916112"/>
          </a:xfrm>
          <a:custGeom>
            <a:avLst/>
            <a:gdLst>
              <a:gd name="T0" fmla="*/ 2147483647 w 20172"/>
              <a:gd name="T1" fmla="*/ 0 h 20058"/>
              <a:gd name="T2" fmla="*/ 2147483647 w 20172"/>
              <a:gd name="T3" fmla="*/ 2147483647 h 20058"/>
              <a:gd name="T4" fmla="*/ 0 w 20172"/>
              <a:gd name="T5" fmla="*/ 2147483647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87067" name="Arc 27"/>
          <p:cNvSpPr>
            <a:spLocks/>
          </p:cNvSpPr>
          <p:nvPr/>
        </p:nvSpPr>
        <p:spPr bwMode="auto">
          <a:xfrm rot="8100000">
            <a:off x="3581400" y="4054475"/>
            <a:ext cx="1928813" cy="1916113"/>
          </a:xfrm>
          <a:custGeom>
            <a:avLst/>
            <a:gdLst>
              <a:gd name="T0" fmla="*/ 2147483647 w 20172"/>
              <a:gd name="T1" fmla="*/ 0 h 20058"/>
              <a:gd name="T2" fmla="*/ 2147483647 w 20172"/>
              <a:gd name="T3" fmla="*/ 2147483647 h 20058"/>
              <a:gd name="T4" fmla="*/ 0 w 20172"/>
              <a:gd name="T5" fmla="*/ 2147483647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87068" name="Arc 28"/>
          <p:cNvSpPr>
            <a:spLocks/>
          </p:cNvSpPr>
          <p:nvPr/>
        </p:nvSpPr>
        <p:spPr bwMode="auto">
          <a:xfrm rot="5400000">
            <a:off x="4529137" y="3654426"/>
            <a:ext cx="1928813" cy="1916112"/>
          </a:xfrm>
          <a:custGeom>
            <a:avLst/>
            <a:gdLst>
              <a:gd name="T0" fmla="*/ 2147483647 w 20172"/>
              <a:gd name="T1" fmla="*/ 0 h 20058"/>
              <a:gd name="T2" fmla="*/ 2147483647 w 20172"/>
              <a:gd name="T3" fmla="*/ 2147483647 h 20058"/>
              <a:gd name="T4" fmla="*/ 0 w 20172"/>
              <a:gd name="T5" fmla="*/ 2147483647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87070" name="Text Box 30"/>
          <p:cNvSpPr txBox="1">
            <a:spLocks noChangeArrowheads="1"/>
          </p:cNvSpPr>
          <p:nvPr/>
        </p:nvSpPr>
        <p:spPr bwMode="auto">
          <a:xfrm rot="2700000">
            <a:off x="5815806" y="1797844"/>
            <a:ext cx="636588" cy="457200"/>
          </a:xfrm>
          <a:prstGeom prst="rect">
            <a:avLst/>
          </a:prstGeom>
          <a:noFill/>
          <a:ln w="9525">
            <a:noFill/>
            <a:miter lim="800000"/>
            <a:headEnd/>
            <a:tailEnd/>
          </a:ln>
        </p:spPr>
        <p:txBody>
          <a:bodyPr wrap="none">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sp>
        <p:nvSpPr>
          <p:cNvPr id="87071" name="Text Box 31"/>
          <p:cNvSpPr txBox="1">
            <a:spLocks noChangeArrowheads="1"/>
          </p:cNvSpPr>
          <p:nvPr/>
        </p:nvSpPr>
        <p:spPr bwMode="auto">
          <a:xfrm rot="2700000">
            <a:off x="2932906" y="4769644"/>
            <a:ext cx="636588" cy="457200"/>
          </a:xfrm>
          <a:prstGeom prst="rect">
            <a:avLst/>
          </a:prstGeom>
          <a:noFill/>
          <a:ln w="9525">
            <a:noFill/>
            <a:miter lim="800000"/>
            <a:headEnd/>
            <a:tailEnd/>
          </a:ln>
        </p:spPr>
        <p:txBody>
          <a:bodyPr wrap="none">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sp>
        <p:nvSpPr>
          <p:cNvPr id="87072" name="Text Box 32"/>
          <p:cNvSpPr txBox="1">
            <a:spLocks noChangeArrowheads="1"/>
          </p:cNvSpPr>
          <p:nvPr/>
        </p:nvSpPr>
        <p:spPr bwMode="auto">
          <a:xfrm>
            <a:off x="4291013" y="5316538"/>
            <a:ext cx="636587" cy="457200"/>
          </a:xfrm>
          <a:prstGeom prst="rect">
            <a:avLst/>
          </a:prstGeom>
          <a:noFill/>
          <a:ln w="9525">
            <a:noFill/>
            <a:miter lim="800000"/>
            <a:headEnd/>
            <a:tailEnd/>
          </a:ln>
        </p:spPr>
        <p:txBody>
          <a:bodyPr wrap="none">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sp>
        <p:nvSpPr>
          <p:cNvPr id="87073" name="Text Box 33"/>
          <p:cNvSpPr txBox="1">
            <a:spLocks noChangeArrowheads="1"/>
          </p:cNvSpPr>
          <p:nvPr/>
        </p:nvSpPr>
        <p:spPr bwMode="auto">
          <a:xfrm rot="-2700000">
            <a:off x="5586413" y="4719638"/>
            <a:ext cx="636587" cy="457200"/>
          </a:xfrm>
          <a:prstGeom prst="rect">
            <a:avLst/>
          </a:prstGeom>
          <a:noFill/>
          <a:ln w="9525">
            <a:noFill/>
            <a:miter lim="800000"/>
            <a:headEnd/>
            <a:tailEnd/>
          </a:ln>
        </p:spPr>
        <p:txBody>
          <a:bodyPr wrap="none">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sp>
        <p:nvSpPr>
          <p:cNvPr id="87074" name="Text Box 34"/>
          <p:cNvSpPr txBox="1">
            <a:spLocks noChangeArrowheads="1"/>
          </p:cNvSpPr>
          <p:nvPr/>
        </p:nvSpPr>
        <p:spPr bwMode="auto">
          <a:xfrm rot="-5400000">
            <a:off x="6095206" y="3359944"/>
            <a:ext cx="636588" cy="457200"/>
          </a:xfrm>
          <a:prstGeom prst="rect">
            <a:avLst/>
          </a:prstGeom>
          <a:noFill/>
          <a:ln w="9525">
            <a:noFill/>
            <a:miter lim="800000"/>
            <a:headEnd/>
            <a:tailEnd/>
          </a:ln>
        </p:spPr>
        <p:txBody>
          <a:bodyPr wrap="none">
            <a:spAutoFit/>
          </a:bodyPr>
          <a:lstStyle/>
          <a:p>
            <a:r>
              <a:rPr lang="en-US" sz="2400">
                <a:solidFill>
                  <a:schemeClr val="accent2"/>
                </a:solidFill>
                <a:latin typeface="Arial" charset="0"/>
              </a:rPr>
              <a:t>45</a:t>
            </a:r>
            <a:r>
              <a:rPr lang="en-US" sz="2400" baseline="30000">
                <a:solidFill>
                  <a:schemeClr val="accent2"/>
                </a:solidFill>
                <a:latin typeface="Arial" charset="0"/>
              </a:rPr>
              <a:t>o</a:t>
            </a:r>
          </a:p>
        </p:txBody>
      </p:sp>
      <p:sp>
        <p:nvSpPr>
          <p:cNvPr id="87075" name="Text Box 35"/>
          <p:cNvSpPr txBox="1">
            <a:spLocks noChangeArrowheads="1"/>
          </p:cNvSpPr>
          <p:nvPr/>
        </p:nvSpPr>
        <p:spPr bwMode="auto">
          <a:xfrm>
            <a:off x="4278313" y="1163638"/>
            <a:ext cx="636587" cy="457200"/>
          </a:xfrm>
          <a:prstGeom prst="rect">
            <a:avLst/>
          </a:prstGeom>
          <a:noFill/>
          <a:ln w="9525">
            <a:noFill/>
            <a:miter lim="800000"/>
            <a:headEnd/>
            <a:tailEnd/>
          </a:ln>
        </p:spPr>
        <p:txBody>
          <a:bodyPr wrap="none">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sp>
        <p:nvSpPr>
          <p:cNvPr id="87076" name="Text Box 36"/>
          <p:cNvSpPr txBox="1">
            <a:spLocks noChangeArrowheads="1"/>
          </p:cNvSpPr>
          <p:nvPr/>
        </p:nvSpPr>
        <p:spPr bwMode="auto">
          <a:xfrm rot="-2700000">
            <a:off x="2690813" y="1773238"/>
            <a:ext cx="636587" cy="457200"/>
          </a:xfrm>
          <a:prstGeom prst="rect">
            <a:avLst/>
          </a:prstGeom>
          <a:noFill/>
          <a:ln w="9525">
            <a:noFill/>
            <a:miter lim="800000"/>
            <a:headEnd/>
            <a:tailEnd/>
          </a:ln>
        </p:spPr>
        <p:txBody>
          <a:bodyPr wrap="none">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sp>
        <p:nvSpPr>
          <p:cNvPr id="87077" name="Text Box 37"/>
          <p:cNvSpPr txBox="1">
            <a:spLocks noChangeArrowheads="1"/>
          </p:cNvSpPr>
          <p:nvPr/>
        </p:nvSpPr>
        <p:spPr bwMode="auto">
          <a:xfrm rot="-5400000">
            <a:off x="1967706" y="3334544"/>
            <a:ext cx="636588" cy="457200"/>
          </a:xfrm>
          <a:prstGeom prst="rect">
            <a:avLst/>
          </a:prstGeom>
          <a:noFill/>
          <a:ln w="9525">
            <a:noFill/>
            <a:miter lim="800000"/>
            <a:headEnd/>
            <a:tailEnd/>
          </a:ln>
        </p:spPr>
        <p:txBody>
          <a:bodyPr wrap="none">
            <a:spAutoFit/>
          </a:bodyPr>
          <a:lstStyle/>
          <a:p>
            <a:r>
              <a:rPr lang="en-US" sz="2400">
                <a:solidFill>
                  <a:schemeClr val="accent2"/>
                </a:solidFill>
                <a:latin typeface="Arial" charset="0"/>
              </a:rPr>
              <a:t>45</a:t>
            </a:r>
            <a:r>
              <a:rPr lang="en-US" sz="2400" baseline="30000">
                <a:solidFill>
                  <a:schemeClr val="accent2"/>
                </a:solidFill>
                <a:latin typeface="Arial" charset="0"/>
              </a:rPr>
              <a:t>o</a:t>
            </a:r>
          </a:p>
        </p:txBody>
      </p:sp>
      <p:sp>
        <p:nvSpPr>
          <p:cNvPr id="87078" name="AutoShape 38"/>
          <p:cNvSpPr>
            <a:spLocks noChangeArrowheads="1"/>
          </p:cNvSpPr>
          <p:nvPr/>
        </p:nvSpPr>
        <p:spPr bwMode="auto">
          <a:xfrm>
            <a:off x="7137400" y="2768600"/>
            <a:ext cx="647700" cy="1600200"/>
          </a:xfrm>
          <a:prstGeom prst="leftArrow">
            <a:avLst>
              <a:gd name="adj1" fmla="val 50000"/>
              <a:gd name="adj2" fmla="val 60296"/>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7082" name="AutoShape 42"/>
          <p:cNvSpPr>
            <a:spLocks noChangeArrowheads="1"/>
          </p:cNvSpPr>
          <p:nvPr/>
        </p:nvSpPr>
        <p:spPr bwMode="auto">
          <a:xfrm rot="5400000">
            <a:off x="4178300" y="5480050"/>
            <a:ext cx="647700" cy="1600200"/>
          </a:xfrm>
          <a:prstGeom prst="leftArrow">
            <a:avLst>
              <a:gd name="adj1" fmla="val 50000"/>
              <a:gd name="adj2" fmla="val 60296"/>
            </a:avLst>
          </a:prstGeom>
          <a:solidFill>
            <a:srgbClr val="00CC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7085" name="Freeform 45"/>
          <p:cNvSpPr>
            <a:spLocks/>
          </p:cNvSpPr>
          <p:nvPr/>
        </p:nvSpPr>
        <p:spPr bwMode="auto">
          <a:xfrm>
            <a:off x="3721100" y="2832100"/>
            <a:ext cx="1638300" cy="1638300"/>
          </a:xfrm>
          <a:custGeom>
            <a:avLst/>
            <a:gdLst>
              <a:gd name="T0" fmla="*/ 2147483647 w 1032"/>
              <a:gd name="T1" fmla="*/ 2147483647 h 1032"/>
              <a:gd name="T2" fmla="*/ 2147483647 w 1032"/>
              <a:gd name="T3" fmla="*/ 2147483647 h 1032"/>
              <a:gd name="T4" fmla="*/ 2147483647 w 1032"/>
              <a:gd name="T5" fmla="*/ 2147483647 h 1032"/>
              <a:gd name="T6" fmla="*/ 2147483647 w 1032"/>
              <a:gd name="T7" fmla="*/ 2147483647 h 1032"/>
              <a:gd name="T8" fmla="*/ 2147483647 w 1032"/>
              <a:gd name="T9" fmla="*/ 0 h 1032"/>
              <a:gd name="T10" fmla="*/ 2147483647 w 1032"/>
              <a:gd name="T11" fmla="*/ 2147483647 h 1032"/>
              <a:gd name="T12" fmla="*/ 2147483647 w 1032"/>
              <a:gd name="T13" fmla="*/ 2147483647 h 1032"/>
              <a:gd name="T14" fmla="*/ 2147483647 w 1032"/>
              <a:gd name="T15" fmla="*/ 0 h 1032"/>
              <a:gd name="T16" fmla="*/ 2147483647 w 1032"/>
              <a:gd name="T17" fmla="*/ 2147483647 h 1032"/>
              <a:gd name="T18" fmla="*/ 2147483647 w 1032"/>
              <a:gd name="T19" fmla="*/ 2147483647 h 1032"/>
              <a:gd name="T20" fmla="*/ 2147483647 w 1032"/>
              <a:gd name="T21" fmla="*/ 2147483647 h 1032"/>
              <a:gd name="T22" fmla="*/ 0 w 1032"/>
              <a:gd name="T23" fmla="*/ 2147483647 h 1032"/>
              <a:gd name="T24" fmla="*/ 2147483647 w 1032"/>
              <a:gd name="T25" fmla="*/ 2147483647 h 1032"/>
              <a:gd name="T26" fmla="*/ 2147483647 w 1032"/>
              <a:gd name="T27" fmla="*/ 2147483647 h 1032"/>
              <a:gd name="T28" fmla="*/ 2147483647 w 1032"/>
              <a:gd name="T29" fmla="*/ 2147483647 h 1032"/>
              <a:gd name="T30" fmla="*/ 2147483647 w 1032"/>
              <a:gd name="T31" fmla="*/ 2147483647 h 1032"/>
              <a:gd name="T32" fmla="*/ 2147483647 w 1032"/>
              <a:gd name="T33" fmla="*/ 2147483647 h 10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2"/>
              <a:gd name="T52" fmla="*/ 0 h 1032"/>
              <a:gd name="T53" fmla="*/ 1032 w 1032"/>
              <a:gd name="T54" fmla="*/ 1032 h 10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2" h="1032">
                <a:moveTo>
                  <a:pt x="1032" y="728"/>
                </a:moveTo>
                <a:lnTo>
                  <a:pt x="744" y="600"/>
                </a:lnTo>
                <a:lnTo>
                  <a:pt x="752" y="408"/>
                </a:lnTo>
                <a:lnTo>
                  <a:pt x="1000" y="296"/>
                </a:lnTo>
                <a:lnTo>
                  <a:pt x="736" y="0"/>
                </a:lnTo>
                <a:lnTo>
                  <a:pt x="624" y="272"/>
                </a:lnTo>
                <a:lnTo>
                  <a:pt x="416" y="272"/>
                </a:lnTo>
                <a:lnTo>
                  <a:pt x="320" y="0"/>
                </a:lnTo>
                <a:lnTo>
                  <a:pt x="8" y="304"/>
                </a:lnTo>
                <a:lnTo>
                  <a:pt x="272" y="408"/>
                </a:lnTo>
                <a:lnTo>
                  <a:pt x="272" y="616"/>
                </a:lnTo>
                <a:lnTo>
                  <a:pt x="0" y="720"/>
                </a:lnTo>
                <a:lnTo>
                  <a:pt x="304" y="1024"/>
                </a:lnTo>
                <a:lnTo>
                  <a:pt x="424" y="752"/>
                </a:lnTo>
                <a:lnTo>
                  <a:pt x="616" y="752"/>
                </a:lnTo>
                <a:lnTo>
                  <a:pt x="728" y="1032"/>
                </a:lnTo>
                <a:lnTo>
                  <a:pt x="1032" y="728"/>
                </a:lnTo>
                <a:close/>
              </a:path>
            </a:pathLst>
          </a:custGeom>
          <a:solidFill>
            <a:srgbClr val="33CCFF"/>
          </a:solidFill>
          <a:ln w="38100">
            <a:solidFill>
              <a:srgbClr val="000000"/>
            </a:solidFill>
            <a:round/>
            <a:headEnd/>
            <a:tailEnd/>
          </a:ln>
        </p:spPr>
        <p:txBody>
          <a:bodyPr/>
          <a:lstStyle/>
          <a:p>
            <a:endParaRPr lang="en-US"/>
          </a:p>
        </p:txBody>
      </p:sp>
      <p:sp>
        <p:nvSpPr>
          <p:cNvPr id="87086" name="Line 46"/>
          <p:cNvSpPr>
            <a:spLocks noChangeShapeType="1"/>
          </p:cNvSpPr>
          <p:nvPr/>
        </p:nvSpPr>
        <p:spPr bwMode="auto">
          <a:xfrm>
            <a:off x="4891088" y="4521200"/>
            <a:ext cx="466725" cy="1139825"/>
          </a:xfrm>
          <a:prstGeom prst="line">
            <a:avLst/>
          </a:prstGeom>
          <a:noFill/>
          <a:ln w="19050">
            <a:solidFill>
              <a:srgbClr val="000000"/>
            </a:solidFill>
            <a:round/>
            <a:headEnd/>
            <a:tailEnd/>
          </a:ln>
        </p:spPr>
        <p:txBody>
          <a:bodyPr/>
          <a:lstStyle/>
          <a:p>
            <a:endParaRPr lang="en-US"/>
          </a:p>
        </p:txBody>
      </p:sp>
      <p:sp>
        <p:nvSpPr>
          <p:cNvPr id="87087" name="Line 47"/>
          <p:cNvSpPr>
            <a:spLocks noChangeShapeType="1"/>
          </p:cNvSpPr>
          <p:nvPr/>
        </p:nvSpPr>
        <p:spPr bwMode="auto">
          <a:xfrm flipH="1">
            <a:off x="3709988" y="4521200"/>
            <a:ext cx="460375" cy="1117600"/>
          </a:xfrm>
          <a:prstGeom prst="line">
            <a:avLst/>
          </a:prstGeom>
          <a:noFill/>
          <a:ln w="19050">
            <a:solidFill>
              <a:srgbClr val="000000"/>
            </a:solidFill>
            <a:round/>
            <a:headEnd/>
            <a:tailEnd/>
          </a:ln>
        </p:spPr>
        <p:txBody>
          <a:bodyPr/>
          <a:lstStyle/>
          <a:p>
            <a:endParaRPr lang="en-US"/>
          </a:p>
        </p:txBody>
      </p:sp>
      <p:sp>
        <p:nvSpPr>
          <p:cNvPr id="87088" name="Line 48"/>
          <p:cNvSpPr>
            <a:spLocks noChangeShapeType="1"/>
          </p:cNvSpPr>
          <p:nvPr/>
        </p:nvSpPr>
        <p:spPr bwMode="auto">
          <a:xfrm flipV="1">
            <a:off x="2525713" y="3992563"/>
            <a:ext cx="1131887" cy="466725"/>
          </a:xfrm>
          <a:prstGeom prst="line">
            <a:avLst/>
          </a:prstGeom>
          <a:noFill/>
          <a:ln w="19050">
            <a:solidFill>
              <a:srgbClr val="000000"/>
            </a:solidFill>
            <a:round/>
            <a:headEnd/>
            <a:tailEnd/>
          </a:ln>
        </p:spPr>
        <p:txBody>
          <a:bodyPr/>
          <a:lstStyle/>
          <a:p>
            <a:endParaRPr lang="en-US"/>
          </a:p>
        </p:txBody>
      </p:sp>
      <p:sp>
        <p:nvSpPr>
          <p:cNvPr id="87089" name="Line 49"/>
          <p:cNvSpPr>
            <a:spLocks noChangeShapeType="1"/>
          </p:cNvSpPr>
          <p:nvPr/>
        </p:nvSpPr>
        <p:spPr bwMode="auto">
          <a:xfrm flipH="1" flipV="1">
            <a:off x="2565400" y="2808288"/>
            <a:ext cx="1101725" cy="463550"/>
          </a:xfrm>
          <a:prstGeom prst="line">
            <a:avLst/>
          </a:prstGeom>
          <a:noFill/>
          <a:ln w="19050">
            <a:solidFill>
              <a:srgbClr val="000000"/>
            </a:solidFill>
            <a:round/>
            <a:headEnd/>
            <a:tailEnd/>
          </a:ln>
        </p:spPr>
        <p:txBody>
          <a:bodyPr/>
          <a:lstStyle/>
          <a:p>
            <a:endParaRPr lang="en-US"/>
          </a:p>
        </p:txBody>
      </p:sp>
      <p:sp>
        <p:nvSpPr>
          <p:cNvPr id="49181" name="Text Box 52"/>
          <p:cNvSpPr txBox="1">
            <a:spLocks noChangeArrowheads="1"/>
          </p:cNvSpPr>
          <p:nvPr/>
        </p:nvSpPr>
        <p:spPr bwMode="auto">
          <a:xfrm>
            <a:off x="106363" y="336550"/>
            <a:ext cx="8027987" cy="519113"/>
          </a:xfrm>
          <a:prstGeom prst="rect">
            <a:avLst/>
          </a:prstGeom>
          <a:noFill/>
          <a:ln w="9525">
            <a:noFill/>
            <a:miter lim="800000"/>
            <a:headEnd/>
            <a:tailEnd/>
          </a:ln>
        </p:spPr>
        <p:txBody>
          <a:bodyPr wrap="none">
            <a:spAutoFit/>
          </a:bodyPr>
          <a:lstStyle/>
          <a:p>
            <a:r>
              <a:rPr lang="en-US" b="1">
                <a:solidFill>
                  <a:schemeClr val="accent2"/>
                </a:solidFill>
                <a:latin typeface="Arial" charset="0"/>
                <a:cs typeface="Arial" charset="0"/>
              </a:rPr>
              <a:t>EXAMPLE : </a:t>
            </a:r>
            <a:r>
              <a:rPr lang="en-US" sz="2400">
                <a:solidFill>
                  <a:schemeClr val="accent2"/>
                </a:solidFill>
                <a:latin typeface="Arial" charset="0"/>
                <a:cs typeface="Arial" charset="0"/>
              </a:rPr>
              <a:t>Dimension of </a:t>
            </a:r>
            <a:r>
              <a:rPr lang="en-US" sz="2400" b="1" i="1">
                <a:solidFill>
                  <a:schemeClr val="accent2"/>
                </a:solidFill>
                <a:latin typeface="Arial" charset="0"/>
                <a:cs typeface="Arial" charset="0"/>
              </a:rPr>
              <a:t>angle</a:t>
            </a:r>
            <a:r>
              <a:rPr lang="en-US" sz="2400">
                <a:solidFill>
                  <a:schemeClr val="accent2"/>
                </a:solidFill>
                <a:latin typeface="Arial" charset="0"/>
                <a:cs typeface="Arial" charset="0"/>
              </a:rPr>
              <a:t> using </a:t>
            </a:r>
            <a:r>
              <a:rPr lang="en-US" sz="2400" b="1" i="1">
                <a:solidFill>
                  <a:schemeClr val="accent2"/>
                </a:solidFill>
                <a:latin typeface="Arial" charset="0"/>
                <a:cs typeface="Arial" charset="0"/>
              </a:rPr>
              <a:t>aligned</a:t>
            </a:r>
            <a:r>
              <a:rPr lang="en-US" sz="2400">
                <a:solidFill>
                  <a:schemeClr val="accent2"/>
                </a:solidFill>
                <a:latin typeface="Arial" charset="0"/>
                <a:cs typeface="Arial" charset="0"/>
              </a:rPr>
              <a:t> method.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85"/>
                                        </p:tgtEl>
                                        <p:attrNameLst>
                                          <p:attrName>style.visibility</p:attrName>
                                        </p:attrNameLst>
                                      </p:cBhvr>
                                      <p:to>
                                        <p:strVal val="visible"/>
                                      </p:to>
                                    </p:set>
                                    <p:animEffect transition="in" filter="fade">
                                      <p:cBhvr>
                                        <p:cTn id="7" dur="1000"/>
                                        <p:tgtEl>
                                          <p:spTgt spid="870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87"/>
                                        </p:tgtEl>
                                        <p:attrNameLst>
                                          <p:attrName>style.visibility</p:attrName>
                                        </p:attrNameLst>
                                      </p:cBhvr>
                                      <p:to>
                                        <p:strVal val="visible"/>
                                      </p:to>
                                    </p:set>
                                    <p:animEffect transition="in" filter="fade">
                                      <p:cBhvr>
                                        <p:cTn id="12" dur="1000"/>
                                        <p:tgtEl>
                                          <p:spTgt spid="8708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7086"/>
                                        </p:tgtEl>
                                        <p:attrNameLst>
                                          <p:attrName>style.visibility</p:attrName>
                                        </p:attrNameLst>
                                      </p:cBhvr>
                                      <p:to>
                                        <p:strVal val="visible"/>
                                      </p:to>
                                    </p:set>
                                    <p:animEffect transition="in" filter="fade">
                                      <p:cBhvr>
                                        <p:cTn id="16" dur="1000"/>
                                        <p:tgtEl>
                                          <p:spTgt spid="8708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7047"/>
                                        </p:tgtEl>
                                        <p:attrNameLst>
                                          <p:attrName>style.visibility</p:attrName>
                                        </p:attrNameLst>
                                      </p:cBhvr>
                                      <p:to>
                                        <p:strVal val="visible"/>
                                      </p:to>
                                    </p:set>
                                    <p:animEffect transition="in" filter="fade">
                                      <p:cBhvr>
                                        <p:cTn id="20" dur="1000"/>
                                        <p:tgtEl>
                                          <p:spTgt spid="8704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87048"/>
                                        </p:tgtEl>
                                        <p:attrNameLst>
                                          <p:attrName>style.visibility</p:attrName>
                                        </p:attrNameLst>
                                      </p:cBhvr>
                                      <p:to>
                                        <p:strVal val="visible"/>
                                      </p:to>
                                    </p:set>
                                    <p:animEffect transition="in" filter="fade">
                                      <p:cBhvr>
                                        <p:cTn id="24" dur="1000"/>
                                        <p:tgtEl>
                                          <p:spTgt spid="87048"/>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87046"/>
                                        </p:tgtEl>
                                        <p:attrNameLst>
                                          <p:attrName>style.visibility</p:attrName>
                                        </p:attrNameLst>
                                      </p:cBhvr>
                                      <p:to>
                                        <p:strVal val="visible"/>
                                      </p:to>
                                    </p:set>
                                    <p:animEffect transition="in" filter="fade">
                                      <p:cBhvr>
                                        <p:cTn id="28" dur="1000"/>
                                        <p:tgtEl>
                                          <p:spTgt spid="87046"/>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87045"/>
                                        </p:tgtEl>
                                        <p:attrNameLst>
                                          <p:attrName>style.visibility</p:attrName>
                                        </p:attrNameLst>
                                      </p:cBhvr>
                                      <p:to>
                                        <p:strVal val="visible"/>
                                      </p:to>
                                    </p:set>
                                    <p:animEffect transition="in" filter="fade">
                                      <p:cBhvr>
                                        <p:cTn id="32" dur="1000"/>
                                        <p:tgtEl>
                                          <p:spTgt spid="87045"/>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87089"/>
                                        </p:tgtEl>
                                        <p:attrNameLst>
                                          <p:attrName>style.visibility</p:attrName>
                                        </p:attrNameLst>
                                      </p:cBhvr>
                                      <p:to>
                                        <p:strVal val="visible"/>
                                      </p:to>
                                    </p:set>
                                    <p:animEffect transition="in" filter="fade">
                                      <p:cBhvr>
                                        <p:cTn id="36" dur="1000"/>
                                        <p:tgtEl>
                                          <p:spTgt spid="87089"/>
                                        </p:tgtEl>
                                      </p:cBhvr>
                                    </p:animEffect>
                                  </p:childTnLst>
                                </p:cTn>
                              </p:par>
                            </p:childTnLst>
                          </p:cTn>
                        </p:par>
                        <p:par>
                          <p:cTn id="37" fill="hold">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87088"/>
                                        </p:tgtEl>
                                        <p:attrNameLst>
                                          <p:attrName>style.visibility</p:attrName>
                                        </p:attrNameLst>
                                      </p:cBhvr>
                                      <p:to>
                                        <p:strVal val="visible"/>
                                      </p:to>
                                    </p:set>
                                    <p:animEffect transition="in" filter="fade">
                                      <p:cBhvr>
                                        <p:cTn id="40" dur="1000"/>
                                        <p:tgtEl>
                                          <p:spTgt spid="8708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7067"/>
                                        </p:tgtEl>
                                        <p:attrNameLst>
                                          <p:attrName>style.visibility</p:attrName>
                                        </p:attrNameLst>
                                      </p:cBhvr>
                                      <p:to>
                                        <p:strVal val="visible"/>
                                      </p:to>
                                    </p:set>
                                    <p:animEffect transition="in" filter="fade">
                                      <p:cBhvr>
                                        <p:cTn id="45" dur="1000"/>
                                        <p:tgtEl>
                                          <p:spTgt spid="87067"/>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87068"/>
                                        </p:tgtEl>
                                        <p:attrNameLst>
                                          <p:attrName>style.visibility</p:attrName>
                                        </p:attrNameLst>
                                      </p:cBhvr>
                                      <p:to>
                                        <p:strVal val="visible"/>
                                      </p:to>
                                    </p:set>
                                    <p:animEffect transition="in" filter="fade">
                                      <p:cBhvr>
                                        <p:cTn id="49" dur="1000"/>
                                        <p:tgtEl>
                                          <p:spTgt spid="87068"/>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87050"/>
                                        </p:tgtEl>
                                        <p:attrNameLst>
                                          <p:attrName>style.visibility</p:attrName>
                                        </p:attrNameLst>
                                      </p:cBhvr>
                                      <p:to>
                                        <p:strVal val="visible"/>
                                      </p:to>
                                    </p:set>
                                    <p:animEffect transition="in" filter="fade">
                                      <p:cBhvr>
                                        <p:cTn id="53" dur="1000"/>
                                        <p:tgtEl>
                                          <p:spTgt spid="87050"/>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87062"/>
                                        </p:tgtEl>
                                        <p:attrNameLst>
                                          <p:attrName>style.visibility</p:attrName>
                                        </p:attrNameLst>
                                      </p:cBhvr>
                                      <p:to>
                                        <p:strVal val="visible"/>
                                      </p:to>
                                    </p:set>
                                    <p:animEffect transition="in" filter="fade">
                                      <p:cBhvr>
                                        <p:cTn id="57" dur="1000"/>
                                        <p:tgtEl>
                                          <p:spTgt spid="87062"/>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87063"/>
                                        </p:tgtEl>
                                        <p:attrNameLst>
                                          <p:attrName>style.visibility</p:attrName>
                                        </p:attrNameLst>
                                      </p:cBhvr>
                                      <p:to>
                                        <p:strVal val="visible"/>
                                      </p:to>
                                    </p:set>
                                    <p:animEffect transition="in" filter="fade">
                                      <p:cBhvr>
                                        <p:cTn id="61" dur="1000"/>
                                        <p:tgtEl>
                                          <p:spTgt spid="87063"/>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87064"/>
                                        </p:tgtEl>
                                        <p:attrNameLst>
                                          <p:attrName>style.visibility</p:attrName>
                                        </p:attrNameLst>
                                      </p:cBhvr>
                                      <p:to>
                                        <p:strVal val="visible"/>
                                      </p:to>
                                    </p:set>
                                    <p:animEffect transition="in" filter="fade">
                                      <p:cBhvr>
                                        <p:cTn id="65" dur="1000"/>
                                        <p:tgtEl>
                                          <p:spTgt spid="87064"/>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87065"/>
                                        </p:tgtEl>
                                        <p:attrNameLst>
                                          <p:attrName>style.visibility</p:attrName>
                                        </p:attrNameLst>
                                      </p:cBhvr>
                                      <p:to>
                                        <p:strVal val="visible"/>
                                      </p:to>
                                    </p:set>
                                    <p:animEffect transition="in" filter="fade">
                                      <p:cBhvr>
                                        <p:cTn id="69" dur="1000"/>
                                        <p:tgtEl>
                                          <p:spTgt spid="87065"/>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066"/>
                                        </p:tgtEl>
                                        <p:attrNameLst>
                                          <p:attrName>style.visibility</p:attrName>
                                        </p:attrNameLst>
                                      </p:cBhvr>
                                      <p:to>
                                        <p:strVal val="visible"/>
                                      </p:to>
                                    </p:set>
                                    <p:animEffect transition="in" filter="fade">
                                      <p:cBhvr>
                                        <p:cTn id="73" dur="1000"/>
                                        <p:tgtEl>
                                          <p:spTgt spid="87066"/>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87082"/>
                                        </p:tgtEl>
                                        <p:attrNameLst>
                                          <p:attrName>style.visibility</p:attrName>
                                        </p:attrNameLst>
                                      </p:cBhvr>
                                      <p:to>
                                        <p:strVal val="visible"/>
                                      </p:to>
                                    </p:set>
                                    <p:animEffect transition="in" filter="slide(fromBottom)">
                                      <p:cBhvr>
                                        <p:cTn id="78" dur="500"/>
                                        <p:tgtEl>
                                          <p:spTgt spid="8708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7072"/>
                                        </p:tgtEl>
                                        <p:attrNameLst>
                                          <p:attrName>style.visibility</p:attrName>
                                        </p:attrNameLst>
                                      </p:cBhvr>
                                      <p:to>
                                        <p:strVal val="visible"/>
                                      </p:to>
                                    </p:set>
                                    <p:animEffect transition="in" filter="fade">
                                      <p:cBhvr>
                                        <p:cTn id="83" dur="1000"/>
                                        <p:tgtEl>
                                          <p:spTgt spid="87072"/>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87075"/>
                                        </p:tgtEl>
                                        <p:attrNameLst>
                                          <p:attrName>style.visibility</p:attrName>
                                        </p:attrNameLst>
                                      </p:cBhvr>
                                      <p:to>
                                        <p:strVal val="visible"/>
                                      </p:to>
                                    </p:set>
                                    <p:animEffect transition="in" filter="fade">
                                      <p:cBhvr>
                                        <p:cTn id="87" dur="1000"/>
                                        <p:tgtEl>
                                          <p:spTgt spid="8707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7073"/>
                                        </p:tgtEl>
                                        <p:attrNameLst>
                                          <p:attrName>style.visibility</p:attrName>
                                        </p:attrNameLst>
                                      </p:cBhvr>
                                      <p:to>
                                        <p:strVal val="visible"/>
                                      </p:to>
                                    </p:set>
                                    <p:animEffect transition="in" filter="fade">
                                      <p:cBhvr>
                                        <p:cTn id="92" dur="1000"/>
                                        <p:tgtEl>
                                          <p:spTgt spid="87073"/>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87076"/>
                                        </p:tgtEl>
                                        <p:attrNameLst>
                                          <p:attrName>style.visibility</p:attrName>
                                        </p:attrNameLst>
                                      </p:cBhvr>
                                      <p:to>
                                        <p:strVal val="visible"/>
                                      </p:to>
                                    </p:set>
                                    <p:animEffect transition="in" filter="fade">
                                      <p:cBhvr>
                                        <p:cTn id="96" dur="1000"/>
                                        <p:tgtEl>
                                          <p:spTgt spid="8707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7071"/>
                                        </p:tgtEl>
                                        <p:attrNameLst>
                                          <p:attrName>style.visibility</p:attrName>
                                        </p:attrNameLst>
                                      </p:cBhvr>
                                      <p:to>
                                        <p:strVal val="visible"/>
                                      </p:to>
                                    </p:set>
                                    <p:animEffect transition="in" filter="fade">
                                      <p:cBhvr>
                                        <p:cTn id="101" dur="1000"/>
                                        <p:tgtEl>
                                          <p:spTgt spid="87071"/>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87070"/>
                                        </p:tgtEl>
                                        <p:attrNameLst>
                                          <p:attrName>style.visibility</p:attrName>
                                        </p:attrNameLst>
                                      </p:cBhvr>
                                      <p:to>
                                        <p:strVal val="visible"/>
                                      </p:to>
                                    </p:set>
                                    <p:animEffect transition="in" filter="fade">
                                      <p:cBhvr>
                                        <p:cTn id="105" dur="1000"/>
                                        <p:tgtEl>
                                          <p:spTgt spid="8707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1000"/>
                                        <p:tgtEl>
                                          <p:spTgt spid="87082"/>
                                        </p:tgtEl>
                                      </p:cBhvr>
                                    </p:animEffect>
                                    <p:set>
                                      <p:cBhvr>
                                        <p:cTn id="110" dur="1" fill="hold">
                                          <p:stCondLst>
                                            <p:cond delay="999"/>
                                          </p:stCondLst>
                                        </p:cTn>
                                        <p:tgtEl>
                                          <p:spTgt spid="8708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2" presetClass="entr" presetSubtype="2" fill="hold" grpId="0" nodeType="clickEffect">
                                  <p:stCondLst>
                                    <p:cond delay="0"/>
                                  </p:stCondLst>
                                  <p:childTnLst>
                                    <p:set>
                                      <p:cBhvr>
                                        <p:cTn id="114" dur="1" fill="hold">
                                          <p:stCondLst>
                                            <p:cond delay="0"/>
                                          </p:stCondLst>
                                        </p:cTn>
                                        <p:tgtEl>
                                          <p:spTgt spid="87078"/>
                                        </p:tgtEl>
                                        <p:attrNameLst>
                                          <p:attrName>style.visibility</p:attrName>
                                        </p:attrNameLst>
                                      </p:cBhvr>
                                      <p:to>
                                        <p:strVal val="visible"/>
                                      </p:to>
                                    </p:set>
                                    <p:animEffect transition="in" filter="slide(fromRight)">
                                      <p:cBhvr>
                                        <p:cTn id="115" dur="500"/>
                                        <p:tgtEl>
                                          <p:spTgt spid="8707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87074"/>
                                        </p:tgtEl>
                                        <p:attrNameLst>
                                          <p:attrName>style.visibility</p:attrName>
                                        </p:attrNameLst>
                                      </p:cBhvr>
                                      <p:to>
                                        <p:strVal val="visible"/>
                                      </p:to>
                                    </p:set>
                                    <p:animEffect transition="in" filter="fade">
                                      <p:cBhvr>
                                        <p:cTn id="120" dur="1000"/>
                                        <p:tgtEl>
                                          <p:spTgt spid="87074"/>
                                        </p:tgtEl>
                                      </p:cBhvr>
                                    </p:animEffect>
                                  </p:childTnLst>
                                </p:cTn>
                              </p:par>
                            </p:childTnLst>
                          </p:cTn>
                        </p:par>
                        <p:par>
                          <p:cTn id="121" fill="hold">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87077"/>
                                        </p:tgtEl>
                                        <p:attrNameLst>
                                          <p:attrName>style.visibility</p:attrName>
                                        </p:attrNameLst>
                                      </p:cBhvr>
                                      <p:to>
                                        <p:strVal val="visible"/>
                                      </p:to>
                                    </p:set>
                                    <p:animEffect transition="in" filter="fade">
                                      <p:cBhvr>
                                        <p:cTn id="124" dur="1000"/>
                                        <p:tgtEl>
                                          <p:spTgt spid="87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6" grpId="0" animBg="1"/>
      <p:bldP spid="87047" grpId="0" animBg="1"/>
      <p:bldP spid="87048" grpId="0" animBg="1"/>
      <p:bldP spid="87050" grpId="0" animBg="1"/>
      <p:bldP spid="87062" grpId="0" animBg="1"/>
      <p:bldP spid="87063" grpId="0" animBg="1"/>
      <p:bldP spid="87064" grpId="0" animBg="1"/>
      <p:bldP spid="87065" grpId="0" animBg="1"/>
      <p:bldP spid="87066" grpId="0" animBg="1"/>
      <p:bldP spid="87067" grpId="0" animBg="1"/>
      <p:bldP spid="87068" grpId="0" animBg="1"/>
      <p:bldP spid="87070" grpId="0"/>
      <p:bldP spid="87071" grpId="0"/>
      <p:bldP spid="87072" grpId="0"/>
      <p:bldP spid="87073" grpId="0"/>
      <p:bldP spid="87074" grpId="0"/>
      <p:bldP spid="87075" grpId="0"/>
      <p:bldP spid="87076" grpId="0"/>
      <p:bldP spid="87077" grpId="0"/>
      <p:bldP spid="87078" grpId="0" animBg="1"/>
      <p:bldP spid="87082" grpId="0" animBg="1"/>
      <p:bldP spid="87082" grpId="1" animBg="1"/>
      <p:bldP spid="87085" grpId="0" animBg="1"/>
      <p:bldP spid="87086" grpId="0" animBg="1"/>
      <p:bldP spid="87087" grpId="0" animBg="1"/>
      <p:bldP spid="87088" grpId="0" animBg="1"/>
      <p:bldP spid="8708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2"/>
          <p:cNvSpPr>
            <a:spLocks noChangeShapeType="1"/>
          </p:cNvSpPr>
          <p:nvPr/>
        </p:nvSpPr>
        <p:spPr bwMode="auto">
          <a:xfrm>
            <a:off x="3722688" y="1638300"/>
            <a:ext cx="466725" cy="1139825"/>
          </a:xfrm>
          <a:prstGeom prst="line">
            <a:avLst/>
          </a:prstGeom>
          <a:noFill/>
          <a:ln w="19050">
            <a:solidFill>
              <a:srgbClr val="000000"/>
            </a:solidFill>
            <a:round/>
            <a:headEnd/>
            <a:tailEnd/>
          </a:ln>
        </p:spPr>
        <p:txBody>
          <a:bodyPr/>
          <a:lstStyle/>
          <a:p>
            <a:endParaRPr lang="en-US"/>
          </a:p>
        </p:txBody>
      </p:sp>
      <p:sp>
        <p:nvSpPr>
          <p:cNvPr id="92163" name="Line 3"/>
          <p:cNvSpPr>
            <a:spLocks noChangeShapeType="1"/>
          </p:cNvSpPr>
          <p:nvPr/>
        </p:nvSpPr>
        <p:spPr bwMode="auto">
          <a:xfrm flipH="1">
            <a:off x="4903788" y="1638300"/>
            <a:ext cx="460375" cy="1117600"/>
          </a:xfrm>
          <a:prstGeom prst="line">
            <a:avLst/>
          </a:prstGeom>
          <a:noFill/>
          <a:ln w="19050">
            <a:solidFill>
              <a:srgbClr val="000000"/>
            </a:solidFill>
            <a:round/>
            <a:headEnd/>
            <a:tailEnd/>
          </a:ln>
        </p:spPr>
        <p:txBody>
          <a:bodyPr/>
          <a:lstStyle/>
          <a:p>
            <a:endParaRPr lang="en-US"/>
          </a:p>
        </p:txBody>
      </p:sp>
      <p:sp>
        <p:nvSpPr>
          <p:cNvPr id="92164" name="Line 4"/>
          <p:cNvSpPr>
            <a:spLocks noChangeShapeType="1"/>
          </p:cNvSpPr>
          <p:nvPr/>
        </p:nvSpPr>
        <p:spPr bwMode="auto">
          <a:xfrm flipH="1" flipV="1">
            <a:off x="5435600" y="4014788"/>
            <a:ext cx="1101725" cy="463550"/>
          </a:xfrm>
          <a:prstGeom prst="line">
            <a:avLst/>
          </a:prstGeom>
          <a:noFill/>
          <a:ln w="19050">
            <a:solidFill>
              <a:srgbClr val="000000"/>
            </a:solidFill>
            <a:round/>
            <a:headEnd/>
            <a:tailEnd/>
          </a:ln>
        </p:spPr>
        <p:txBody>
          <a:bodyPr/>
          <a:lstStyle/>
          <a:p>
            <a:endParaRPr lang="en-US"/>
          </a:p>
        </p:txBody>
      </p:sp>
      <p:sp>
        <p:nvSpPr>
          <p:cNvPr id="92165" name="Line 5"/>
          <p:cNvSpPr>
            <a:spLocks noChangeShapeType="1"/>
          </p:cNvSpPr>
          <p:nvPr/>
        </p:nvSpPr>
        <p:spPr bwMode="auto">
          <a:xfrm flipV="1">
            <a:off x="5395913" y="2811463"/>
            <a:ext cx="1131887" cy="466725"/>
          </a:xfrm>
          <a:prstGeom prst="line">
            <a:avLst/>
          </a:prstGeom>
          <a:noFill/>
          <a:ln w="19050">
            <a:solidFill>
              <a:srgbClr val="000000"/>
            </a:solidFill>
            <a:round/>
            <a:headEnd/>
            <a:tailEnd/>
          </a:ln>
        </p:spPr>
        <p:txBody>
          <a:bodyPr/>
          <a:lstStyle/>
          <a:p>
            <a:endParaRPr lang="en-US"/>
          </a:p>
        </p:txBody>
      </p:sp>
      <p:grpSp>
        <p:nvGrpSpPr>
          <p:cNvPr id="2" name="Group 49"/>
          <p:cNvGrpSpPr>
            <a:grpSpLocks/>
          </p:cNvGrpSpPr>
          <p:nvPr/>
        </p:nvGrpSpPr>
        <p:grpSpPr bwMode="auto">
          <a:xfrm>
            <a:off x="3581400" y="4054475"/>
            <a:ext cx="1928813" cy="1916113"/>
            <a:chOff x="2256" y="2554"/>
            <a:chExt cx="1215" cy="1207"/>
          </a:xfrm>
        </p:grpSpPr>
        <p:sp>
          <p:nvSpPr>
            <p:cNvPr id="50211" name="Arc 12"/>
            <p:cNvSpPr>
              <a:spLocks/>
            </p:cNvSpPr>
            <p:nvPr/>
          </p:nvSpPr>
          <p:spPr bwMode="auto">
            <a:xfrm rot="8100000">
              <a:off x="2256" y="2554"/>
              <a:ext cx="1215" cy="1207"/>
            </a:xfrm>
            <a:custGeom>
              <a:avLst/>
              <a:gdLst>
                <a:gd name="T0" fmla="*/ 0 w 20172"/>
                <a:gd name="T1" fmla="*/ 0 h 20058"/>
                <a:gd name="T2" fmla="*/ 0 w 20172"/>
                <a:gd name="T3" fmla="*/ 0 h 20058"/>
                <a:gd name="T4" fmla="*/ 0 w 20172"/>
                <a:gd name="T5" fmla="*/ 0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50212" name="Text Box 17"/>
            <p:cNvSpPr txBox="1">
              <a:spLocks noChangeArrowheads="1"/>
            </p:cNvSpPr>
            <p:nvPr/>
          </p:nvSpPr>
          <p:spPr bwMode="auto">
            <a:xfrm>
              <a:off x="2695" y="3477"/>
              <a:ext cx="401"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grpSp>
      <p:sp>
        <p:nvSpPr>
          <p:cNvPr id="92184" name="AutoShape 24"/>
          <p:cNvSpPr>
            <a:spLocks noChangeArrowheads="1"/>
          </p:cNvSpPr>
          <p:nvPr/>
        </p:nvSpPr>
        <p:spPr bwMode="auto">
          <a:xfrm rot="5400000">
            <a:off x="4178300" y="5480050"/>
            <a:ext cx="647700" cy="1600200"/>
          </a:xfrm>
          <a:prstGeom prst="leftArrow">
            <a:avLst>
              <a:gd name="adj1" fmla="val 50000"/>
              <a:gd name="adj2" fmla="val 60296"/>
            </a:avLst>
          </a:prstGeom>
          <a:solidFill>
            <a:srgbClr val="00CC00"/>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185" name="Freeform 25"/>
          <p:cNvSpPr>
            <a:spLocks/>
          </p:cNvSpPr>
          <p:nvPr/>
        </p:nvSpPr>
        <p:spPr bwMode="auto">
          <a:xfrm>
            <a:off x="3721100" y="2832100"/>
            <a:ext cx="1638300" cy="1638300"/>
          </a:xfrm>
          <a:custGeom>
            <a:avLst/>
            <a:gdLst>
              <a:gd name="T0" fmla="*/ 2147483647 w 1032"/>
              <a:gd name="T1" fmla="*/ 2147483647 h 1032"/>
              <a:gd name="T2" fmla="*/ 2147483647 w 1032"/>
              <a:gd name="T3" fmla="*/ 2147483647 h 1032"/>
              <a:gd name="T4" fmla="*/ 2147483647 w 1032"/>
              <a:gd name="T5" fmla="*/ 2147483647 h 1032"/>
              <a:gd name="T6" fmla="*/ 2147483647 w 1032"/>
              <a:gd name="T7" fmla="*/ 2147483647 h 1032"/>
              <a:gd name="T8" fmla="*/ 2147483647 w 1032"/>
              <a:gd name="T9" fmla="*/ 0 h 1032"/>
              <a:gd name="T10" fmla="*/ 2147483647 w 1032"/>
              <a:gd name="T11" fmla="*/ 2147483647 h 1032"/>
              <a:gd name="T12" fmla="*/ 2147483647 w 1032"/>
              <a:gd name="T13" fmla="*/ 2147483647 h 1032"/>
              <a:gd name="T14" fmla="*/ 2147483647 w 1032"/>
              <a:gd name="T15" fmla="*/ 0 h 1032"/>
              <a:gd name="T16" fmla="*/ 2147483647 w 1032"/>
              <a:gd name="T17" fmla="*/ 2147483647 h 1032"/>
              <a:gd name="T18" fmla="*/ 2147483647 w 1032"/>
              <a:gd name="T19" fmla="*/ 2147483647 h 1032"/>
              <a:gd name="T20" fmla="*/ 2147483647 w 1032"/>
              <a:gd name="T21" fmla="*/ 2147483647 h 1032"/>
              <a:gd name="T22" fmla="*/ 0 w 1032"/>
              <a:gd name="T23" fmla="*/ 2147483647 h 1032"/>
              <a:gd name="T24" fmla="*/ 2147483647 w 1032"/>
              <a:gd name="T25" fmla="*/ 2147483647 h 1032"/>
              <a:gd name="T26" fmla="*/ 2147483647 w 1032"/>
              <a:gd name="T27" fmla="*/ 2147483647 h 1032"/>
              <a:gd name="T28" fmla="*/ 2147483647 w 1032"/>
              <a:gd name="T29" fmla="*/ 2147483647 h 1032"/>
              <a:gd name="T30" fmla="*/ 2147483647 w 1032"/>
              <a:gd name="T31" fmla="*/ 2147483647 h 1032"/>
              <a:gd name="T32" fmla="*/ 2147483647 w 1032"/>
              <a:gd name="T33" fmla="*/ 2147483647 h 10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2"/>
              <a:gd name="T52" fmla="*/ 0 h 1032"/>
              <a:gd name="T53" fmla="*/ 1032 w 1032"/>
              <a:gd name="T54" fmla="*/ 1032 h 10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2" h="1032">
                <a:moveTo>
                  <a:pt x="1032" y="728"/>
                </a:moveTo>
                <a:lnTo>
                  <a:pt x="744" y="600"/>
                </a:lnTo>
                <a:lnTo>
                  <a:pt x="752" y="408"/>
                </a:lnTo>
                <a:lnTo>
                  <a:pt x="1000" y="296"/>
                </a:lnTo>
                <a:lnTo>
                  <a:pt x="736" y="0"/>
                </a:lnTo>
                <a:lnTo>
                  <a:pt x="624" y="272"/>
                </a:lnTo>
                <a:lnTo>
                  <a:pt x="416" y="272"/>
                </a:lnTo>
                <a:lnTo>
                  <a:pt x="320" y="0"/>
                </a:lnTo>
                <a:lnTo>
                  <a:pt x="8" y="304"/>
                </a:lnTo>
                <a:lnTo>
                  <a:pt x="272" y="408"/>
                </a:lnTo>
                <a:lnTo>
                  <a:pt x="272" y="616"/>
                </a:lnTo>
                <a:lnTo>
                  <a:pt x="0" y="720"/>
                </a:lnTo>
                <a:lnTo>
                  <a:pt x="304" y="1024"/>
                </a:lnTo>
                <a:lnTo>
                  <a:pt x="424" y="752"/>
                </a:lnTo>
                <a:lnTo>
                  <a:pt x="616" y="752"/>
                </a:lnTo>
                <a:lnTo>
                  <a:pt x="728" y="1032"/>
                </a:lnTo>
                <a:lnTo>
                  <a:pt x="1032" y="728"/>
                </a:lnTo>
                <a:close/>
              </a:path>
            </a:pathLst>
          </a:custGeom>
          <a:solidFill>
            <a:srgbClr val="33CCFF"/>
          </a:solidFill>
          <a:ln w="38100">
            <a:solidFill>
              <a:srgbClr val="000000"/>
            </a:solidFill>
            <a:round/>
            <a:headEnd/>
            <a:tailEnd/>
          </a:ln>
        </p:spPr>
        <p:txBody>
          <a:bodyPr/>
          <a:lstStyle/>
          <a:p>
            <a:endParaRPr lang="en-US"/>
          </a:p>
        </p:txBody>
      </p:sp>
      <p:sp>
        <p:nvSpPr>
          <p:cNvPr id="92186" name="Line 26"/>
          <p:cNvSpPr>
            <a:spLocks noChangeShapeType="1"/>
          </p:cNvSpPr>
          <p:nvPr/>
        </p:nvSpPr>
        <p:spPr bwMode="auto">
          <a:xfrm>
            <a:off x="4891088" y="4521200"/>
            <a:ext cx="466725" cy="1139825"/>
          </a:xfrm>
          <a:prstGeom prst="line">
            <a:avLst/>
          </a:prstGeom>
          <a:noFill/>
          <a:ln w="19050">
            <a:solidFill>
              <a:srgbClr val="000000"/>
            </a:solidFill>
            <a:round/>
            <a:headEnd/>
            <a:tailEnd/>
          </a:ln>
        </p:spPr>
        <p:txBody>
          <a:bodyPr/>
          <a:lstStyle/>
          <a:p>
            <a:endParaRPr lang="en-US"/>
          </a:p>
        </p:txBody>
      </p:sp>
      <p:sp>
        <p:nvSpPr>
          <p:cNvPr id="92187" name="Line 27"/>
          <p:cNvSpPr>
            <a:spLocks noChangeShapeType="1"/>
          </p:cNvSpPr>
          <p:nvPr/>
        </p:nvSpPr>
        <p:spPr bwMode="auto">
          <a:xfrm flipH="1">
            <a:off x="3709988" y="4521200"/>
            <a:ext cx="460375" cy="1117600"/>
          </a:xfrm>
          <a:prstGeom prst="line">
            <a:avLst/>
          </a:prstGeom>
          <a:noFill/>
          <a:ln w="19050">
            <a:solidFill>
              <a:srgbClr val="000000"/>
            </a:solidFill>
            <a:round/>
            <a:headEnd/>
            <a:tailEnd/>
          </a:ln>
        </p:spPr>
        <p:txBody>
          <a:bodyPr/>
          <a:lstStyle/>
          <a:p>
            <a:endParaRPr lang="en-US"/>
          </a:p>
        </p:txBody>
      </p:sp>
      <p:sp>
        <p:nvSpPr>
          <p:cNvPr id="92188" name="Line 28"/>
          <p:cNvSpPr>
            <a:spLocks noChangeShapeType="1"/>
          </p:cNvSpPr>
          <p:nvPr/>
        </p:nvSpPr>
        <p:spPr bwMode="auto">
          <a:xfrm flipV="1">
            <a:off x="2525713" y="3992563"/>
            <a:ext cx="1131887" cy="466725"/>
          </a:xfrm>
          <a:prstGeom prst="line">
            <a:avLst/>
          </a:prstGeom>
          <a:noFill/>
          <a:ln w="19050">
            <a:solidFill>
              <a:srgbClr val="000000"/>
            </a:solidFill>
            <a:round/>
            <a:headEnd/>
            <a:tailEnd/>
          </a:ln>
        </p:spPr>
        <p:txBody>
          <a:bodyPr/>
          <a:lstStyle/>
          <a:p>
            <a:endParaRPr lang="en-US"/>
          </a:p>
        </p:txBody>
      </p:sp>
      <p:sp>
        <p:nvSpPr>
          <p:cNvPr id="92189" name="Line 29"/>
          <p:cNvSpPr>
            <a:spLocks noChangeShapeType="1"/>
          </p:cNvSpPr>
          <p:nvPr/>
        </p:nvSpPr>
        <p:spPr bwMode="auto">
          <a:xfrm flipH="1" flipV="1">
            <a:off x="2565400" y="2808288"/>
            <a:ext cx="1101725" cy="463550"/>
          </a:xfrm>
          <a:prstGeom prst="line">
            <a:avLst/>
          </a:prstGeom>
          <a:noFill/>
          <a:ln w="19050">
            <a:solidFill>
              <a:srgbClr val="000000"/>
            </a:solidFill>
            <a:round/>
            <a:headEnd/>
            <a:tailEnd/>
          </a:ln>
        </p:spPr>
        <p:txBody>
          <a:bodyPr/>
          <a:lstStyle/>
          <a:p>
            <a:endParaRPr lang="en-US"/>
          </a:p>
        </p:txBody>
      </p:sp>
      <p:grpSp>
        <p:nvGrpSpPr>
          <p:cNvPr id="3" name="Group 53"/>
          <p:cNvGrpSpPr>
            <a:grpSpLocks/>
          </p:cNvGrpSpPr>
          <p:nvPr/>
        </p:nvGrpSpPr>
        <p:grpSpPr bwMode="auto">
          <a:xfrm>
            <a:off x="3571875" y="1306513"/>
            <a:ext cx="1928813" cy="1916112"/>
            <a:chOff x="2250" y="823"/>
            <a:chExt cx="1215" cy="1207"/>
          </a:xfrm>
        </p:grpSpPr>
        <p:sp>
          <p:nvSpPr>
            <p:cNvPr id="50209" name="Arc 8"/>
            <p:cNvSpPr>
              <a:spLocks/>
            </p:cNvSpPr>
            <p:nvPr/>
          </p:nvSpPr>
          <p:spPr bwMode="auto">
            <a:xfrm rot="-2700000">
              <a:off x="2250" y="823"/>
              <a:ext cx="1215" cy="1207"/>
            </a:xfrm>
            <a:custGeom>
              <a:avLst/>
              <a:gdLst>
                <a:gd name="T0" fmla="*/ 0 w 20172"/>
                <a:gd name="T1" fmla="*/ 0 h 20058"/>
                <a:gd name="T2" fmla="*/ 0 w 20172"/>
                <a:gd name="T3" fmla="*/ 0 h 20058"/>
                <a:gd name="T4" fmla="*/ 0 w 20172"/>
                <a:gd name="T5" fmla="*/ 0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50210" name="Text Box 32"/>
            <p:cNvSpPr txBox="1">
              <a:spLocks noChangeArrowheads="1"/>
            </p:cNvSpPr>
            <p:nvPr/>
          </p:nvSpPr>
          <p:spPr bwMode="auto">
            <a:xfrm>
              <a:off x="2679" y="869"/>
              <a:ext cx="401"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grpSp>
      <p:grpSp>
        <p:nvGrpSpPr>
          <p:cNvPr id="4" name="Group 52"/>
          <p:cNvGrpSpPr>
            <a:grpSpLocks/>
          </p:cNvGrpSpPr>
          <p:nvPr/>
        </p:nvGrpSpPr>
        <p:grpSpPr bwMode="auto">
          <a:xfrm>
            <a:off x="4533900" y="1706563"/>
            <a:ext cx="1928813" cy="1916112"/>
            <a:chOff x="2856" y="1075"/>
            <a:chExt cx="1215" cy="1207"/>
          </a:xfrm>
        </p:grpSpPr>
        <p:sp>
          <p:nvSpPr>
            <p:cNvPr id="50207" name="Arc 7"/>
            <p:cNvSpPr>
              <a:spLocks/>
            </p:cNvSpPr>
            <p:nvPr/>
          </p:nvSpPr>
          <p:spPr bwMode="auto">
            <a:xfrm>
              <a:off x="2856" y="1075"/>
              <a:ext cx="1215" cy="1207"/>
            </a:xfrm>
            <a:custGeom>
              <a:avLst/>
              <a:gdLst>
                <a:gd name="T0" fmla="*/ 0 w 20172"/>
                <a:gd name="T1" fmla="*/ 0 h 20058"/>
                <a:gd name="T2" fmla="*/ 0 w 20172"/>
                <a:gd name="T3" fmla="*/ 0 h 20058"/>
                <a:gd name="T4" fmla="*/ 0 w 20172"/>
                <a:gd name="T5" fmla="*/ 0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50208" name="Text Box 33"/>
            <p:cNvSpPr txBox="1">
              <a:spLocks noChangeArrowheads="1"/>
            </p:cNvSpPr>
            <p:nvPr/>
          </p:nvSpPr>
          <p:spPr bwMode="auto">
            <a:xfrm>
              <a:off x="3599" y="1261"/>
              <a:ext cx="401"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grpSp>
      <p:grpSp>
        <p:nvGrpSpPr>
          <p:cNvPr id="5" name="Group 51"/>
          <p:cNvGrpSpPr>
            <a:grpSpLocks/>
          </p:cNvGrpSpPr>
          <p:nvPr/>
        </p:nvGrpSpPr>
        <p:grpSpPr bwMode="auto">
          <a:xfrm>
            <a:off x="4935538" y="2667000"/>
            <a:ext cx="2011362" cy="1928813"/>
            <a:chOff x="3109" y="1680"/>
            <a:chExt cx="1267" cy="1215"/>
          </a:xfrm>
        </p:grpSpPr>
        <p:sp>
          <p:nvSpPr>
            <p:cNvPr id="50205" name="Arc 6"/>
            <p:cNvSpPr>
              <a:spLocks/>
            </p:cNvSpPr>
            <p:nvPr/>
          </p:nvSpPr>
          <p:spPr bwMode="auto">
            <a:xfrm rot="2700000">
              <a:off x="3105" y="1684"/>
              <a:ext cx="1215" cy="1207"/>
            </a:xfrm>
            <a:custGeom>
              <a:avLst/>
              <a:gdLst>
                <a:gd name="T0" fmla="*/ 0 w 20172"/>
                <a:gd name="T1" fmla="*/ 0 h 20058"/>
                <a:gd name="T2" fmla="*/ 0 w 20172"/>
                <a:gd name="T3" fmla="*/ 0 h 20058"/>
                <a:gd name="T4" fmla="*/ 0 w 20172"/>
                <a:gd name="T5" fmla="*/ 0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50206" name="Text Box 34"/>
            <p:cNvSpPr txBox="1">
              <a:spLocks noChangeArrowheads="1"/>
            </p:cNvSpPr>
            <p:nvPr/>
          </p:nvSpPr>
          <p:spPr bwMode="auto">
            <a:xfrm>
              <a:off x="3975" y="2157"/>
              <a:ext cx="401"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grpSp>
      <p:grpSp>
        <p:nvGrpSpPr>
          <p:cNvPr id="6" name="Group 50"/>
          <p:cNvGrpSpPr>
            <a:grpSpLocks/>
          </p:cNvGrpSpPr>
          <p:nvPr/>
        </p:nvGrpSpPr>
        <p:grpSpPr bwMode="auto">
          <a:xfrm>
            <a:off x="4535488" y="3648075"/>
            <a:ext cx="1916112" cy="1928813"/>
            <a:chOff x="2857" y="2298"/>
            <a:chExt cx="1207" cy="1215"/>
          </a:xfrm>
        </p:grpSpPr>
        <p:sp>
          <p:nvSpPr>
            <p:cNvPr id="50203" name="Arc 13"/>
            <p:cNvSpPr>
              <a:spLocks/>
            </p:cNvSpPr>
            <p:nvPr/>
          </p:nvSpPr>
          <p:spPr bwMode="auto">
            <a:xfrm rot="5400000">
              <a:off x="2853" y="2302"/>
              <a:ext cx="1215" cy="1207"/>
            </a:xfrm>
            <a:custGeom>
              <a:avLst/>
              <a:gdLst>
                <a:gd name="T0" fmla="*/ 0 w 20172"/>
                <a:gd name="T1" fmla="*/ 0 h 20058"/>
                <a:gd name="T2" fmla="*/ 0 w 20172"/>
                <a:gd name="T3" fmla="*/ 0 h 20058"/>
                <a:gd name="T4" fmla="*/ 0 w 20172"/>
                <a:gd name="T5" fmla="*/ 0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50204" name="Text Box 35"/>
            <p:cNvSpPr txBox="1">
              <a:spLocks noChangeArrowheads="1"/>
            </p:cNvSpPr>
            <p:nvPr/>
          </p:nvSpPr>
          <p:spPr bwMode="auto">
            <a:xfrm>
              <a:off x="3599" y="3077"/>
              <a:ext cx="401"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grpSp>
      <p:grpSp>
        <p:nvGrpSpPr>
          <p:cNvPr id="7" name="Group 56"/>
          <p:cNvGrpSpPr>
            <a:grpSpLocks/>
          </p:cNvGrpSpPr>
          <p:nvPr/>
        </p:nvGrpSpPr>
        <p:grpSpPr bwMode="auto">
          <a:xfrm>
            <a:off x="2614613" y="3649663"/>
            <a:ext cx="1928812" cy="1916112"/>
            <a:chOff x="1647" y="2299"/>
            <a:chExt cx="1215" cy="1207"/>
          </a:xfrm>
        </p:grpSpPr>
        <p:sp>
          <p:nvSpPr>
            <p:cNvPr id="50201" name="Arc 11"/>
            <p:cNvSpPr>
              <a:spLocks/>
            </p:cNvSpPr>
            <p:nvPr/>
          </p:nvSpPr>
          <p:spPr bwMode="auto">
            <a:xfrm rot="10800000">
              <a:off x="1647" y="2299"/>
              <a:ext cx="1215" cy="1207"/>
            </a:xfrm>
            <a:custGeom>
              <a:avLst/>
              <a:gdLst>
                <a:gd name="T0" fmla="*/ 0 w 20172"/>
                <a:gd name="T1" fmla="*/ 0 h 20058"/>
                <a:gd name="T2" fmla="*/ 0 w 20172"/>
                <a:gd name="T3" fmla="*/ 0 h 20058"/>
                <a:gd name="T4" fmla="*/ 0 w 20172"/>
                <a:gd name="T5" fmla="*/ 0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50202" name="Text Box 36"/>
            <p:cNvSpPr txBox="1">
              <a:spLocks noChangeArrowheads="1"/>
            </p:cNvSpPr>
            <p:nvPr/>
          </p:nvSpPr>
          <p:spPr bwMode="auto">
            <a:xfrm>
              <a:off x="1751" y="3085"/>
              <a:ext cx="401"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grpSp>
      <p:grpSp>
        <p:nvGrpSpPr>
          <p:cNvPr id="8" name="Group 55"/>
          <p:cNvGrpSpPr>
            <a:grpSpLocks/>
          </p:cNvGrpSpPr>
          <p:nvPr/>
        </p:nvGrpSpPr>
        <p:grpSpPr bwMode="auto">
          <a:xfrm>
            <a:off x="2157413" y="2662238"/>
            <a:ext cx="1974850" cy="1928812"/>
            <a:chOff x="1359" y="1677"/>
            <a:chExt cx="1244" cy="1215"/>
          </a:xfrm>
        </p:grpSpPr>
        <p:sp>
          <p:nvSpPr>
            <p:cNvPr id="50199" name="Arc 10"/>
            <p:cNvSpPr>
              <a:spLocks/>
            </p:cNvSpPr>
            <p:nvPr/>
          </p:nvSpPr>
          <p:spPr bwMode="auto">
            <a:xfrm rot="-8100000">
              <a:off x="1392" y="1681"/>
              <a:ext cx="1215" cy="1207"/>
            </a:xfrm>
            <a:custGeom>
              <a:avLst/>
              <a:gdLst>
                <a:gd name="T0" fmla="*/ 0 w 20172"/>
                <a:gd name="T1" fmla="*/ 0 h 20058"/>
                <a:gd name="T2" fmla="*/ 0 w 20172"/>
                <a:gd name="T3" fmla="*/ 0 h 20058"/>
                <a:gd name="T4" fmla="*/ 0 w 20172"/>
                <a:gd name="T5" fmla="*/ 0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50200" name="Text Box 37"/>
            <p:cNvSpPr txBox="1">
              <a:spLocks noChangeArrowheads="1"/>
            </p:cNvSpPr>
            <p:nvPr/>
          </p:nvSpPr>
          <p:spPr bwMode="auto">
            <a:xfrm>
              <a:off x="1359" y="2149"/>
              <a:ext cx="401"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grpSp>
      <p:grpSp>
        <p:nvGrpSpPr>
          <p:cNvPr id="9" name="Group 54"/>
          <p:cNvGrpSpPr>
            <a:grpSpLocks/>
          </p:cNvGrpSpPr>
          <p:nvPr/>
        </p:nvGrpSpPr>
        <p:grpSpPr bwMode="auto">
          <a:xfrm>
            <a:off x="2616200" y="1700213"/>
            <a:ext cx="1916113" cy="1928812"/>
            <a:chOff x="1648" y="1071"/>
            <a:chExt cx="1207" cy="1215"/>
          </a:xfrm>
        </p:grpSpPr>
        <p:sp>
          <p:nvSpPr>
            <p:cNvPr id="50197" name="Arc 9"/>
            <p:cNvSpPr>
              <a:spLocks/>
            </p:cNvSpPr>
            <p:nvPr/>
          </p:nvSpPr>
          <p:spPr bwMode="auto">
            <a:xfrm rot="-5400000">
              <a:off x="1644" y="1075"/>
              <a:ext cx="1215" cy="1207"/>
            </a:xfrm>
            <a:custGeom>
              <a:avLst/>
              <a:gdLst>
                <a:gd name="T0" fmla="*/ 0 w 20172"/>
                <a:gd name="T1" fmla="*/ 0 h 20058"/>
                <a:gd name="T2" fmla="*/ 0 w 20172"/>
                <a:gd name="T3" fmla="*/ 0 h 20058"/>
                <a:gd name="T4" fmla="*/ 0 w 20172"/>
                <a:gd name="T5" fmla="*/ 0 h 20058"/>
                <a:gd name="T6" fmla="*/ 0 60000 65536"/>
                <a:gd name="T7" fmla="*/ 0 60000 65536"/>
                <a:gd name="T8" fmla="*/ 0 60000 65536"/>
                <a:gd name="T9" fmla="*/ 0 w 20172"/>
                <a:gd name="T10" fmla="*/ 0 h 20058"/>
                <a:gd name="T11" fmla="*/ 20172 w 20172"/>
                <a:gd name="T12" fmla="*/ 20058 h 20058"/>
              </a:gdLst>
              <a:ahLst/>
              <a:cxnLst>
                <a:cxn ang="T6">
                  <a:pos x="T0" y="T1"/>
                </a:cxn>
                <a:cxn ang="T7">
                  <a:pos x="T2" y="T3"/>
                </a:cxn>
                <a:cxn ang="T8">
                  <a:pos x="T4" y="T5"/>
                </a:cxn>
              </a:cxnLst>
              <a:rect l="T9" t="T10" r="T11" b="T12"/>
              <a:pathLst>
                <a:path w="20172" h="20058" fill="none" extrusionOk="0">
                  <a:moveTo>
                    <a:pt x="8014" y="0"/>
                  </a:moveTo>
                  <a:cubicBezTo>
                    <a:pt x="13610" y="2235"/>
                    <a:pt x="18017" y="6707"/>
                    <a:pt x="20172" y="12334"/>
                  </a:cubicBezTo>
                </a:path>
                <a:path w="20172" h="20058" stroke="0" extrusionOk="0">
                  <a:moveTo>
                    <a:pt x="8014" y="0"/>
                  </a:moveTo>
                  <a:cubicBezTo>
                    <a:pt x="13610" y="2235"/>
                    <a:pt x="18017" y="6707"/>
                    <a:pt x="20172" y="12334"/>
                  </a:cubicBezTo>
                  <a:lnTo>
                    <a:pt x="0" y="20058"/>
                  </a:lnTo>
                  <a:close/>
                </a:path>
              </a:pathLst>
            </a:custGeom>
            <a:noFill/>
            <a:ln w="19050">
              <a:solidFill>
                <a:srgbClr val="000000"/>
              </a:solidFill>
              <a:round/>
              <a:headEnd type="arrow" w="sm" len="lg"/>
              <a:tailEnd type="arrow" w="sm" len="lg"/>
            </a:ln>
          </p:spPr>
          <p:txBody>
            <a:bodyPr wrap="none" anchor="ctr"/>
            <a:lstStyle/>
            <a:p>
              <a:endParaRPr lang="en-US"/>
            </a:p>
          </p:txBody>
        </p:sp>
        <p:sp>
          <p:nvSpPr>
            <p:cNvPr id="50198" name="Text Box 38"/>
            <p:cNvSpPr txBox="1">
              <a:spLocks noChangeArrowheads="1"/>
            </p:cNvSpPr>
            <p:nvPr/>
          </p:nvSpPr>
          <p:spPr bwMode="auto">
            <a:xfrm>
              <a:off x="1719" y="1245"/>
              <a:ext cx="401" cy="230"/>
            </a:xfrm>
            <a:prstGeom prst="rect">
              <a:avLst/>
            </a:prstGeom>
            <a:solidFill>
              <a:schemeClr val="bg1"/>
            </a:solidFill>
            <a:ln w="9525">
              <a:noFill/>
              <a:miter lim="800000"/>
              <a:headEnd/>
              <a:tailEnd/>
            </a:ln>
          </p:spPr>
          <p:txBody>
            <a:bodyPr wrap="none" tIns="0" bIns="0">
              <a:spAutoFit/>
            </a:bodyPr>
            <a:lstStyle/>
            <a:p>
              <a:r>
                <a:rPr lang="en-US" sz="2400">
                  <a:solidFill>
                    <a:srgbClr val="00CC00"/>
                  </a:solidFill>
                  <a:latin typeface="Arial" charset="0"/>
                </a:rPr>
                <a:t>45</a:t>
              </a:r>
              <a:r>
                <a:rPr lang="en-US" sz="2400" baseline="30000">
                  <a:solidFill>
                    <a:srgbClr val="00CC00"/>
                  </a:solidFill>
                  <a:latin typeface="Arial" charset="0"/>
                </a:rPr>
                <a:t>o</a:t>
              </a:r>
            </a:p>
          </p:txBody>
        </p:sp>
      </p:grpSp>
      <p:sp>
        <p:nvSpPr>
          <p:cNvPr id="50196" name="Text Box 48"/>
          <p:cNvSpPr txBox="1">
            <a:spLocks noChangeArrowheads="1"/>
          </p:cNvSpPr>
          <p:nvPr/>
        </p:nvSpPr>
        <p:spPr bwMode="auto">
          <a:xfrm>
            <a:off x="106363" y="336550"/>
            <a:ext cx="8786812" cy="708025"/>
          </a:xfrm>
          <a:prstGeom prst="rect">
            <a:avLst/>
          </a:prstGeom>
          <a:noFill/>
          <a:ln w="9525">
            <a:noFill/>
            <a:miter lim="800000"/>
            <a:headEnd/>
            <a:tailEnd/>
          </a:ln>
        </p:spPr>
        <p:txBody>
          <a:bodyPr wrap="none">
            <a:spAutoFit/>
          </a:bodyPr>
          <a:lstStyle/>
          <a:p>
            <a:r>
              <a:rPr lang="en-US" sz="4000" b="1">
                <a:solidFill>
                  <a:schemeClr val="accent2"/>
                </a:solidFill>
                <a:latin typeface="Arial" charset="0"/>
                <a:cs typeface="Arial" charset="0"/>
              </a:rPr>
              <a:t>EXAMPLE : </a:t>
            </a:r>
            <a:r>
              <a:rPr lang="en-US" sz="2000">
                <a:solidFill>
                  <a:schemeClr val="accent2"/>
                </a:solidFill>
                <a:latin typeface="Arial" charset="0"/>
                <a:cs typeface="Arial" charset="0"/>
              </a:rPr>
              <a:t>Dimension of </a:t>
            </a:r>
            <a:r>
              <a:rPr lang="en-US" sz="2000" b="1" i="1">
                <a:solidFill>
                  <a:schemeClr val="accent2"/>
                </a:solidFill>
                <a:latin typeface="Arial" charset="0"/>
                <a:cs typeface="Arial" charset="0"/>
              </a:rPr>
              <a:t>angle</a:t>
            </a:r>
            <a:r>
              <a:rPr lang="en-US" sz="2000">
                <a:solidFill>
                  <a:schemeClr val="accent2"/>
                </a:solidFill>
                <a:latin typeface="Arial" charset="0"/>
                <a:cs typeface="Arial" charset="0"/>
              </a:rPr>
              <a:t> using </a:t>
            </a:r>
            <a:r>
              <a:rPr lang="en-US" sz="2000" b="1" i="1">
                <a:solidFill>
                  <a:schemeClr val="accent2"/>
                </a:solidFill>
                <a:latin typeface="Arial" charset="0"/>
                <a:cs typeface="Arial" charset="0"/>
              </a:rPr>
              <a:t>unidirectional</a:t>
            </a:r>
            <a:r>
              <a:rPr lang="en-US" sz="2000">
                <a:solidFill>
                  <a:schemeClr val="accent2"/>
                </a:solidFill>
                <a:latin typeface="Arial" charset="0"/>
                <a:cs typeface="Arial" charset="0"/>
              </a:rPr>
              <a:t> method.</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5"/>
                                        </p:tgtEl>
                                        <p:attrNameLst>
                                          <p:attrName>style.visibility</p:attrName>
                                        </p:attrNameLst>
                                      </p:cBhvr>
                                      <p:to>
                                        <p:strVal val="visible"/>
                                      </p:to>
                                    </p:set>
                                    <p:animEffect transition="in" filter="fade">
                                      <p:cBhvr>
                                        <p:cTn id="7" dur="1000"/>
                                        <p:tgtEl>
                                          <p:spTgt spid="92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87"/>
                                        </p:tgtEl>
                                        <p:attrNameLst>
                                          <p:attrName>style.visibility</p:attrName>
                                        </p:attrNameLst>
                                      </p:cBhvr>
                                      <p:to>
                                        <p:strVal val="visible"/>
                                      </p:to>
                                    </p:set>
                                    <p:animEffect transition="in" filter="fade">
                                      <p:cBhvr>
                                        <p:cTn id="12" dur="1000"/>
                                        <p:tgtEl>
                                          <p:spTgt spid="9218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2186"/>
                                        </p:tgtEl>
                                        <p:attrNameLst>
                                          <p:attrName>style.visibility</p:attrName>
                                        </p:attrNameLst>
                                      </p:cBhvr>
                                      <p:to>
                                        <p:strVal val="visible"/>
                                      </p:to>
                                    </p:set>
                                    <p:animEffect transition="in" filter="fade">
                                      <p:cBhvr>
                                        <p:cTn id="16" dur="1000"/>
                                        <p:tgtEl>
                                          <p:spTgt spid="9218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2164"/>
                                        </p:tgtEl>
                                        <p:attrNameLst>
                                          <p:attrName>style.visibility</p:attrName>
                                        </p:attrNameLst>
                                      </p:cBhvr>
                                      <p:to>
                                        <p:strVal val="visible"/>
                                      </p:to>
                                    </p:set>
                                    <p:animEffect transition="in" filter="fade">
                                      <p:cBhvr>
                                        <p:cTn id="20" dur="1000"/>
                                        <p:tgtEl>
                                          <p:spTgt spid="92164"/>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92165"/>
                                        </p:tgtEl>
                                        <p:attrNameLst>
                                          <p:attrName>style.visibility</p:attrName>
                                        </p:attrNameLst>
                                      </p:cBhvr>
                                      <p:to>
                                        <p:strVal val="visible"/>
                                      </p:to>
                                    </p:set>
                                    <p:animEffect transition="in" filter="fade">
                                      <p:cBhvr>
                                        <p:cTn id="24" dur="1000"/>
                                        <p:tgtEl>
                                          <p:spTgt spid="92165"/>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92163"/>
                                        </p:tgtEl>
                                        <p:attrNameLst>
                                          <p:attrName>style.visibility</p:attrName>
                                        </p:attrNameLst>
                                      </p:cBhvr>
                                      <p:to>
                                        <p:strVal val="visible"/>
                                      </p:to>
                                    </p:set>
                                    <p:animEffect transition="in" filter="fade">
                                      <p:cBhvr>
                                        <p:cTn id="28" dur="1000"/>
                                        <p:tgtEl>
                                          <p:spTgt spid="92163"/>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92162"/>
                                        </p:tgtEl>
                                        <p:attrNameLst>
                                          <p:attrName>style.visibility</p:attrName>
                                        </p:attrNameLst>
                                      </p:cBhvr>
                                      <p:to>
                                        <p:strVal val="visible"/>
                                      </p:to>
                                    </p:set>
                                    <p:animEffect transition="in" filter="fade">
                                      <p:cBhvr>
                                        <p:cTn id="32" dur="1000"/>
                                        <p:tgtEl>
                                          <p:spTgt spid="92162"/>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92189"/>
                                        </p:tgtEl>
                                        <p:attrNameLst>
                                          <p:attrName>style.visibility</p:attrName>
                                        </p:attrNameLst>
                                      </p:cBhvr>
                                      <p:to>
                                        <p:strVal val="visible"/>
                                      </p:to>
                                    </p:set>
                                    <p:animEffect transition="in" filter="fade">
                                      <p:cBhvr>
                                        <p:cTn id="36" dur="1000"/>
                                        <p:tgtEl>
                                          <p:spTgt spid="92189"/>
                                        </p:tgtEl>
                                      </p:cBhvr>
                                    </p:animEffect>
                                  </p:childTnLst>
                                </p:cTn>
                              </p:par>
                            </p:childTnLst>
                          </p:cTn>
                        </p:par>
                        <p:par>
                          <p:cTn id="37" fill="hold">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92188"/>
                                        </p:tgtEl>
                                        <p:attrNameLst>
                                          <p:attrName>style.visibility</p:attrName>
                                        </p:attrNameLst>
                                      </p:cBhvr>
                                      <p:to>
                                        <p:strVal val="visible"/>
                                      </p:to>
                                    </p:set>
                                    <p:animEffect transition="in" filter="fade">
                                      <p:cBhvr>
                                        <p:cTn id="40" dur="1000"/>
                                        <p:tgtEl>
                                          <p:spTgt spid="9218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92184"/>
                                        </p:tgtEl>
                                        <p:attrNameLst>
                                          <p:attrName>style.visibility</p:attrName>
                                        </p:attrNameLst>
                                      </p:cBhvr>
                                      <p:to>
                                        <p:strVal val="visible"/>
                                      </p:to>
                                    </p:set>
                                    <p:animEffect transition="in" filter="slide(fromBottom)">
                                      <p:cBhvr>
                                        <p:cTn id="45" dur="500"/>
                                        <p:tgtEl>
                                          <p:spTgt spid="9218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childTnLst>
                                </p:cTn>
                              </p:par>
                            </p:childTnLst>
                          </p:cTn>
                        </p:par>
                        <p:par>
                          <p:cTn id="67" fill="hold">
                            <p:stCondLst>
                              <p:cond delay="5000"/>
                            </p:stCondLst>
                            <p:childTnLst>
                              <p:par>
                                <p:cTn id="68" presetID="10" presetClass="entr" presetSubtype="0"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childTnLst>
                                </p:cTn>
                              </p:par>
                            </p:childTnLst>
                          </p:cTn>
                        </p:par>
                        <p:par>
                          <p:cTn id="71" fill="hold">
                            <p:stCondLst>
                              <p:cond delay="6000"/>
                            </p:stCondLst>
                            <p:childTnLst>
                              <p:par>
                                <p:cTn id="72" presetID="10" presetClass="entr" presetSubtype="0"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childTnLst>
                                </p:cTn>
                              </p:par>
                            </p:childTnLst>
                          </p:cTn>
                        </p:par>
                        <p:par>
                          <p:cTn id="75" fill="hold">
                            <p:stCondLst>
                              <p:cond delay="7000"/>
                            </p:stCondLst>
                            <p:childTnLst>
                              <p:par>
                                <p:cTn id="76" presetID="10"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63" grpId="0" animBg="1"/>
      <p:bldP spid="92164" grpId="0" animBg="1"/>
      <p:bldP spid="92165" grpId="0" animBg="1"/>
      <p:bldP spid="92184" grpId="0" animBg="1"/>
      <p:bldP spid="92185" grpId="0" animBg="1"/>
      <p:bldP spid="92186" grpId="0" animBg="1"/>
      <p:bldP spid="92187" grpId="0" animBg="1"/>
      <p:bldP spid="92188" grpId="0" animBg="1"/>
      <p:bldP spid="9218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17500" y="1168400"/>
            <a:ext cx="8547100" cy="1882775"/>
          </a:xfrm>
          <a:prstGeom prst="rect">
            <a:avLst/>
          </a:prstGeom>
          <a:solidFill>
            <a:srgbClr val="FFFF99"/>
          </a:solidFill>
          <a:ln w="9525">
            <a:noFill/>
            <a:miter lim="800000"/>
            <a:headEnd/>
            <a:tailEnd/>
          </a:ln>
        </p:spPr>
        <p:txBody>
          <a:bodyPr wrap="none" anchor="ctr"/>
          <a:lstStyle/>
          <a:p>
            <a:endParaRPr lang="en-US"/>
          </a:p>
        </p:txBody>
      </p:sp>
      <p:sp>
        <p:nvSpPr>
          <p:cNvPr id="51203" name="Text Box 7"/>
          <p:cNvSpPr txBox="1">
            <a:spLocks noChangeArrowheads="1"/>
          </p:cNvSpPr>
          <p:nvPr/>
        </p:nvSpPr>
        <p:spPr bwMode="auto">
          <a:xfrm>
            <a:off x="152400" y="165100"/>
            <a:ext cx="9144000" cy="701675"/>
          </a:xfrm>
          <a:prstGeom prst="rect">
            <a:avLst/>
          </a:prstGeom>
          <a:noFill/>
          <a:ln w="9525">
            <a:noFill/>
            <a:miter lim="800000"/>
            <a:headEnd/>
            <a:tailEnd/>
          </a:ln>
        </p:spPr>
        <p:txBody>
          <a:bodyPr>
            <a:spAutoFit/>
          </a:bodyPr>
          <a:lstStyle/>
          <a:p>
            <a:pPr algn="ctr"/>
            <a:r>
              <a:rPr lang="en-US" sz="4000" b="1">
                <a:solidFill>
                  <a:srgbClr val="CC3300"/>
                </a:solidFill>
                <a:latin typeface="Arial" charset="0"/>
              </a:rPr>
              <a:t>LOCAL  NOTES</a:t>
            </a:r>
            <a:endParaRPr lang="th-TH" sz="4000" b="1">
              <a:solidFill>
                <a:srgbClr val="CC3300"/>
              </a:solidFill>
              <a:latin typeface="Arial" charset="0"/>
            </a:endParaRPr>
          </a:p>
        </p:txBody>
      </p:sp>
      <p:grpSp>
        <p:nvGrpSpPr>
          <p:cNvPr id="2" name="Group 53"/>
          <p:cNvGrpSpPr>
            <a:grpSpLocks/>
          </p:cNvGrpSpPr>
          <p:nvPr/>
        </p:nvGrpSpPr>
        <p:grpSpPr bwMode="auto">
          <a:xfrm>
            <a:off x="419100" y="1138238"/>
            <a:ext cx="7894638" cy="1154112"/>
            <a:chOff x="264" y="717"/>
            <a:chExt cx="4973" cy="727"/>
          </a:xfrm>
        </p:grpSpPr>
        <p:sp>
          <p:nvSpPr>
            <p:cNvPr id="95238" name="Rectangle 6"/>
            <p:cNvSpPr>
              <a:spLocks noChangeArrowheads="1"/>
            </p:cNvSpPr>
            <p:nvPr/>
          </p:nvSpPr>
          <p:spPr bwMode="auto">
            <a:xfrm>
              <a:off x="264" y="880"/>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1255" name="Rectangle 10"/>
            <p:cNvSpPr>
              <a:spLocks noChangeArrowheads="1"/>
            </p:cNvSpPr>
            <p:nvPr/>
          </p:nvSpPr>
          <p:spPr bwMode="auto">
            <a:xfrm>
              <a:off x="488" y="717"/>
              <a:ext cx="4749"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Place the notes </a:t>
              </a:r>
              <a:r>
                <a:rPr lang="en-US" sz="2800" b="1">
                  <a:solidFill>
                    <a:schemeClr val="accent2"/>
                  </a:solidFill>
                  <a:latin typeface="Arial" charset="0"/>
                  <a:cs typeface="Arial" charset="0"/>
                </a:rPr>
                <a:t>near</a:t>
              </a:r>
              <a:r>
                <a:rPr lang="en-US" sz="2800">
                  <a:solidFill>
                    <a:srgbClr val="000000"/>
                  </a:solidFill>
                  <a:latin typeface="Arial" charset="0"/>
                  <a:cs typeface="Arial" charset="0"/>
                </a:rPr>
                <a:t> to the feature which they</a:t>
              </a:r>
            </a:p>
            <a:p>
              <a:pPr>
                <a:lnSpc>
                  <a:spcPct val="130000"/>
                </a:lnSpc>
              </a:pPr>
              <a:r>
                <a:rPr lang="en-US" sz="2800">
                  <a:solidFill>
                    <a:srgbClr val="000000"/>
                  </a:solidFill>
                  <a:latin typeface="Arial" charset="0"/>
                  <a:cs typeface="Arial" charset="0"/>
                </a:rPr>
                <a:t>apply, and should be placed outside the view.</a:t>
              </a:r>
            </a:p>
          </p:txBody>
        </p:sp>
      </p:grpSp>
      <p:grpSp>
        <p:nvGrpSpPr>
          <p:cNvPr id="3" name="Group 54"/>
          <p:cNvGrpSpPr>
            <a:grpSpLocks/>
          </p:cNvGrpSpPr>
          <p:nvPr/>
        </p:nvGrpSpPr>
        <p:grpSpPr bwMode="auto">
          <a:xfrm>
            <a:off x="444500" y="2420938"/>
            <a:ext cx="5287963" cy="584200"/>
            <a:chOff x="280" y="1525"/>
            <a:chExt cx="3331" cy="368"/>
          </a:xfrm>
        </p:grpSpPr>
        <p:sp>
          <p:nvSpPr>
            <p:cNvPr id="51252" name="Text Box 9"/>
            <p:cNvSpPr txBox="1">
              <a:spLocks noChangeArrowheads="1"/>
            </p:cNvSpPr>
            <p:nvPr/>
          </p:nvSpPr>
          <p:spPr bwMode="auto">
            <a:xfrm>
              <a:off x="497" y="1525"/>
              <a:ext cx="3114" cy="368"/>
            </a:xfrm>
            <a:prstGeom prst="rect">
              <a:avLst/>
            </a:prstGeom>
            <a:noFill/>
            <a:ln w="9525">
              <a:noFill/>
              <a:miter lim="800000"/>
              <a:headEnd/>
              <a:tailEnd/>
            </a:ln>
          </p:spPr>
          <p:txBody>
            <a:bodyPr wrap="none">
              <a:spAutoFit/>
            </a:bodyPr>
            <a:lstStyle/>
            <a:p>
              <a:r>
                <a:rPr lang="en-US" sz="3200">
                  <a:solidFill>
                    <a:srgbClr val="000000"/>
                  </a:solidFill>
                  <a:latin typeface="Arial" charset="0"/>
                  <a:cs typeface="Arial" charset="0"/>
                </a:rPr>
                <a:t>Always read </a:t>
              </a:r>
              <a:r>
                <a:rPr lang="en-US" sz="3200" b="1">
                  <a:solidFill>
                    <a:schemeClr val="accent2"/>
                  </a:solidFill>
                  <a:latin typeface="Arial" charset="0"/>
                  <a:cs typeface="Arial" charset="0"/>
                </a:rPr>
                <a:t>horizontally</a:t>
              </a:r>
              <a:r>
                <a:rPr lang="en-US" sz="3200">
                  <a:solidFill>
                    <a:srgbClr val="000000"/>
                  </a:solidFill>
                  <a:latin typeface="Arial" charset="0"/>
                  <a:cs typeface="Arial" charset="0"/>
                </a:rPr>
                <a:t>.</a:t>
              </a:r>
            </a:p>
          </p:txBody>
        </p:sp>
        <p:sp>
          <p:nvSpPr>
            <p:cNvPr id="95244" name="Rectangle 12"/>
            <p:cNvSpPr>
              <a:spLocks noChangeArrowheads="1"/>
            </p:cNvSpPr>
            <p:nvPr/>
          </p:nvSpPr>
          <p:spPr bwMode="auto">
            <a:xfrm>
              <a:off x="280" y="1616"/>
              <a:ext cx="144" cy="144"/>
            </a:xfrm>
            <a:prstGeom prst="rect">
              <a:avLst/>
            </a:prstGeom>
            <a:solidFill>
              <a:srgbClr val="3333FF"/>
            </a:solidFill>
            <a:ln w="9525">
              <a:solidFill>
                <a:srgbClr val="3333FF"/>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4" name="Group 55"/>
          <p:cNvGrpSpPr>
            <a:grpSpLocks/>
          </p:cNvGrpSpPr>
          <p:nvPr/>
        </p:nvGrpSpPr>
        <p:grpSpPr bwMode="auto">
          <a:xfrm>
            <a:off x="384175" y="4406900"/>
            <a:ext cx="1866900" cy="1123950"/>
            <a:chOff x="242" y="2968"/>
            <a:chExt cx="1176" cy="708"/>
          </a:xfrm>
        </p:grpSpPr>
        <p:sp>
          <p:nvSpPr>
            <p:cNvPr id="51244" name="Rectangle 13"/>
            <p:cNvSpPr>
              <a:spLocks noChangeArrowheads="1"/>
            </p:cNvSpPr>
            <p:nvPr/>
          </p:nvSpPr>
          <p:spPr bwMode="auto">
            <a:xfrm>
              <a:off x="242" y="2968"/>
              <a:ext cx="1176" cy="708"/>
            </a:xfrm>
            <a:prstGeom prst="rect">
              <a:avLst/>
            </a:prstGeom>
            <a:solidFill>
              <a:srgbClr val="00CCFF"/>
            </a:solidFill>
            <a:ln w="38100">
              <a:solidFill>
                <a:srgbClr val="000000"/>
              </a:solidFill>
              <a:miter lim="800000"/>
              <a:headEnd/>
              <a:tailEnd/>
            </a:ln>
          </p:spPr>
          <p:txBody>
            <a:bodyPr wrap="none" anchor="ctr"/>
            <a:lstStyle/>
            <a:p>
              <a:endParaRPr lang="en-US"/>
            </a:p>
          </p:txBody>
        </p:sp>
        <p:sp>
          <p:nvSpPr>
            <p:cNvPr id="51245" name="Oval 14"/>
            <p:cNvSpPr>
              <a:spLocks noChangeArrowheads="1"/>
            </p:cNvSpPr>
            <p:nvPr/>
          </p:nvSpPr>
          <p:spPr bwMode="auto">
            <a:xfrm>
              <a:off x="644" y="3136"/>
              <a:ext cx="368" cy="368"/>
            </a:xfrm>
            <a:prstGeom prst="ellipse">
              <a:avLst/>
            </a:prstGeom>
            <a:solidFill>
              <a:schemeClr val="bg1"/>
            </a:solidFill>
            <a:ln w="38100">
              <a:solidFill>
                <a:srgbClr val="000000"/>
              </a:solidFill>
              <a:round/>
              <a:headEnd/>
              <a:tailEnd/>
            </a:ln>
          </p:spPr>
          <p:txBody>
            <a:bodyPr wrap="none" anchor="ctr"/>
            <a:lstStyle/>
            <a:p>
              <a:endParaRPr lang="en-US"/>
            </a:p>
          </p:txBody>
        </p:sp>
        <p:sp>
          <p:nvSpPr>
            <p:cNvPr id="51246" name="Line 17"/>
            <p:cNvSpPr>
              <a:spLocks noChangeShapeType="1"/>
            </p:cNvSpPr>
            <p:nvPr/>
          </p:nvSpPr>
          <p:spPr bwMode="auto">
            <a:xfrm>
              <a:off x="831" y="3294"/>
              <a:ext cx="0" cy="63"/>
            </a:xfrm>
            <a:prstGeom prst="line">
              <a:avLst/>
            </a:prstGeom>
            <a:noFill/>
            <a:ln w="19050">
              <a:solidFill>
                <a:srgbClr val="000000"/>
              </a:solidFill>
              <a:round/>
              <a:headEnd/>
              <a:tailEnd/>
            </a:ln>
          </p:spPr>
          <p:txBody>
            <a:bodyPr/>
            <a:lstStyle/>
            <a:p>
              <a:endParaRPr lang="en-US"/>
            </a:p>
          </p:txBody>
        </p:sp>
        <p:sp>
          <p:nvSpPr>
            <p:cNvPr id="51247" name="Line 18"/>
            <p:cNvSpPr>
              <a:spLocks noChangeShapeType="1"/>
            </p:cNvSpPr>
            <p:nvPr/>
          </p:nvSpPr>
          <p:spPr bwMode="auto">
            <a:xfrm>
              <a:off x="831" y="3004"/>
              <a:ext cx="0" cy="255"/>
            </a:xfrm>
            <a:prstGeom prst="line">
              <a:avLst/>
            </a:prstGeom>
            <a:noFill/>
            <a:ln w="19050">
              <a:solidFill>
                <a:srgbClr val="000000"/>
              </a:solidFill>
              <a:round/>
              <a:headEnd/>
              <a:tailEnd/>
            </a:ln>
          </p:spPr>
          <p:txBody>
            <a:bodyPr/>
            <a:lstStyle/>
            <a:p>
              <a:endParaRPr lang="en-US"/>
            </a:p>
          </p:txBody>
        </p:sp>
        <p:sp>
          <p:nvSpPr>
            <p:cNvPr id="51248" name="Line 19"/>
            <p:cNvSpPr>
              <a:spLocks noChangeShapeType="1"/>
            </p:cNvSpPr>
            <p:nvPr/>
          </p:nvSpPr>
          <p:spPr bwMode="auto">
            <a:xfrm flipH="1">
              <a:off x="902" y="3327"/>
              <a:ext cx="252" cy="0"/>
            </a:xfrm>
            <a:prstGeom prst="line">
              <a:avLst/>
            </a:prstGeom>
            <a:noFill/>
            <a:ln w="19050">
              <a:solidFill>
                <a:srgbClr val="000000"/>
              </a:solidFill>
              <a:round/>
              <a:headEnd/>
              <a:tailEnd/>
            </a:ln>
          </p:spPr>
          <p:txBody>
            <a:bodyPr/>
            <a:lstStyle/>
            <a:p>
              <a:endParaRPr lang="en-US"/>
            </a:p>
          </p:txBody>
        </p:sp>
        <p:sp>
          <p:nvSpPr>
            <p:cNvPr id="51249" name="Line 20"/>
            <p:cNvSpPr>
              <a:spLocks noChangeShapeType="1"/>
            </p:cNvSpPr>
            <p:nvPr/>
          </p:nvSpPr>
          <p:spPr bwMode="auto">
            <a:xfrm rot="-5400000">
              <a:off x="831" y="3294"/>
              <a:ext cx="0" cy="63"/>
            </a:xfrm>
            <a:prstGeom prst="line">
              <a:avLst/>
            </a:prstGeom>
            <a:noFill/>
            <a:ln w="19050">
              <a:solidFill>
                <a:srgbClr val="000000"/>
              </a:solidFill>
              <a:round/>
              <a:headEnd/>
              <a:tailEnd/>
            </a:ln>
          </p:spPr>
          <p:txBody>
            <a:bodyPr/>
            <a:lstStyle/>
            <a:p>
              <a:endParaRPr lang="en-US"/>
            </a:p>
          </p:txBody>
        </p:sp>
        <p:sp>
          <p:nvSpPr>
            <p:cNvPr id="51250" name="Line 21"/>
            <p:cNvSpPr>
              <a:spLocks noChangeShapeType="1"/>
            </p:cNvSpPr>
            <p:nvPr/>
          </p:nvSpPr>
          <p:spPr bwMode="auto">
            <a:xfrm>
              <a:off x="831" y="3392"/>
              <a:ext cx="0" cy="255"/>
            </a:xfrm>
            <a:prstGeom prst="line">
              <a:avLst/>
            </a:prstGeom>
            <a:noFill/>
            <a:ln w="19050">
              <a:solidFill>
                <a:srgbClr val="000000"/>
              </a:solidFill>
              <a:round/>
              <a:headEnd/>
              <a:tailEnd/>
            </a:ln>
          </p:spPr>
          <p:txBody>
            <a:bodyPr/>
            <a:lstStyle/>
            <a:p>
              <a:endParaRPr lang="en-US"/>
            </a:p>
          </p:txBody>
        </p:sp>
        <p:sp>
          <p:nvSpPr>
            <p:cNvPr id="51251" name="Line 22"/>
            <p:cNvSpPr>
              <a:spLocks noChangeShapeType="1"/>
            </p:cNvSpPr>
            <p:nvPr/>
          </p:nvSpPr>
          <p:spPr bwMode="auto">
            <a:xfrm flipH="1">
              <a:off x="508" y="3327"/>
              <a:ext cx="252" cy="0"/>
            </a:xfrm>
            <a:prstGeom prst="line">
              <a:avLst/>
            </a:prstGeom>
            <a:noFill/>
            <a:ln w="19050">
              <a:solidFill>
                <a:srgbClr val="000000"/>
              </a:solidFill>
              <a:round/>
              <a:headEnd/>
              <a:tailEnd/>
            </a:ln>
          </p:spPr>
          <p:txBody>
            <a:bodyPr/>
            <a:lstStyle/>
            <a:p>
              <a:endParaRPr lang="en-US"/>
            </a:p>
          </p:txBody>
        </p:sp>
      </p:grpSp>
      <p:grpSp>
        <p:nvGrpSpPr>
          <p:cNvPr id="5" name="Group 56"/>
          <p:cNvGrpSpPr>
            <a:grpSpLocks/>
          </p:cNvGrpSpPr>
          <p:nvPr/>
        </p:nvGrpSpPr>
        <p:grpSpPr bwMode="auto">
          <a:xfrm>
            <a:off x="1455738" y="4052888"/>
            <a:ext cx="668337" cy="687387"/>
            <a:chOff x="917" y="2553"/>
            <a:chExt cx="421" cy="433"/>
          </a:xfrm>
        </p:grpSpPr>
        <p:sp>
          <p:nvSpPr>
            <p:cNvPr id="51242" name="Line 23"/>
            <p:cNvSpPr>
              <a:spLocks noChangeShapeType="1"/>
            </p:cNvSpPr>
            <p:nvPr/>
          </p:nvSpPr>
          <p:spPr bwMode="auto">
            <a:xfrm flipV="1">
              <a:off x="917" y="2555"/>
              <a:ext cx="249" cy="431"/>
            </a:xfrm>
            <a:prstGeom prst="line">
              <a:avLst/>
            </a:prstGeom>
            <a:noFill/>
            <a:ln w="19050">
              <a:solidFill>
                <a:schemeClr val="accent2"/>
              </a:solidFill>
              <a:round/>
              <a:headEnd type="arrow" w="sm" len="lg"/>
              <a:tailEnd/>
            </a:ln>
          </p:spPr>
          <p:txBody>
            <a:bodyPr/>
            <a:lstStyle/>
            <a:p>
              <a:endParaRPr lang="en-US"/>
            </a:p>
          </p:txBody>
        </p:sp>
        <p:sp>
          <p:nvSpPr>
            <p:cNvPr id="51243" name="Line 24"/>
            <p:cNvSpPr>
              <a:spLocks noChangeShapeType="1"/>
            </p:cNvSpPr>
            <p:nvPr/>
          </p:nvSpPr>
          <p:spPr bwMode="auto">
            <a:xfrm>
              <a:off x="1164" y="2553"/>
              <a:ext cx="174" cy="0"/>
            </a:xfrm>
            <a:prstGeom prst="line">
              <a:avLst/>
            </a:prstGeom>
            <a:noFill/>
            <a:ln w="19050">
              <a:solidFill>
                <a:schemeClr val="accent2"/>
              </a:solidFill>
              <a:round/>
              <a:headEnd/>
              <a:tailEnd/>
            </a:ln>
          </p:spPr>
          <p:txBody>
            <a:bodyPr/>
            <a:lstStyle/>
            <a:p>
              <a:endParaRPr lang="en-US"/>
            </a:p>
          </p:txBody>
        </p:sp>
      </p:grpSp>
      <p:sp>
        <p:nvSpPr>
          <p:cNvPr id="95257" name="Text Box 25"/>
          <p:cNvSpPr txBox="1">
            <a:spLocks noChangeArrowheads="1"/>
          </p:cNvSpPr>
          <p:nvPr/>
        </p:nvSpPr>
        <p:spPr bwMode="auto">
          <a:xfrm>
            <a:off x="1746250" y="3697288"/>
            <a:ext cx="976313"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10 Drill</a:t>
            </a:r>
            <a:endParaRPr lang="th-TH" sz="2000">
              <a:solidFill>
                <a:srgbClr val="000000"/>
              </a:solidFill>
              <a:latin typeface="Arial" charset="0"/>
            </a:endParaRPr>
          </a:p>
        </p:txBody>
      </p:sp>
      <p:sp>
        <p:nvSpPr>
          <p:cNvPr id="95258" name="AutoShape 26"/>
          <p:cNvSpPr>
            <a:spLocks noChangeArrowheads="1"/>
          </p:cNvSpPr>
          <p:nvPr/>
        </p:nvSpPr>
        <p:spPr bwMode="auto">
          <a:xfrm>
            <a:off x="3689350" y="3505200"/>
            <a:ext cx="5149850" cy="2806700"/>
          </a:xfrm>
          <a:prstGeom prst="roundRect">
            <a:avLst>
              <a:gd name="adj" fmla="val 16667"/>
            </a:avLst>
          </a:prstGeom>
          <a:noFill/>
          <a:ln w="19050">
            <a:solidFill>
              <a:srgbClr val="000000"/>
            </a:solidFill>
            <a:prstDash val="lgDash"/>
            <a:round/>
            <a:headEnd/>
            <a:tailEnd/>
          </a:ln>
        </p:spPr>
        <p:txBody>
          <a:bodyPr wrap="none" anchor="ctr"/>
          <a:lstStyle/>
          <a:p>
            <a:endParaRPr lang="en-US"/>
          </a:p>
        </p:txBody>
      </p:sp>
      <p:sp>
        <p:nvSpPr>
          <p:cNvPr id="95259" name="Text Box 27"/>
          <p:cNvSpPr txBox="1">
            <a:spLocks noChangeArrowheads="1"/>
          </p:cNvSpPr>
          <p:nvPr/>
        </p:nvSpPr>
        <p:spPr bwMode="auto">
          <a:xfrm>
            <a:off x="4235450" y="3087688"/>
            <a:ext cx="4141788" cy="584200"/>
          </a:xfrm>
          <a:prstGeom prst="rect">
            <a:avLst/>
          </a:prstGeom>
          <a:solidFill>
            <a:srgbClr val="FF3300"/>
          </a:solidFill>
          <a:ln w="9525">
            <a:noFill/>
            <a:miter lim="800000"/>
            <a:headEnd/>
            <a:tailEnd/>
          </a:ln>
        </p:spPr>
        <p:txBody>
          <a:bodyPr wrap="none">
            <a:spAutoFit/>
          </a:bodyPr>
          <a:lstStyle/>
          <a:p>
            <a:r>
              <a:rPr lang="en-US" sz="3200" b="1">
                <a:solidFill>
                  <a:schemeClr val="bg1"/>
                </a:solidFill>
                <a:latin typeface="Arial" charset="0"/>
              </a:rPr>
              <a:t>COMMON  MISTAKE</a:t>
            </a:r>
            <a:endParaRPr lang="th-TH" sz="3200" b="1">
              <a:solidFill>
                <a:schemeClr val="bg1"/>
              </a:solidFill>
              <a:latin typeface="Arial" charset="0"/>
            </a:endParaRPr>
          </a:p>
        </p:txBody>
      </p:sp>
      <p:grpSp>
        <p:nvGrpSpPr>
          <p:cNvPr id="6" name="Group 58"/>
          <p:cNvGrpSpPr>
            <a:grpSpLocks/>
          </p:cNvGrpSpPr>
          <p:nvPr/>
        </p:nvGrpSpPr>
        <p:grpSpPr bwMode="auto">
          <a:xfrm>
            <a:off x="4060825" y="5064125"/>
            <a:ext cx="1866900" cy="1123950"/>
            <a:chOff x="2558" y="3190"/>
            <a:chExt cx="1176" cy="708"/>
          </a:xfrm>
        </p:grpSpPr>
        <p:sp>
          <p:nvSpPr>
            <p:cNvPr id="51234" name="Rectangle 28"/>
            <p:cNvSpPr>
              <a:spLocks noChangeArrowheads="1"/>
            </p:cNvSpPr>
            <p:nvPr/>
          </p:nvSpPr>
          <p:spPr bwMode="auto">
            <a:xfrm>
              <a:off x="2558" y="3190"/>
              <a:ext cx="1176" cy="708"/>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1235" name="Oval 29"/>
            <p:cNvSpPr>
              <a:spLocks noChangeArrowheads="1"/>
            </p:cNvSpPr>
            <p:nvPr/>
          </p:nvSpPr>
          <p:spPr bwMode="auto">
            <a:xfrm>
              <a:off x="2960" y="3358"/>
              <a:ext cx="368" cy="368"/>
            </a:xfrm>
            <a:prstGeom prst="ellipse">
              <a:avLst/>
            </a:prstGeom>
            <a:solidFill>
              <a:schemeClr val="bg1"/>
            </a:solidFill>
            <a:ln w="38100">
              <a:solidFill>
                <a:srgbClr val="000000"/>
              </a:solidFill>
              <a:round/>
              <a:headEnd/>
              <a:tailEnd/>
            </a:ln>
          </p:spPr>
          <p:txBody>
            <a:bodyPr wrap="none" anchor="ctr"/>
            <a:lstStyle/>
            <a:p>
              <a:endParaRPr lang="en-US"/>
            </a:p>
          </p:txBody>
        </p:sp>
        <p:sp>
          <p:nvSpPr>
            <p:cNvPr id="51236" name="Line 30"/>
            <p:cNvSpPr>
              <a:spLocks noChangeShapeType="1"/>
            </p:cNvSpPr>
            <p:nvPr/>
          </p:nvSpPr>
          <p:spPr bwMode="auto">
            <a:xfrm>
              <a:off x="3147" y="3516"/>
              <a:ext cx="0" cy="63"/>
            </a:xfrm>
            <a:prstGeom prst="line">
              <a:avLst/>
            </a:prstGeom>
            <a:noFill/>
            <a:ln w="19050">
              <a:solidFill>
                <a:srgbClr val="000000"/>
              </a:solidFill>
              <a:round/>
              <a:headEnd/>
              <a:tailEnd/>
            </a:ln>
          </p:spPr>
          <p:txBody>
            <a:bodyPr/>
            <a:lstStyle/>
            <a:p>
              <a:endParaRPr lang="en-US"/>
            </a:p>
          </p:txBody>
        </p:sp>
        <p:sp>
          <p:nvSpPr>
            <p:cNvPr id="51237" name="Line 31"/>
            <p:cNvSpPr>
              <a:spLocks noChangeShapeType="1"/>
            </p:cNvSpPr>
            <p:nvPr/>
          </p:nvSpPr>
          <p:spPr bwMode="auto">
            <a:xfrm>
              <a:off x="3147" y="3226"/>
              <a:ext cx="0" cy="255"/>
            </a:xfrm>
            <a:prstGeom prst="line">
              <a:avLst/>
            </a:prstGeom>
            <a:noFill/>
            <a:ln w="19050">
              <a:solidFill>
                <a:srgbClr val="000000"/>
              </a:solidFill>
              <a:round/>
              <a:headEnd/>
              <a:tailEnd/>
            </a:ln>
          </p:spPr>
          <p:txBody>
            <a:bodyPr/>
            <a:lstStyle/>
            <a:p>
              <a:endParaRPr lang="en-US"/>
            </a:p>
          </p:txBody>
        </p:sp>
        <p:sp>
          <p:nvSpPr>
            <p:cNvPr id="51238" name="Line 32"/>
            <p:cNvSpPr>
              <a:spLocks noChangeShapeType="1"/>
            </p:cNvSpPr>
            <p:nvPr/>
          </p:nvSpPr>
          <p:spPr bwMode="auto">
            <a:xfrm flipH="1">
              <a:off x="3218" y="3549"/>
              <a:ext cx="252" cy="0"/>
            </a:xfrm>
            <a:prstGeom prst="line">
              <a:avLst/>
            </a:prstGeom>
            <a:noFill/>
            <a:ln w="19050">
              <a:solidFill>
                <a:srgbClr val="000000"/>
              </a:solidFill>
              <a:round/>
              <a:headEnd/>
              <a:tailEnd/>
            </a:ln>
          </p:spPr>
          <p:txBody>
            <a:bodyPr/>
            <a:lstStyle/>
            <a:p>
              <a:endParaRPr lang="en-US"/>
            </a:p>
          </p:txBody>
        </p:sp>
        <p:sp>
          <p:nvSpPr>
            <p:cNvPr id="51239" name="Line 33"/>
            <p:cNvSpPr>
              <a:spLocks noChangeShapeType="1"/>
            </p:cNvSpPr>
            <p:nvPr/>
          </p:nvSpPr>
          <p:spPr bwMode="auto">
            <a:xfrm rot="-5400000">
              <a:off x="3147" y="3516"/>
              <a:ext cx="0" cy="63"/>
            </a:xfrm>
            <a:prstGeom prst="line">
              <a:avLst/>
            </a:prstGeom>
            <a:noFill/>
            <a:ln w="19050">
              <a:solidFill>
                <a:srgbClr val="000000"/>
              </a:solidFill>
              <a:round/>
              <a:headEnd/>
              <a:tailEnd/>
            </a:ln>
          </p:spPr>
          <p:txBody>
            <a:bodyPr/>
            <a:lstStyle/>
            <a:p>
              <a:endParaRPr lang="en-US"/>
            </a:p>
          </p:txBody>
        </p:sp>
        <p:sp>
          <p:nvSpPr>
            <p:cNvPr id="51240" name="Line 34"/>
            <p:cNvSpPr>
              <a:spLocks noChangeShapeType="1"/>
            </p:cNvSpPr>
            <p:nvPr/>
          </p:nvSpPr>
          <p:spPr bwMode="auto">
            <a:xfrm>
              <a:off x="3147" y="3614"/>
              <a:ext cx="0" cy="255"/>
            </a:xfrm>
            <a:prstGeom prst="line">
              <a:avLst/>
            </a:prstGeom>
            <a:noFill/>
            <a:ln w="19050">
              <a:solidFill>
                <a:srgbClr val="000000"/>
              </a:solidFill>
              <a:round/>
              <a:headEnd/>
              <a:tailEnd/>
            </a:ln>
          </p:spPr>
          <p:txBody>
            <a:bodyPr/>
            <a:lstStyle/>
            <a:p>
              <a:endParaRPr lang="en-US"/>
            </a:p>
          </p:txBody>
        </p:sp>
        <p:sp>
          <p:nvSpPr>
            <p:cNvPr id="51241" name="Line 35"/>
            <p:cNvSpPr>
              <a:spLocks noChangeShapeType="1"/>
            </p:cNvSpPr>
            <p:nvPr/>
          </p:nvSpPr>
          <p:spPr bwMode="auto">
            <a:xfrm flipH="1">
              <a:off x="2824" y="3549"/>
              <a:ext cx="252" cy="0"/>
            </a:xfrm>
            <a:prstGeom prst="line">
              <a:avLst/>
            </a:prstGeom>
            <a:noFill/>
            <a:ln w="19050">
              <a:solidFill>
                <a:srgbClr val="000000"/>
              </a:solidFill>
              <a:round/>
              <a:headEnd/>
              <a:tailEnd/>
            </a:ln>
          </p:spPr>
          <p:txBody>
            <a:bodyPr/>
            <a:lstStyle/>
            <a:p>
              <a:endParaRPr lang="en-US"/>
            </a:p>
          </p:txBody>
        </p:sp>
      </p:grpSp>
      <p:grpSp>
        <p:nvGrpSpPr>
          <p:cNvPr id="7" name="Group 60"/>
          <p:cNvGrpSpPr>
            <a:grpSpLocks/>
          </p:cNvGrpSpPr>
          <p:nvPr/>
        </p:nvGrpSpPr>
        <p:grpSpPr bwMode="auto">
          <a:xfrm>
            <a:off x="5132388" y="3754438"/>
            <a:ext cx="1647825" cy="1643062"/>
            <a:chOff x="3233" y="2365"/>
            <a:chExt cx="1038" cy="1035"/>
          </a:xfrm>
        </p:grpSpPr>
        <p:sp>
          <p:nvSpPr>
            <p:cNvPr id="51231" name="Line 36"/>
            <p:cNvSpPr>
              <a:spLocks noChangeShapeType="1"/>
            </p:cNvSpPr>
            <p:nvPr/>
          </p:nvSpPr>
          <p:spPr bwMode="auto">
            <a:xfrm flipV="1">
              <a:off x="3233" y="2574"/>
              <a:ext cx="477" cy="826"/>
            </a:xfrm>
            <a:prstGeom prst="line">
              <a:avLst/>
            </a:prstGeom>
            <a:noFill/>
            <a:ln w="19050">
              <a:solidFill>
                <a:srgbClr val="FF3300"/>
              </a:solidFill>
              <a:round/>
              <a:headEnd type="arrow" w="sm" len="lg"/>
              <a:tailEnd/>
            </a:ln>
          </p:spPr>
          <p:txBody>
            <a:bodyPr/>
            <a:lstStyle/>
            <a:p>
              <a:endParaRPr lang="en-US"/>
            </a:p>
          </p:txBody>
        </p:sp>
        <p:sp>
          <p:nvSpPr>
            <p:cNvPr id="51232" name="Line 37"/>
            <p:cNvSpPr>
              <a:spLocks noChangeShapeType="1"/>
            </p:cNvSpPr>
            <p:nvPr/>
          </p:nvSpPr>
          <p:spPr bwMode="auto">
            <a:xfrm>
              <a:off x="3708" y="2577"/>
              <a:ext cx="174" cy="0"/>
            </a:xfrm>
            <a:prstGeom prst="line">
              <a:avLst/>
            </a:prstGeom>
            <a:noFill/>
            <a:ln w="19050">
              <a:solidFill>
                <a:srgbClr val="000000"/>
              </a:solidFill>
              <a:round/>
              <a:headEnd/>
              <a:tailEnd/>
            </a:ln>
          </p:spPr>
          <p:txBody>
            <a:bodyPr/>
            <a:lstStyle/>
            <a:p>
              <a:endParaRPr lang="en-US"/>
            </a:p>
          </p:txBody>
        </p:sp>
        <p:sp>
          <p:nvSpPr>
            <p:cNvPr id="51233" name="Text Box 38"/>
            <p:cNvSpPr txBox="1">
              <a:spLocks noChangeArrowheads="1"/>
            </p:cNvSpPr>
            <p:nvPr/>
          </p:nvSpPr>
          <p:spPr bwMode="auto">
            <a:xfrm>
              <a:off x="3656" y="2365"/>
              <a:ext cx="615" cy="250"/>
            </a:xfrm>
            <a:prstGeom prst="rect">
              <a:avLst/>
            </a:prstGeom>
            <a:noFill/>
            <a:ln w="9525">
              <a:noFill/>
              <a:miter lim="800000"/>
              <a:headEnd/>
              <a:tailEnd/>
            </a:ln>
          </p:spPr>
          <p:txBody>
            <a:bodyPr wrap="none">
              <a:spAutoFit/>
            </a:bodyPr>
            <a:lstStyle/>
            <a:p>
              <a:r>
                <a:rPr lang="en-US" sz="2000">
                  <a:solidFill>
                    <a:srgbClr val="000000"/>
                  </a:solidFill>
                  <a:latin typeface="Arial" charset="0"/>
                </a:rPr>
                <a:t>10 Drill</a:t>
              </a:r>
              <a:endParaRPr lang="th-TH" sz="2000">
                <a:solidFill>
                  <a:srgbClr val="000000"/>
                </a:solidFill>
                <a:latin typeface="Arial" charset="0"/>
              </a:endParaRPr>
            </a:p>
          </p:txBody>
        </p:sp>
      </p:grpSp>
      <p:grpSp>
        <p:nvGrpSpPr>
          <p:cNvPr id="8" name="Group 57"/>
          <p:cNvGrpSpPr>
            <a:grpSpLocks/>
          </p:cNvGrpSpPr>
          <p:nvPr/>
        </p:nvGrpSpPr>
        <p:grpSpPr bwMode="auto">
          <a:xfrm>
            <a:off x="2200275" y="4048125"/>
            <a:ext cx="1196975" cy="404813"/>
            <a:chOff x="1386" y="2550"/>
            <a:chExt cx="754" cy="255"/>
          </a:xfrm>
        </p:grpSpPr>
        <p:sp>
          <p:nvSpPr>
            <p:cNvPr id="51229" name="AutoShape 39"/>
            <p:cNvSpPr>
              <a:spLocks/>
            </p:cNvSpPr>
            <p:nvPr/>
          </p:nvSpPr>
          <p:spPr bwMode="auto">
            <a:xfrm>
              <a:off x="1386" y="2550"/>
              <a:ext cx="72" cy="204"/>
            </a:xfrm>
            <a:prstGeom prst="rightBrace">
              <a:avLst>
                <a:gd name="adj1" fmla="val 23611"/>
                <a:gd name="adj2" fmla="val 50000"/>
              </a:avLst>
            </a:prstGeom>
            <a:noFill/>
            <a:ln w="12700">
              <a:solidFill>
                <a:srgbClr val="FF3300"/>
              </a:solidFill>
              <a:round/>
              <a:headEnd/>
              <a:tailEnd/>
            </a:ln>
          </p:spPr>
          <p:txBody>
            <a:bodyPr wrap="none" anchor="ctr"/>
            <a:lstStyle/>
            <a:p>
              <a:endParaRPr lang="en-US"/>
            </a:p>
          </p:txBody>
        </p:sp>
        <p:sp>
          <p:nvSpPr>
            <p:cNvPr id="51230" name="Text Box 40"/>
            <p:cNvSpPr txBox="1">
              <a:spLocks noChangeArrowheads="1"/>
            </p:cNvSpPr>
            <p:nvPr/>
          </p:nvSpPr>
          <p:spPr bwMode="auto">
            <a:xfrm>
              <a:off x="1448" y="2555"/>
              <a:ext cx="692" cy="250"/>
            </a:xfrm>
            <a:prstGeom prst="rect">
              <a:avLst/>
            </a:prstGeom>
            <a:noFill/>
            <a:ln w="9525">
              <a:noFill/>
              <a:miter lim="800000"/>
              <a:headEnd/>
              <a:tailEnd/>
            </a:ln>
          </p:spPr>
          <p:txBody>
            <a:bodyPr wrap="none">
              <a:spAutoFit/>
            </a:bodyPr>
            <a:lstStyle/>
            <a:p>
              <a:r>
                <a:rPr lang="th-TH" sz="2000">
                  <a:solidFill>
                    <a:schemeClr val="accent2"/>
                  </a:solidFill>
                  <a:latin typeface="Arial" charset="0"/>
                </a:rPr>
                <a:t>≈</a:t>
              </a:r>
              <a:r>
                <a:rPr lang="en-US" sz="2000">
                  <a:solidFill>
                    <a:schemeClr val="accent2"/>
                  </a:solidFill>
                  <a:latin typeface="Arial" charset="0"/>
                </a:rPr>
                <a:t> 10mm</a:t>
              </a:r>
              <a:endParaRPr lang="th-TH" sz="2000">
                <a:solidFill>
                  <a:schemeClr val="accent2"/>
                </a:solidFill>
                <a:latin typeface="Arial" charset="0"/>
                <a:cs typeface="Times New Roman" pitchFamily="18" charset="0"/>
              </a:endParaRPr>
            </a:p>
          </p:txBody>
        </p:sp>
      </p:grpSp>
      <p:grpSp>
        <p:nvGrpSpPr>
          <p:cNvPr id="9" name="Group 59"/>
          <p:cNvGrpSpPr>
            <a:grpSpLocks/>
          </p:cNvGrpSpPr>
          <p:nvPr/>
        </p:nvGrpSpPr>
        <p:grpSpPr bwMode="auto">
          <a:xfrm>
            <a:off x="6604000" y="5064125"/>
            <a:ext cx="1866900" cy="1123950"/>
            <a:chOff x="4160" y="3190"/>
            <a:chExt cx="1176" cy="708"/>
          </a:xfrm>
        </p:grpSpPr>
        <p:sp>
          <p:nvSpPr>
            <p:cNvPr id="51221" name="Rectangle 41"/>
            <p:cNvSpPr>
              <a:spLocks noChangeArrowheads="1"/>
            </p:cNvSpPr>
            <p:nvPr/>
          </p:nvSpPr>
          <p:spPr bwMode="auto">
            <a:xfrm>
              <a:off x="4160" y="3190"/>
              <a:ext cx="1176" cy="708"/>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1222" name="Oval 42"/>
            <p:cNvSpPr>
              <a:spLocks noChangeArrowheads="1"/>
            </p:cNvSpPr>
            <p:nvPr/>
          </p:nvSpPr>
          <p:spPr bwMode="auto">
            <a:xfrm>
              <a:off x="4562" y="3358"/>
              <a:ext cx="368" cy="368"/>
            </a:xfrm>
            <a:prstGeom prst="ellipse">
              <a:avLst/>
            </a:prstGeom>
            <a:solidFill>
              <a:schemeClr val="bg1"/>
            </a:solidFill>
            <a:ln w="38100">
              <a:solidFill>
                <a:srgbClr val="000000"/>
              </a:solidFill>
              <a:round/>
              <a:headEnd/>
              <a:tailEnd/>
            </a:ln>
          </p:spPr>
          <p:txBody>
            <a:bodyPr wrap="none" anchor="ctr"/>
            <a:lstStyle/>
            <a:p>
              <a:endParaRPr lang="en-US"/>
            </a:p>
          </p:txBody>
        </p:sp>
        <p:sp>
          <p:nvSpPr>
            <p:cNvPr id="51223" name="Line 43"/>
            <p:cNvSpPr>
              <a:spLocks noChangeShapeType="1"/>
            </p:cNvSpPr>
            <p:nvPr/>
          </p:nvSpPr>
          <p:spPr bwMode="auto">
            <a:xfrm>
              <a:off x="4749" y="3516"/>
              <a:ext cx="0" cy="63"/>
            </a:xfrm>
            <a:prstGeom prst="line">
              <a:avLst/>
            </a:prstGeom>
            <a:noFill/>
            <a:ln w="19050">
              <a:solidFill>
                <a:srgbClr val="000000"/>
              </a:solidFill>
              <a:round/>
              <a:headEnd/>
              <a:tailEnd/>
            </a:ln>
          </p:spPr>
          <p:txBody>
            <a:bodyPr/>
            <a:lstStyle/>
            <a:p>
              <a:endParaRPr lang="en-US"/>
            </a:p>
          </p:txBody>
        </p:sp>
        <p:sp>
          <p:nvSpPr>
            <p:cNvPr id="51224" name="Line 44"/>
            <p:cNvSpPr>
              <a:spLocks noChangeShapeType="1"/>
            </p:cNvSpPr>
            <p:nvPr/>
          </p:nvSpPr>
          <p:spPr bwMode="auto">
            <a:xfrm>
              <a:off x="4749" y="3226"/>
              <a:ext cx="0" cy="255"/>
            </a:xfrm>
            <a:prstGeom prst="line">
              <a:avLst/>
            </a:prstGeom>
            <a:noFill/>
            <a:ln w="19050">
              <a:solidFill>
                <a:srgbClr val="000000"/>
              </a:solidFill>
              <a:round/>
              <a:headEnd/>
              <a:tailEnd/>
            </a:ln>
          </p:spPr>
          <p:txBody>
            <a:bodyPr/>
            <a:lstStyle/>
            <a:p>
              <a:endParaRPr lang="en-US"/>
            </a:p>
          </p:txBody>
        </p:sp>
        <p:sp>
          <p:nvSpPr>
            <p:cNvPr id="51225" name="Line 45"/>
            <p:cNvSpPr>
              <a:spLocks noChangeShapeType="1"/>
            </p:cNvSpPr>
            <p:nvPr/>
          </p:nvSpPr>
          <p:spPr bwMode="auto">
            <a:xfrm flipH="1">
              <a:off x="4820" y="3549"/>
              <a:ext cx="252" cy="0"/>
            </a:xfrm>
            <a:prstGeom prst="line">
              <a:avLst/>
            </a:prstGeom>
            <a:noFill/>
            <a:ln w="19050">
              <a:solidFill>
                <a:srgbClr val="000000"/>
              </a:solidFill>
              <a:round/>
              <a:headEnd/>
              <a:tailEnd/>
            </a:ln>
          </p:spPr>
          <p:txBody>
            <a:bodyPr/>
            <a:lstStyle/>
            <a:p>
              <a:endParaRPr lang="en-US"/>
            </a:p>
          </p:txBody>
        </p:sp>
        <p:sp>
          <p:nvSpPr>
            <p:cNvPr id="51226" name="Line 46"/>
            <p:cNvSpPr>
              <a:spLocks noChangeShapeType="1"/>
            </p:cNvSpPr>
            <p:nvPr/>
          </p:nvSpPr>
          <p:spPr bwMode="auto">
            <a:xfrm rot="-5400000">
              <a:off x="4749" y="3516"/>
              <a:ext cx="0" cy="63"/>
            </a:xfrm>
            <a:prstGeom prst="line">
              <a:avLst/>
            </a:prstGeom>
            <a:noFill/>
            <a:ln w="19050">
              <a:solidFill>
                <a:srgbClr val="000000"/>
              </a:solidFill>
              <a:round/>
              <a:headEnd/>
              <a:tailEnd/>
            </a:ln>
          </p:spPr>
          <p:txBody>
            <a:bodyPr/>
            <a:lstStyle/>
            <a:p>
              <a:endParaRPr lang="en-US"/>
            </a:p>
          </p:txBody>
        </p:sp>
        <p:sp>
          <p:nvSpPr>
            <p:cNvPr id="51227" name="Line 47"/>
            <p:cNvSpPr>
              <a:spLocks noChangeShapeType="1"/>
            </p:cNvSpPr>
            <p:nvPr/>
          </p:nvSpPr>
          <p:spPr bwMode="auto">
            <a:xfrm>
              <a:off x="4749" y="3614"/>
              <a:ext cx="0" cy="255"/>
            </a:xfrm>
            <a:prstGeom prst="line">
              <a:avLst/>
            </a:prstGeom>
            <a:noFill/>
            <a:ln w="19050">
              <a:solidFill>
                <a:srgbClr val="000000"/>
              </a:solidFill>
              <a:round/>
              <a:headEnd/>
              <a:tailEnd/>
            </a:ln>
          </p:spPr>
          <p:txBody>
            <a:bodyPr/>
            <a:lstStyle/>
            <a:p>
              <a:endParaRPr lang="en-US"/>
            </a:p>
          </p:txBody>
        </p:sp>
        <p:sp>
          <p:nvSpPr>
            <p:cNvPr id="51228" name="Line 48"/>
            <p:cNvSpPr>
              <a:spLocks noChangeShapeType="1"/>
            </p:cNvSpPr>
            <p:nvPr/>
          </p:nvSpPr>
          <p:spPr bwMode="auto">
            <a:xfrm flipH="1">
              <a:off x="4426" y="3549"/>
              <a:ext cx="252" cy="0"/>
            </a:xfrm>
            <a:prstGeom prst="line">
              <a:avLst/>
            </a:prstGeom>
            <a:noFill/>
            <a:ln w="19050">
              <a:solidFill>
                <a:srgbClr val="000000"/>
              </a:solidFill>
              <a:round/>
              <a:headEnd/>
              <a:tailEnd/>
            </a:ln>
          </p:spPr>
          <p:txBody>
            <a:bodyPr/>
            <a:lstStyle/>
            <a:p>
              <a:endParaRPr lang="en-US"/>
            </a:p>
          </p:txBody>
        </p:sp>
      </p:grpSp>
      <p:grpSp>
        <p:nvGrpSpPr>
          <p:cNvPr id="10" name="Group 62"/>
          <p:cNvGrpSpPr>
            <a:grpSpLocks/>
          </p:cNvGrpSpPr>
          <p:nvPr/>
        </p:nvGrpSpPr>
        <p:grpSpPr bwMode="auto">
          <a:xfrm>
            <a:off x="7675563" y="3835400"/>
            <a:ext cx="434975" cy="1562100"/>
            <a:chOff x="4835" y="2416"/>
            <a:chExt cx="274" cy="984"/>
          </a:xfrm>
        </p:grpSpPr>
        <p:sp>
          <p:nvSpPr>
            <p:cNvPr id="51218" name="Line 49"/>
            <p:cNvSpPr>
              <a:spLocks noChangeShapeType="1"/>
            </p:cNvSpPr>
            <p:nvPr/>
          </p:nvSpPr>
          <p:spPr bwMode="auto">
            <a:xfrm flipV="1">
              <a:off x="4835" y="2969"/>
              <a:ext cx="249" cy="431"/>
            </a:xfrm>
            <a:prstGeom prst="line">
              <a:avLst/>
            </a:prstGeom>
            <a:noFill/>
            <a:ln w="19050">
              <a:solidFill>
                <a:srgbClr val="000000"/>
              </a:solidFill>
              <a:round/>
              <a:headEnd type="arrow" w="sm" len="lg"/>
              <a:tailEnd/>
            </a:ln>
          </p:spPr>
          <p:txBody>
            <a:bodyPr/>
            <a:lstStyle/>
            <a:p>
              <a:endParaRPr lang="en-US"/>
            </a:p>
          </p:txBody>
        </p:sp>
        <p:sp>
          <p:nvSpPr>
            <p:cNvPr id="51219" name="Line 50"/>
            <p:cNvSpPr>
              <a:spLocks noChangeShapeType="1"/>
            </p:cNvSpPr>
            <p:nvPr/>
          </p:nvSpPr>
          <p:spPr bwMode="auto">
            <a:xfrm flipV="1">
              <a:off x="5082" y="2829"/>
              <a:ext cx="0" cy="144"/>
            </a:xfrm>
            <a:prstGeom prst="line">
              <a:avLst/>
            </a:prstGeom>
            <a:noFill/>
            <a:ln w="19050">
              <a:solidFill>
                <a:srgbClr val="FF3300"/>
              </a:solidFill>
              <a:round/>
              <a:headEnd/>
              <a:tailEnd/>
            </a:ln>
          </p:spPr>
          <p:txBody>
            <a:bodyPr/>
            <a:lstStyle/>
            <a:p>
              <a:endParaRPr lang="en-US"/>
            </a:p>
          </p:txBody>
        </p:sp>
        <p:sp>
          <p:nvSpPr>
            <p:cNvPr id="51220" name="Text Box 51"/>
            <p:cNvSpPr txBox="1">
              <a:spLocks noChangeArrowheads="1"/>
            </p:cNvSpPr>
            <p:nvPr/>
          </p:nvSpPr>
          <p:spPr bwMode="auto">
            <a:xfrm rot="-5400000">
              <a:off x="4676" y="2599"/>
              <a:ext cx="615" cy="250"/>
            </a:xfrm>
            <a:prstGeom prst="rect">
              <a:avLst/>
            </a:prstGeom>
            <a:noFill/>
            <a:ln w="9525">
              <a:noFill/>
              <a:miter lim="800000"/>
              <a:headEnd/>
              <a:tailEnd/>
            </a:ln>
          </p:spPr>
          <p:txBody>
            <a:bodyPr wrap="none">
              <a:spAutoFit/>
            </a:bodyPr>
            <a:lstStyle/>
            <a:p>
              <a:r>
                <a:rPr lang="en-US" sz="2000">
                  <a:solidFill>
                    <a:srgbClr val="FF3300"/>
                  </a:solidFill>
                  <a:latin typeface="Arial" charset="0"/>
                </a:rPr>
                <a:t>10 Drill</a:t>
              </a:r>
              <a:endParaRPr lang="th-TH" sz="2000">
                <a:solidFill>
                  <a:srgbClr val="FF3300"/>
                </a:solidFill>
                <a:latin typeface="Arial" charset="0"/>
              </a:endParaRPr>
            </a:p>
          </p:txBody>
        </p:sp>
      </p:grpSp>
      <p:sp>
        <p:nvSpPr>
          <p:cNvPr id="95293" name="Text Box 61"/>
          <p:cNvSpPr txBox="1">
            <a:spLocks noChangeArrowheads="1"/>
          </p:cNvSpPr>
          <p:nvPr/>
        </p:nvSpPr>
        <p:spPr bwMode="auto">
          <a:xfrm>
            <a:off x="4429125" y="4265613"/>
            <a:ext cx="987425" cy="396875"/>
          </a:xfrm>
          <a:prstGeom prst="rect">
            <a:avLst/>
          </a:prstGeom>
          <a:solidFill>
            <a:srgbClr val="FF3300"/>
          </a:solidFill>
          <a:ln w="9525">
            <a:noFill/>
            <a:miter lim="800000"/>
            <a:headEnd/>
            <a:tailEnd/>
          </a:ln>
        </p:spPr>
        <p:txBody>
          <a:bodyPr wrap="none">
            <a:spAutoFit/>
          </a:bodyPr>
          <a:lstStyle/>
          <a:p>
            <a:r>
              <a:rPr lang="en-US" sz="2000">
                <a:solidFill>
                  <a:schemeClr val="bg1"/>
                </a:solidFill>
                <a:latin typeface="Arial" charset="0"/>
              </a:rPr>
              <a:t>Too far</a:t>
            </a:r>
            <a:endParaRPr lang="th-TH" sz="2000">
              <a:solidFill>
                <a:schemeClr val="bg1"/>
              </a:solidFill>
              <a:latin typeface="Arial" charset="0"/>
            </a:endParaRPr>
          </a:p>
        </p:txBody>
      </p:sp>
      <p:sp>
        <p:nvSpPr>
          <p:cNvPr id="95295" name="PubCross"/>
          <p:cNvSpPr>
            <a:spLocks noEditPoints="1" noChangeArrowheads="1"/>
          </p:cNvSpPr>
          <p:nvPr/>
        </p:nvSpPr>
        <p:spPr bwMode="auto">
          <a:xfrm rot="-2678910">
            <a:off x="5060950" y="3800475"/>
            <a:ext cx="2265363" cy="2265363"/>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no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95234"/>
                                        </p:tgtEl>
                                        <p:attrNameLst>
                                          <p:attrName>style.visibility</p:attrName>
                                        </p:attrNameLst>
                                      </p:cBhvr>
                                      <p:to>
                                        <p:strVal val="visible"/>
                                      </p:to>
                                    </p:set>
                                    <p:animEffect transition="in" filter="fade">
                                      <p:cBhvr>
                                        <p:cTn id="12" dur="1000"/>
                                        <p:tgtEl>
                                          <p:spTgt spid="9523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95257"/>
                                        </p:tgtEl>
                                        <p:attrNameLst>
                                          <p:attrName>style.visibility</p:attrName>
                                        </p:attrNameLst>
                                      </p:cBhvr>
                                      <p:to>
                                        <p:strVal val="visible"/>
                                      </p:to>
                                    </p:set>
                                    <p:animEffect transition="in" filter="fade">
                                      <p:cBhvr>
                                        <p:cTn id="33" dur="1000"/>
                                        <p:tgtEl>
                                          <p:spTgt spid="95257"/>
                                        </p:tgtEl>
                                      </p:cBhvr>
                                    </p:animEffect>
                                    <p:anim calcmode="lin" valueType="num">
                                      <p:cBhvr>
                                        <p:cTn id="34" dur="1000" fill="hold"/>
                                        <p:tgtEl>
                                          <p:spTgt spid="95257"/>
                                        </p:tgtEl>
                                        <p:attrNameLst>
                                          <p:attrName>ppt_x</p:attrName>
                                        </p:attrNameLst>
                                      </p:cBhvr>
                                      <p:tavLst>
                                        <p:tav tm="0">
                                          <p:val>
                                            <p:strVal val="#ppt_x"/>
                                          </p:val>
                                        </p:tav>
                                        <p:tav tm="100000">
                                          <p:val>
                                            <p:strVal val="#ppt_x"/>
                                          </p:val>
                                        </p:tav>
                                      </p:tavLst>
                                    </p:anim>
                                    <p:anim calcmode="lin" valueType="num">
                                      <p:cBhvr>
                                        <p:cTn id="35" dur="1000" fill="hold"/>
                                        <p:tgtEl>
                                          <p:spTgt spid="9525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5259"/>
                                        </p:tgtEl>
                                        <p:attrNameLst>
                                          <p:attrName>style.visibility</p:attrName>
                                        </p:attrNameLst>
                                      </p:cBhvr>
                                      <p:to>
                                        <p:strVal val="visible"/>
                                      </p:to>
                                    </p:set>
                                    <p:animEffect transition="in" filter="fade">
                                      <p:cBhvr>
                                        <p:cTn id="45" dur="1000"/>
                                        <p:tgtEl>
                                          <p:spTgt spid="95259"/>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95258"/>
                                        </p:tgtEl>
                                        <p:attrNameLst>
                                          <p:attrName>style.visibility</p:attrName>
                                        </p:attrNameLst>
                                      </p:cBhvr>
                                      <p:to>
                                        <p:strVal val="visible"/>
                                      </p:to>
                                    </p:set>
                                    <p:animEffect transition="in" filter="wipe(up)">
                                      <p:cBhvr>
                                        <p:cTn id="49" dur="1000"/>
                                        <p:tgtEl>
                                          <p:spTgt spid="9525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95293"/>
                                        </p:tgtEl>
                                        <p:attrNameLst>
                                          <p:attrName>style.visibility</p:attrName>
                                        </p:attrNameLst>
                                      </p:cBhvr>
                                      <p:to>
                                        <p:strVal val="visible"/>
                                      </p:to>
                                    </p:set>
                                    <p:animEffect transition="in" filter="fade">
                                      <p:cBhvr>
                                        <p:cTn id="62" dur="1000"/>
                                        <p:tgtEl>
                                          <p:spTgt spid="9529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52" presetClass="entr" presetSubtype="0" fill="hold" nodeType="clickEffect">
                                  <p:stCondLst>
                                    <p:cond delay="0"/>
                                  </p:stCondLst>
                                  <p:childTnLst>
                                    <p:set>
                                      <p:cBhvr>
                                        <p:cTn id="75" dur="1" fill="hold">
                                          <p:stCondLst>
                                            <p:cond delay="0"/>
                                          </p:stCondLst>
                                        </p:cTn>
                                        <p:tgtEl>
                                          <p:spTgt spid="95295"/>
                                        </p:tgtEl>
                                        <p:attrNameLst>
                                          <p:attrName>style.visibility</p:attrName>
                                        </p:attrNameLst>
                                      </p:cBhvr>
                                      <p:to>
                                        <p:strVal val="visible"/>
                                      </p:to>
                                    </p:set>
                                    <p:animScale>
                                      <p:cBhvr>
                                        <p:cTn id="76" dur="2000" decel="50000" fill="hold">
                                          <p:stCondLst>
                                            <p:cond delay="0"/>
                                          </p:stCondLst>
                                        </p:cTn>
                                        <p:tgtEl>
                                          <p:spTgt spid="952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2000" decel="50000" fill="hold">
                                          <p:stCondLst>
                                            <p:cond delay="0"/>
                                          </p:stCondLst>
                                        </p:cTn>
                                        <p:tgtEl>
                                          <p:spTgt spid="95295"/>
                                        </p:tgtEl>
                                        <p:attrNameLst>
                                          <p:attrName>ppt_x</p:attrName>
                                          <p:attrName>ppt_y</p:attrName>
                                        </p:attrNameLst>
                                      </p:cBhvr>
                                    </p:animMotion>
                                    <p:animEffect transition="in" filter="fade">
                                      <p:cBhvr>
                                        <p:cTn id="78" dur="2000"/>
                                        <p:tgtEl>
                                          <p:spTgt spid="95295"/>
                                        </p:tgtEl>
                                      </p:cBhvr>
                                    </p:animEffect>
                                  </p:childTnLst>
                                </p:cTn>
                              </p:par>
                            </p:childTnLst>
                          </p:cTn>
                        </p:par>
                        <p:par>
                          <p:cTn id="79" fill="hold">
                            <p:stCondLst>
                              <p:cond delay="2000"/>
                            </p:stCondLst>
                            <p:childTnLst>
                              <p:par>
                                <p:cTn id="80" presetID="35" presetClass="emph" presetSubtype="0" repeatCount="3000" fill="hold" nodeType="afterEffect">
                                  <p:stCondLst>
                                    <p:cond delay="0"/>
                                  </p:stCondLst>
                                  <p:childTnLst>
                                    <p:anim calcmode="discrete" valueType="str">
                                      <p:cBhvr>
                                        <p:cTn id="81" dur="1000" fill="hold"/>
                                        <p:tgtEl>
                                          <p:spTgt spid="9529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p:bldP spid="95257" grpId="0"/>
      <p:bldP spid="95258" grpId="0" animBg="1"/>
      <p:bldP spid="95259" grpId="0" animBg="1"/>
      <p:bldP spid="9529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ChangeArrowheads="1"/>
          </p:cNvSpPr>
          <p:nvPr/>
        </p:nvSpPr>
        <p:spPr bwMode="auto">
          <a:xfrm>
            <a:off x="685800" y="612775"/>
            <a:ext cx="7772400" cy="2139950"/>
          </a:xfrm>
          <a:prstGeom prst="rect">
            <a:avLst/>
          </a:prstGeom>
          <a:noFill/>
          <a:ln w="9525">
            <a:noFill/>
            <a:miter lim="800000"/>
            <a:headEnd/>
            <a:tailEnd/>
          </a:ln>
        </p:spPr>
        <p:txBody>
          <a:bodyPr anchor="ctr"/>
          <a:lstStyle/>
          <a:p>
            <a:pPr algn="r"/>
            <a:r>
              <a:rPr lang="en-US" sz="6600" b="1" i="1">
                <a:solidFill>
                  <a:schemeClr val="accent2"/>
                </a:solidFill>
                <a:latin typeface="Arial" charset="0"/>
                <a:cs typeface="Arial" charset="0"/>
              </a:rPr>
              <a:t>Dimensioning</a:t>
            </a:r>
            <a:br>
              <a:rPr lang="en-US" sz="6600" b="1" i="1">
                <a:solidFill>
                  <a:schemeClr val="accent2"/>
                </a:solidFill>
                <a:latin typeface="Arial" charset="0"/>
                <a:cs typeface="Arial" charset="0"/>
              </a:rPr>
            </a:br>
            <a:r>
              <a:rPr lang="en-US" sz="6600" b="1" i="1">
                <a:solidFill>
                  <a:schemeClr val="accent2"/>
                </a:solidFill>
                <a:latin typeface="Arial" charset="0"/>
                <a:cs typeface="Arial" charset="0"/>
              </a:rPr>
              <a:t>Practices</a:t>
            </a:r>
          </a:p>
        </p:txBody>
      </p:sp>
      <p:pic>
        <p:nvPicPr>
          <p:cNvPr id="52227" name="Picture 7"/>
          <p:cNvPicPr>
            <a:picLocks noChangeAspect="1" noChangeArrowheads="1"/>
          </p:cNvPicPr>
          <p:nvPr/>
        </p:nvPicPr>
        <p:blipFill>
          <a:blip r:embed="rId2"/>
          <a:srcRect t="14885" b="50000"/>
          <a:stretch>
            <a:fillRect/>
          </a:stretch>
        </p:blipFill>
        <p:spPr bwMode="auto">
          <a:xfrm>
            <a:off x="0" y="4464050"/>
            <a:ext cx="9144000" cy="24082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73" name="Rectangle 161"/>
          <p:cNvSpPr>
            <a:spLocks noChangeArrowheads="1"/>
          </p:cNvSpPr>
          <p:nvPr/>
        </p:nvSpPr>
        <p:spPr bwMode="auto">
          <a:xfrm>
            <a:off x="1676400" y="3898900"/>
            <a:ext cx="5930900" cy="2552700"/>
          </a:xfrm>
          <a:prstGeom prst="rect">
            <a:avLst/>
          </a:prstGeom>
          <a:solidFill>
            <a:srgbClr val="00FF99"/>
          </a:solidFill>
          <a:ln w="9525">
            <a:noFill/>
            <a:miter lim="800000"/>
            <a:headEnd/>
            <a:tailEnd/>
          </a:ln>
        </p:spPr>
        <p:txBody>
          <a:bodyPr wrap="none" anchor="ctr"/>
          <a:lstStyle/>
          <a:p>
            <a:endParaRPr lang="en-US" sz="2800"/>
          </a:p>
        </p:txBody>
      </p:sp>
      <p:sp>
        <p:nvSpPr>
          <p:cNvPr id="53251" name="Text Box 128"/>
          <p:cNvSpPr txBox="1">
            <a:spLocks noChangeArrowheads="1"/>
          </p:cNvSpPr>
          <p:nvPr/>
        </p:nvSpPr>
        <p:spPr bwMode="auto">
          <a:xfrm>
            <a:off x="1765300" y="244475"/>
            <a:ext cx="5824538" cy="701675"/>
          </a:xfrm>
          <a:prstGeom prst="rect">
            <a:avLst/>
          </a:prstGeom>
          <a:noFill/>
          <a:ln w="9525">
            <a:noFill/>
            <a:miter lim="800000"/>
            <a:headEnd/>
            <a:tailEnd/>
          </a:ln>
        </p:spPr>
        <p:txBody>
          <a:bodyPr wrap="none">
            <a:spAutoFit/>
          </a:bodyPr>
          <a:lstStyle/>
          <a:p>
            <a:pPr algn="ctr"/>
            <a:r>
              <a:rPr lang="en-US" sz="4000" b="1">
                <a:solidFill>
                  <a:srgbClr val="CC3300"/>
                </a:solidFill>
                <a:latin typeface="Arial" charset="0"/>
                <a:cs typeface="Arial" charset="0"/>
              </a:rPr>
              <a:t>THE  BASIC  CONCEPT</a:t>
            </a:r>
            <a:endParaRPr lang="en-US" b="1">
              <a:solidFill>
                <a:schemeClr val="accent2"/>
              </a:solidFill>
              <a:latin typeface="Arial" charset="0"/>
              <a:cs typeface="Arial" charset="0"/>
            </a:endParaRPr>
          </a:p>
        </p:txBody>
      </p:sp>
      <p:sp>
        <p:nvSpPr>
          <p:cNvPr id="64641" name="Text Box 129"/>
          <p:cNvSpPr txBox="1">
            <a:spLocks noChangeArrowheads="1"/>
          </p:cNvSpPr>
          <p:nvPr/>
        </p:nvSpPr>
        <p:spPr bwMode="auto">
          <a:xfrm>
            <a:off x="414338" y="1257300"/>
            <a:ext cx="8288337" cy="1714500"/>
          </a:xfrm>
          <a:prstGeom prst="rect">
            <a:avLst/>
          </a:prstGeom>
          <a:solidFill>
            <a:srgbClr val="FFFF99"/>
          </a:solidFill>
          <a:ln w="9525">
            <a:noFill/>
            <a:miter lim="800000"/>
            <a:headEnd/>
            <a:tailEnd/>
          </a:ln>
        </p:spPr>
        <p:txBody>
          <a:bodyPr>
            <a:spAutoFit/>
          </a:bodyPr>
          <a:lstStyle/>
          <a:p>
            <a:pPr>
              <a:lnSpc>
                <a:spcPct val="130000"/>
              </a:lnSpc>
            </a:pPr>
            <a:r>
              <a:rPr lang="en-US" sz="2800">
                <a:solidFill>
                  <a:srgbClr val="000000"/>
                </a:solidFill>
                <a:latin typeface="Arial" charset="0"/>
              </a:rPr>
              <a:t>Dimensioning is accomplished by adding </a:t>
            </a:r>
            <a:r>
              <a:rPr lang="en-US" sz="2800" b="1" i="1">
                <a:solidFill>
                  <a:schemeClr val="accent2"/>
                </a:solidFill>
                <a:latin typeface="Arial" charset="0"/>
              </a:rPr>
              <a:t>size</a:t>
            </a:r>
            <a:r>
              <a:rPr lang="en-US" sz="2800">
                <a:solidFill>
                  <a:srgbClr val="000000"/>
                </a:solidFill>
                <a:latin typeface="Arial" charset="0"/>
              </a:rPr>
              <a:t> and </a:t>
            </a:r>
            <a:r>
              <a:rPr lang="en-US" sz="2800" b="1" i="1">
                <a:solidFill>
                  <a:schemeClr val="accent2"/>
                </a:solidFill>
                <a:latin typeface="Arial" charset="0"/>
              </a:rPr>
              <a:t>location</a:t>
            </a:r>
            <a:r>
              <a:rPr lang="en-US" sz="2800">
                <a:solidFill>
                  <a:srgbClr val="000000"/>
                </a:solidFill>
                <a:latin typeface="Arial" charset="0"/>
              </a:rPr>
              <a:t> information </a:t>
            </a:r>
            <a:r>
              <a:rPr lang="en-US" sz="2800" b="1" i="1">
                <a:solidFill>
                  <a:schemeClr val="accent2"/>
                </a:solidFill>
                <a:latin typeface="Arial" charset="0"/>
              </a:rPr>
              <a:t>necessary to manufacture</a:t>
            </a:r>
          </a:p>
          <a:p>
            <a:pPr>
              <a:lnSpc>
                <a:spcPct val="130000"/>
              </a:lnSpc>
            </a:pPr>
            <a:r>
              <a:rPr lang="en-US" sz="2800">
                <a:solidFill>
                  <a:schemeClr val="accent2"/>
                </a:solidFill>
                <a:latin typeface="Arial" charset="0"/>
              </a:rPr>
              <a:t>the object.</a:t>
            </a:r>
          </a:p>
        </p:txBody>
      </p:sp>
      <p:grpSp>
        <p:nvGrpSpPr>
          <p:cNvPr id="2" name="Group 163"/>
          <p:cNvGrpSpPr>
            <a:grpSpLocks/>
          </p:cNvGrpSpPr>
          <p:nvPr/>
        </p:nvGrpSpPr>
        <p:grpSpPr bwMode="auto">
          <a:xfrm>
            <a:off x="2019300" y="4002088"/>
            <a:ext cx="1474788" cy="523875"/>
            <a:chOff x="1272" y="2521"/>
            <a:chExt cx="929" cy="330"/>
          </a:xfrm>
        </p:grpSpPr>
        <p:sp>
          <p:nvSpPr>
            <p:cNvPr id="53261" name="Text Box 155"/>
            <p:cNvSpPr txBox="1">
              <a:spLocks noChangeArrowheads="1"/>
            </p:cNvSpPr>
            <p:nvPr/>
          </p:nvSpPr>
          <p:spPr bwMode="auto">
            <a:xfrm>
              <a:off x="1542" y="2521"/>
              <a:ext cx="659" cy="330"/>
            </a:xfrm>
            <a:prstGeom prst="rect">
              <a:avLst/>
            </a:prstGeom>
            <a:noFill/>
            <a:ln w="9525">
              <a:noFill/>
              <a:miter lim="800000"/>
              <a:headEnd/>
              <a:tailEnd/>
            </a:ln>
          </p:spPr>
          <p:txBody>
            <a:bodyPr wrap="none">
              <a:spAutoFit/>
            </a:bodyPr>
            <a:lstStyle/>
            <a:p>
              <a:r>
                <a:rPr lang="en-US" sz="2800">
                  <a:solidFill>
                    <a:srgbClr val="000000"/>
                  </a:solidFill>
                  <a:latin typeface="Arial" charset="0"/>
                </a:rPr>
                <a:t>Clear</a:t>
              </a:r>
              <a:endParaRPr lang="th-TH" sz="2800">
                <a:solidFill>
                  <a:srgbClr val="000000"/>
                </a:solidFill>
                <a:latin typeface="Arial" charset="0"/>
              </a:endParaRPr>
            </a:p>
          </p:txBody>
        </p:sp>
        <p:sp>
          <p:nvSpPr>
            <p:cNvPr id="64670" name="Rectangle 158"/>
            <p:cNvSpPr>
              <a:spLocks noChangeArrowheads="1"/>
            </p:cNvSpPr>
            <p:nvPr/>
          </p:nvSpPr>
          <p:spPr bwMode="auto">
            <a:xfrm>
              <a:off x="1272" y="2608"/>
              <a:ext cx="160" cy="160"/>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sz="2800"/>
            </a:p>
          </p:txBody>
        </p:sp>
      </p:grpSp>
      <p:grpSp>
        <p:nvGrpSpPr>
          <p:cNvPr id="3" name="Group 164"/>
          <p:cNvGrpSpPr>
            <a:grpSpLocks/>
          </p:cNvGrpSpPr>
          <p:nvPr/>
        </p:nvGrpSpPr>
        <p:grpSpPr bwMode="auto">
          <a:xfrm>
            <a:off x="2019300" y="4497388"/>
            <a:ext cx="2166938" cy="523875"/>
            <a:chOff x="1272" y="2833"/>
            <a:chExt cx="1365" cy="330"/>
          </a:xfrm>
        </p:grpSpPr>
        <p:sp>
          <p:nvSpPr>
            <p:cNvPr id="53259" name="Text Box 156"/>
            <p:cNvSpPr txBox="1">
              <a:spLocks noChangeArrowheads="1"/>
            </p:cNvSpPr>
            <p:nvPr/>
          </p:nvSpPr>
          <p:spPr bwMode="auto">
            <a:xfrm>
              <a:off x="1550" y="2833"/>
              <a:ext cx="1087" cy="330"/>
            </a:xfrm>
            <a:prstGeom prst="rect">
              <a:avLst/>
            </a:prstGeom>
            <a:noFill/>
            <a:ln w="9525">
              <a:noFill/>
              <a:miter lim="800000"/>
              <a:headEnd/>
              <a:tailEnd/>
            </a:ln>
          </p:spPr>
          <p:txBody>
            <a:bodyPr wrap="none">
              <a:spAutoFit/>
            </a:bodyPr>
            <a:lstStyle/>
            <a:p>
              <a:r>
                <a:rPr lang="en-US" sz="2800">
                  <a:solidFill>
                    <a:srgbClr val="000000"/>
                  </a:solidFill>
                  <a:latin typeface="Arial" charset="0"/>
                </a:rPr>
                <a:t>Complete</a:t>
              </a:r>
              <a:endParaRPr lang="th-TH" sz="2800">
                <a:solidFill>
                  <a:srgbClr val="000000"/>
                </a:solidFill>
                <a:latin typeface="Arial" charset="0"/>
              </a:endParaRPr>
            </a:p>
          </p:txBody>
        </p:sp>
        <p:sp>
          <p:nvSpPr>
            <p:cNvPr id="64671" name="Rectangle 159"/>
            <p:cNvSpPr>
              <a:spLocks noChangeArrowheads="1"/>
            </p:cNvSpPr>
            <p:nvPr/>
          </p:nvSpPr>
          <p:spPr bwMode="auto">
            <a:xfrm>
              <a:off x="1272" y="2928"/>
              <a:ext cx="160" cy="160"/>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sz="2800"/>
            </a:p>
          </p:txBody>
        </p:sp>
      </p:grpSp>
      <p:grpSp>
        <p:nvGrpSpPr>
          <p:cNvPr id="4" name="Group 165"/>
          <p:cNvGrpSpPr>
            <a:grpSpLocks/>
          </p:cNvGrpSpPr>
          <p:nvPr/>
        </p:nvGrpSpPr>
        <p:grpSpPr bwMode="auto">
          <a:xfrm>
            <a:off x="2044700" y="5043488"/>
            <a:ext cx="4459288" cy="1384300"/>
            <a:chOff x="1288" y="3177"/>
            <a:chExt cx="2809" cy="872"/>
          </a:xfrm>
        </p:grpSpPr>
        <p:sp>
          <p:nvSpPr>
            <p:cNvPr id="53257" name="Text Box 157"/>
            <p:cNvSpPr txBox="1">
              <a:spLocks noChangeArrowheads="1"/>
            </p:cNvSpPr>
            <p:nvPr/>
          </p:nvSpPr>
          <p:spPr bwMode="auto">
            <a:xfrm>
              <a:off x="1574" y="3177"/>
              <a:ext cx="2523" cy="872"/>
            </a:xfrm>
            <a:prstGeom prst="rect">
              <a:avLst/>
            </a:prstGeom>
            <a:noFill/>
            <a:ln w="9525">
              <a:noFill/>
              <a:miter lim="800000"/>
              <a:headEnd/>
              <a:tailEnd/>
            </a:ln>
          </p:spPr>
          <p:txBody>
            <a:bodyPr wrap="none">
              <a:spAutoFit/>
            </a:bodyPr>
            <a:lstStyle/>
            <a:p>
              <a:r>
                <a:rPr lang="en-US" sz="2800">
                  <a:solidFill>
                    <a:srgbClr val="000000"/>
                  </a:solidFill>
                  <a:latin typeface="Arial" charset="0"/>
                </a:rPr>
                <a:t>Facilitate the</a:t>
              </a:r>
            </a:p>
            <a:p>
              <a:r>
                <a:rPr lang="en-US" sz="2800">
                  <a:solidFill>
                    <a:srgbClr val="000000"/>
                  </a:solidFill>
                  <a:latin typeface="Arial" charset="0"/>
                </a:rPr>
                <a:t>- manufacturing method</a:t>
              </a:r>
            </a:p>
            <a:p>
              <a:pPr>
                <a:buFontTx/>
                <a:buChar char="-"/>
              </a:pPr>
              <a:r>
                <a:rPr lang="en-US" sz="2800">
                  <a:solidFill>
                    <a:srgbClr val="000000"/>
                  </a:solidFill>
                  <a:latin typeface="Arial" charset="0"/>
                </a:rPr>
                <a:t> measurement method </a:t>
              </a:r>
              <a:endParaRPr lang="th-TH" sz="2800">
                <a:solidFill>
                  <a:srgbClr val="000000"/>
                </a:solidFill>
                <a:latin typeface="Arial" charset="0"/>
              </a:endParaRPr>
            </a:p>
          </p:txBody>
        </p:sp>
        <p:sp>
          <p:nvSpPr>
            <p:cNvPr id="64672" name="Rectangle 160"/>
            <p:cNvSpPr>
              <a:spLocks noChangeArrowheads="1"/>
            </p:cNvSpPr>
            <p:nvPr/>
          </p:nvSpPr>
          <p:spPr bwMode="auto">
            <a:xfrm>
              <a:off x="1288" y="3256"/>
              <a:ext cx="160" cy="160"/>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sz="2800"/>
            </a:p>
          </p:txBody>
        </p:sp>
      </p:grpSp>
      <p:sp>
        <p:nvSpPr>
          <p:cNvPr id="64674" name="Text Box 162"/>
          <p:cNvSpPr txBox="1">
            <a:spLocks noChangeArrowheads="1"/>
          </p:cNvSpPr>
          <p:nvPr/>
        </p:nvSpPr>
        <p:spPr bwMode="auto">
          <a:xfrm>
            <a:off x="365125" y="3265488"/>
            <a:ext cx="4481513" cy="519112"/>
          </a:xfrm>
          <a:prstGeom prst="rect">
            <a:avLst/>
          </a:prstGeom>
          <a:noFill/>
          <a:ln w="9525">
            <a:noFill/>
            <a:miter lim="800000"/>
            <a:headEnd/>
            <a:tailEnd/>
          </a:ln>
        </p:spPr>
        <p:txBody>
          <a:bodyPr wrap="none">
            <a:spAutoFit/>
          </a:bodyPr>
          <a:lstStyle/>
          <a:p>
            <a:r>
              <a:rPr lang="en-US">
                <a:solidFill>
                  <a:srgbClr val="000000"/>
                </a:solidFill>
                <a:latin typeface="Arial" charset="0"/>
              </a:rPr>
              <a:t>This information have to be</a:t>
            </a:r>
            <a:endParaRPr lang="th-TH">
              <a:solidFill>
                <a:srgbClr val="000000"/>
              </a:solidFill>
              <a:latin typeface="Arial"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4641"/>
                                        </p:tgtEl>
                                        <p:attrNameLst>
                                          <p:attrName>style.visibility</p:attrName>
                                        </p:attrNameLst>
                                      </p:cBhvr>
                                      <p:to>
                                        <p:strVal val="visible"/>
                                      </p:to>
                                    </p:set>
                                    <p:animEffect transition="in" filter="fade">
                                      <p:cBhvr>
                                        <p:cTn id="7" dur="1000"/>
                                        <p:tgtEl>
                                          <p:spTgt spid="64641"/>
                                        </p:tgtEl>
                                      </p:cBhvr>
                                    </p:animEffect>
                                    <p:anim calcmode="lin" valueType="num">
                                      <p:cBhvr>
                                        <p:cTn id="8" dur="1000" fill="hold"/>
                                        <p:tgtEl>
                                          <p:spTgt spid="64641"/>
                                        </p:tgtEl>
                                        <p:attrNameLst>
                                          <p:attrName>ppt_x</p:attrName>
                                        </p:attrNameLst>
                                      </p:cBhvr>
                                      <p:tavLst>
                                        <p:tav tm="0">
                                          <p:val>
                                            <p:strVal val="#ppt_x"/>
                                          </p:val>
                                        </p:tav>
                                        <p:tav tm="100000">
                                          <p:val>
                                            <p:strVal val="#ppt_x"/>
                                          </p:val>
                                        </p:tav>
                                      </p:tavLst>
                                    </p:anim>
                                    <p:anim calcmode="lin" valueType="num">
                                      <p:cBhvr>
                                        <p:cTn id="9" dur="1000" fill="hold"/>
                                        <p:tgtEl>
                                          <p:spTgt spid="646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64674"/>
                                        </p:tgtEl>
                                        <p:attrNameLst>
                                          <p:attrName>style.visibility</p:attrName>
                                        </p:attrNameLst>
                                      </p:cBhvr>
                                      <p:to>
                                        <p:strVal val="visible"/>
                                      </p:to>
                                    </p:set>
                                    <p:animEffect transition="in" filter="slide(fromLeft)">
                                      <p:cBhvr>
                                        <p:cTn id="14" dur="500"/>
                                        <p:tgtEl>
                                          <p:spTgt spid="646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4673"/>
                                        </p:tgtEl>
                                        <p:attrNameLst>
                                          <p:attrName>style.visibility</p:attrName>
                                        </p:attrNameLst>
                                      </p:cBhvr>
                                      <p:to>
                                        <p:strVal val="visible"/>
                                      </p:to>
                                    </p:set>
                                    <p:animEffect transition="in" filter="fade">
                                      <p:cBhvr>
                                        <p:cTn id="19" dur="2000"/>
                                        <p:tgtEl>
                                          <p:spTgt spid="64673"/>
                                        </p:tgtEl>
                                      </p:cBhvr>
                                    </p:animEffect>
                                  </p:childTnLst>
                                </p:cTn>
                              </p:par>
                              <p:par>
                                <p:cTn id="20" presetID="47"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73" grpId="0" animBg="1"/>
      <p:bldP spid="64641" grpId="0" animBg="1"/>
      <p:bldP spid="646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2"/>
          <p:cNvGrpSpPr>
            <a:grpSpLocks/>
          </p:cNvGrpSpPr>
          <p:nvPr/>
        </p:nvGrpSpPr>
        <p:grpSpPr bwMode="auto">
          <a:xfrm>
            <a:off x="5410200" y="1409700"/>
            <a:ext cx="3060700" cy="1790700"/>
            <a:chOff x="3408" y="888"/>
            <a:chExt cx="1928" cy="1128"/>
          </a:xfrm>
        </p:grpSpPr>
        <p:sp>
          <p:nvSpPr>
            <p:cNvPr id="54337" name="Rectangle 4"/>
            <p:cNvSpPr>
              <a:spLocks noChangeArrowheads="1"/>
            </p:cNvSpPr>
            <p:nvPr/>
          </p:nvSpPr>
          <p:spPr bwMode="auto">
            <a:xfrm>
              <a:off x="3408" y="888"/>
              <a:ext cx="1928" cy="1128"/>
            </a:xfrm>
            <a:prstGeom prst="rect">
              <a:avLst/>
            </a:prstGeom>
            <a:solidFill>
              <a:srgbClr val="66CCFF"/>
            </a:solidFill>
            <a:ln w="38100">
              <a:solidFill>
                <a:srgbClr val="000000"/>
              </a:solidFill>
              <a:miter lim="800000"/>
              <a:headEnd/>
              <a:tailEnd/>
            </a:ln>
          </p:spPr>
          <p:txBody>
            <a:bodyPr wrap="none" anchor="ctr"/>
            <a:lstStyle/>
            <a:p>
              <a:endParaRPr lang="en-US"/>
            </a:p>
          </p:txBody>
        </p:sp>
        <p:sp>
          <p:nvSpPr>
            <p:cNvPr id="54338" name="Oval 8"/>
            <p:cNvSpPr>
              <a:spLocks noChangeArrowheads="1"/>
            </p:cNvSpPr>
            <p:nvPr/>
          </p:nvSpPr>
          <p:spPr bwMode="auto">
            <a:xfrm>
              <a:off x="3752" y="1168"/>
              <a:ext cx="312" cy="312"/>
            </a:xfrm>
            <a:prstGeom prst="ellipse">
              <a:avLst/>
            </a:prstGeom>
            <a:solidFill>
              <a:schemeClr val="bg1"/>
            </a:solidFill>
            <a:ln w="38100">
              <a:solidFill>
                <a:srgbClr val="000000"/>
              </a:solidFill>
              <a:round/>
              <a:headEnd/>
              <a:tailEnd/>
            </a:ln>
          </p:spPr>
          <p:txBody>
            <a:bodyPr wrap="none" anchor="ctr"/>
            <a:lstStyle/>
            <a:p>
              <a:endParaRPr lang="en-US"/>
            </a:p>
          </p:txBody>
        </p:sp>
        <p:sp>
          <p:nvSpPr>
            <p:cNvPr id="54339" name="Line 9"/>
            <p:cNvSpPr>
              <a:spLocks noChangeShapeType="1"/>
            </p:cNvSpPr>
            <p:nvPr/>
          </p:nvSpPr>
          <p:spPr bwMode="auto">
            <a:xfrm>
              <a:off x="3911" y="1294"/>
              <a:ext cx="0" cy="63"/>
            </a:xfrm>
            <a:prstGeom prst="line">
              <a:avLst/>
            </a:prstGeom>
            <a:noFill/>
            <a:ln w="19050">
              <a:solidFill>
                <a:srgbClr val="000000"/>
              </a:solidFill>
              <a:round/>
              <a:headEnd/>
              <a:tailEnd/>
            </a:ln>
          </p:spPr>
          <p:txBody>
            <a:bodyPr/>
            <a:lstStyle/>
            <a:p>
              <a:endParaRPr lang="en-US"/>
            </a:p>
          </p:txBody>
        </p:sp>
        <p:sp>
          <p:nvSpPr>
            <p:cNvPr id="54340" name="Line 10"/>
            <p:cNvSpPr>
              <a:spLocks noChangeShapeType="1"/>
            </p:cNvSpPr>
            <p:nvPr/>
          </p:nvSpPr>
          <p:spPr bwMode="auto">
            <a:xfrm>
              <a:off x="3911" y="1004"/>
              <a:ext cx="0" cy="255"/>
            </a:xfrm>
            <a:prstGeom prst="line">
              <a:avLst/>
            </a:prstGeom>
            <a:noFill/>
            <a:ln w="19050">
              <a:solidFill>
                <a:srgbClr val="000000"/>
              </a:solidFill>
              <a:round/>
              <a:headEnd/>
              <a:tailEnd/>
            </a:ln>
          </p:spPr>
          <p:txBody>
            <a:bodyPr/>
            <a:lstStyle/>
            <a:p>
              <a:endParaRPr lang="en-US"/>
            </a:p>
          </p:txBody>
        </p:sp>
        <p:sp>
          <p:nvSpPr>
            <p:cNvPr id="54341" name="Line 11"/>
            <p:cNvSpPr>
              <a:spLocks noChangeShapeType="1"/>
            </p:cNvSpPr>
            <p:nvPr/>
          </p:nvSpPr>
          <p:spPr bwMode="auto">
            <a:xfrm flipH="1">
              <a:off x="3982" y="1327"/>
              <a:ext cx="252" cy="0"/>
            </a:xfrm>
            <a:prstGeom prst="line">
              <a:avLst/>
            </a:prstGeom>
            <a:noFill/>
            <a:ln w="19050">
              <a:solidFill>
                <a:srgbClr val="000000"/>
              </a:solidFill>
              <a:round/>
              <a:headEnd/>
              <a:tailEnd/>
            </a:ln>
          </p:spPr>
          <p:txBody>
            <a:bodyPr/>
            <a:lstStyle/>
            <a:p>
              <a:endParaRPr lang="en-US"/>
            </a:p>
          </p:txBody>
        </p:sp>
        <p:sp>
          <p:nvSpPr>
            <p:cNvPr id="54342" name="Line 12"/>
            <p:cNvSpPr>
              <a:spLocks noChangeShapeType="1"/>
            </p:cNvSpPr>
            <p:nvPr/>
          </p:nvSpPr>
          <p:spPr bwMode="auto">
            <a:xfrm rot="-5400000">
              <a:off x="3911" y="1294"/>
              <a:ext cx="0" cy="63"/>
            </a:xfrm>
            <a:prstGeom prst="line">
              <a:avLst/>
            </a:prstGeom>
            <a:noFill/>
            <a:ln w="19050">
              <a:solidFill>
                <a:srgbClr val="000000"/>
              </a:solidFill>
              <a:round/>
              <a:headEnd/>
              <a:tailEnd/>
            </a:ln>
          </p:spPr>
          <p:txBody>
            <a:bodyPr/>
            <a:lstStyle/>
            <a:p>
              <a:endParaRPr lang="en-US"/>
            </a:p>
          </p:txBody>
        </p:sp>
        <p:sp>
          <p:nvSpPr>
            <p:cNvPr id="54343" name="Line 13"/>
            <p:cNvSpPr>
              <a:spLocks noChangeShapeType="1"/>
            </p:cNvSpPr>
            <p:nvPr/>
          </p:nvSpPr>
          <p:spPr bwMode="auto">
            <a:xfrm>
              <a:off x="3911" y="1392"/>
              <a:ext cx="0" cy="255"/>
            </a:xfrm>
            <a:prstGeom prst="line">
              <a:avLst/>
            </a:prstGeom>
            <a:noFill/>
            <a:ln w="19050">
              <a:solidFill>
                <a:srgbClr val="000000"/>
              </a:solidFill>
              <a:round/>
              <a:headEnd/>
              <a:tailEnd/>
            </a:ln>
          </p:spPr>
          <p:txBody>
            <a:bodyPr/>
            <a:lstStyle/>
            <a:p>
              <a:endParaRPr lang="en-US"/>
            </a:p>
          </p:txBody>
        </p:sp>
        <p:sp>
          <p:nvSpPr>
            <p:cNvPr id="54344" name="Line 14"/>
            <p:cNvSpPr>
              <a:spLocks noChangeShapeType="1"/>
            </p:cNvSpPr>
            <p:nvPr/>
          </p:nvSpPr>
          <p:spPr bwMode="auto">
            <a:xfrm flipH="1">
              <a:off x="3588" y="1327"/>
              <a:ext cx="252" cy="0"/>
            </a:xfrm>
            <a:prstGeom prst="line">
              <a:avLst/>
            </a:prstGeom>
            <a:noFill/>
            <a:ln w="19050">
              <a:solidFill>
                <a:srgbClr val="000000"/>
              </a:solidFill>
              <a:round/>
              <a:headEnd/>
              <a:tailEnd/>
            </a:ln>
          </p:spPr>
          <p:txBody>
            <a:bodyPr/>
            <a:lstStyle/>
            <a:p>
              <a:endParaRPr lang="en-US"/>
            </a:p>
          </p:txBody>
        </p:sp>
        <p:sp>
          <p:nvSpPr>
            <p:cNvPr id="54345" name="Oval 58"/>
            <p:cNvSpPr>
              <a:spLocks noChangeArrowheads="1"/>
            </p:cNvSpPr>
            <p:nvPr/>
          </p:nvSpPr>
          <p:spPr bwMode="auto">
            <a:xfrm>
              <a:off x="4811" y="1462"/>
              <a:ext cx="312" cy="312"/>
            </a:xfrm>
            <a:prstGeom prst="ellipse">
              <a:avLst/>
            </a:prstGeom>
            <a:solidFill>
              <a:schemeClr val="bg1"/>
            </a:solidFill>
            <a:ln w="38100">
              <a:solidFill>
                <a:srgbClr val="000000"/>
              </a:solidFill>
              <a:round/>
              <a:headEnd/>
              <a:tailEnd/>
            </a:ln>
          </p:spPr>
          <p:txBody>
            <a:bodyPr wrap="none" anchor="ctr"/>
            <a:lstStyle/>
            <a:p>
              <a:endParaRPr lang="en-US"/>
            </a:p>
          </p:txBody>
        </p:sp>
        <p:sp>
          <p:nvSpPr>
            <p:cNvPr id="54346" name="Line 59"/>
            <p:cNvSpPr>
              <a:spLocks noChangeShapeType="1"/>
            </p:cNvSpPr>
            <p:nvPr/>
          </p:nvSpPr>
          <p:spPr bwMode="auto">
            <a:xfrm>
              <a:off x="4970" y="1588"/>
              <a:ext cx="0" cy="63"/>
            </a:xfrm>
            <a:prstGeom prst="line">
              <a:avLst/>
            </a:prstGeom>
            <a:noFill/>
            <a:ln w="19050">
              <a:solidFill>
                <a:srgbClr val="000000"/>
              </a:solidFill>
              <a:round/>
              <a:headEnd/>
              <a:tailEnd/>
            </a:ln>
          </p:spPr>
          <p:txBody>
            <a:bodyPr/>
            <a:lstStyle/>
            <a:p>
              <a:endParaRPr lang="en-US"/>
            </a:p>
          </p:txBody>
        </p:sp>
        <p:sp>
          <p:nvSpPr>
            <p:cNvPr id="54347" name="Line 60"/>
            <p:cNvSpPr>
              <a:spLocks noChangeShapeType="1"/>
            </p:cNvSpPr>
            <p:nvPr/>
          </p:nvSpPr>
          <p:spPr bwMode="auto">
            <a:xfrm>
              <a:off x="4970" y="1298"/>
              <a:ext cx="0" cy="255"/>
            </a:xfrm>
            <a:prstGeom prst="line">
              <a:avLst/>
            </a:prstGeom>
            <a:noFill/>
            <a:ln w="19050">
              <a:solidFill>
                <a:srgbClr val="000000"/>
              </a:solidFill>
              <a:round/>
              <a:headEnd/>
              <a:tailEnd/>
            </a:ln>
          </p:spPr>
          <p:txBody>
            <a:bodyPr/>
            <a:lstStyle/>
            <a:p>
              <a:endParaRPr lang="en-US"/>
            </a:p>
          </p:txBody>
        </p:sp>
        <p:sp>
          <p:nvSpPr>
            <p:cNvPr id="54348" name="Line 61"/>
            <p:cNvSpPr>
              <a:spLocks noChangeShapeType="1"/>
            </p:cNvSpPr>
            <p:nvPr/>
          </p:nvSpPr>
          <p:spPr bwMode="auto">
            <a:xfrm flipH="1">
              <a:off x="5041" y="1621"/>
              <a:ext cx="252" cy="0"/>
            </a:xfrm>
            <a:prstGeom prst="line">
              <a:avLst/>
            </a:prstGeom>
            <a:noFill/>
            <a:ln w="19050">
              <a:solidFill>
                <a:srgbClr val="000000"/>
              </a:solidFill>
              <a:round/>
              <a:headEnd/>
              <a:tailEnd/>
            </a:ln>
          </p:spPr>
          <p:txBody>
            <a:bodyPr/>
            <a:lstStyle/>
            <a:p>
              <a:endParaRPr lang="en-US"/>
            </a:p>
          </p:txBody>
        </p:sp>
        <p:sp>
          <p:nvSpPr>
            <p:cNvPr id="54349" name="Line 62"/>
            <p:cNvSpPr>
              <a:spLocks noChangeShapeType="1"/>
            </p:cNvSpPr>
            <p:nvPr/>
          </p:nvSpPr>
          <p:spPr bwMode="auto">
            <a:xfrm rot="-5400000">
              <a:off x="4970" y="1588"/>
              <a:ext cx="0" cy="63"/>
            </a:xfrm>
            <a:prstGeom prst="line">
              <a:avLst/>
            </a:prstGeom>
            <a:noFill/>
            <a:ln w="19050">
              <a:solidFill>
                <a:srgbClr val="000000"/>
              </a:solidFill>
              <a:round/>
              <a:headEnd/>
              <a:tailEnd/>
            </a:ln>
          </p:spPr>
          <p:txBody>
            <a:bodyPr/>
            <a:lstStyle/>
            <a:p>
              <a:endParaRPr lang="en-US"/>
            </a:p>
          </p:txBody>
        </p:sp>
        <p:sp>
          <p:nvSpPr>
            <p:cNvPr id="54350" name="Line 63"/>
            <p:cNvSpPr>
              <a:spLocks noChangeShapeType="1"/>
            </p:cNvSpPr>
            <p:nvPr/>
          </p:nvSpPr>
          <p:spPr bwMode="auto">
            <a:xfrm>
              <a:off x="4970" y="1686"/>
              <a:ext cx="0" cy="255"/>
            </a:xfrm>
            <a:prstGeom prst="line">
              <a:avLst/>
            </a:prstGeom>
            <a:noFill/>
            <a:ln w="19050">
              <a:solidFill>
                <a:srgbClr val="000000"/>
              </a:solidFill>
              <a:round/>
              <a:headEnd/>
              <a:tailEnd/>
            </a:ln>
          </p:spPr>
          <p:txBody>
            <a:bodyPr/>
            <a:lstStyle/>
            <a:p>
              <a:endParaRPr lang="en-US"/>
            </a:p>
          </p:txBody>
        </p:sp>
        <p:sp>
          <p:nvSpPr>
            <p:cNvPr id="54351" name="Line 64"/>
            <p:cNvSpPr>
              <a:spLocks noChangeShapeType="1"/>
            </p:cNvSpPr>
            <p:nvPr/>
          </p:nvSpPr>
          <p:spPr bwMode="auto">
            <a:xfrm flipH="1">
              <a:off x="4647" y="1621"/>
              <a:ext cx="252" cy="0"/>
            </a:xfrm>
            <a:prstGeom prst="line">
              <a:avLst/>
            </a:prstGeom>
            <a:noFill/>
            <a:ln w="19050">
              <a:solidFill>
                <a:srgbClr val="000000"/>
              </a:solidFill>
              <a:round/>
              <a:headEnd/>
              <a:tailEnd/>
            </a:ln>
          </p:spPr>
          <p:txBody>
            <a:bodyPr/>
            <a:lstStyle/>
            <a:p>
              <a:endParaRPr lang="en-US"/>
            </a:p>
          </p:txBody>
        </p:sp>
      </p:grpSp>
      <p:grpSp>
        <p:nvGrpSpPr>
          <p:cNvPr id="3" name="Group 88"/>
          <p:cNvGrpSpPr>
            <a:grpSpLocks/>
          </p:cNvGrpSpPr>
          <p:nvPr/>
        </p:nvGrpSpPr>
        <p:grpSpPr bwMode="auto">
          <a:xfrm>
            <a:off x="5378450" y="554038"/>
            <a:ext cx="866775" cy="962025"/>
            <a:chOff x="3388" y="349"/>
            <a:chExt cx="546" cy="606"/>
          </a:xfrm>
        </p:grpSpPr>
        <p:sp>
          <p:nvSpPr>
            <p:cNvPr id="54333" name="Line 18"/>
            <p:cNvSpPr>
              <a:spLocks noChangeShapeType="1"/>
            </p:cNvSpPr>
            <p:nvPr/>
          </p:nvSpPr>
          <p:spPr bwMode="auto">
            <a:xfrm flipV="1">
              <a:off x="3910" y="491"/>
              <a:ext cx="0" cy="464"/>
            </a:xfrm>
            <a:prstGeom prst="line">
              <a:avLst/>
            </a:prstGeom>
            <a:noFill/>
            <a:ln w="19050">
              <a:solidFill>
                <a:schemeClr val="accent2"/>
              </a:solidFill>
              <a:round/>
              <a:headEnd/>
              <a:tailEnd/>
            </a:ln>
          </p:spPr>
          <p:txBody>
            <a:bodyPr/>
            <a:lstStyle/>
            <a:p>
              <a:endParaRPr lang="en-US"/>
            </a:p>
          </p:txBody>
        </p:sp>
        <p:sp>
          <p:nvSpPr>
            <p:cNvPr id="54334" name="Line 19"/>
            <p:cNvSpPr>
              <a:spLocks noChangeShapeType="1"/>
            </p:cNvSpPr>
            <p:nvPr/>
          </p:nvSpPr>
          <p:spPr bwMode="auto">
            <a:xfrm flipV="1">
              <a:off x="3409" y="488"/>
              <a:ext cx="0" cy="354"/>
            </a:xfrm>
            <a:prstGeom prst="line">
              <a:avLst/>
            </a:prstGeom>
            <a:noFill/>
            <a:ln w="19050">
              <a:solidFill>
                <a:schemeClr val="accent2"/>
              </a:solidFill>
              <a:round/>
              <a:headEnd/>
              <a:tailEnd/>
            </a:ln>
          </p:spPr>
          <p:txBody>
            <a:bodyPr/>
            <a:lstStyle/>
            <a:p>
              <a:endParaRPr lang="en-US"/>
            </a:p>
          </p:txBody>
        </p:sp>
        <p:sp>
          <p:nvSpPr>
            <p:cNvPr id="54335" name="Line 20"/>
            <p:cNvSpPr>
              <a:spLocks noChangeShapeType="1"/>
            </p:cNvSpPr>
            <p:nvPr/>
          </p:nvSpPr>
          <p:spPr bwMode="auto">
            <a:xfrm flipH="1">
              <a:off x="3388" y="578"/>
              <a:ext cx="546" cy="0"/>
            </a:xfrm>
            <a:prstGeom prst="line">
              <a:avLst/>
            </a:prstGeom>
            <a:noFill/>
            <a:ln w="19050">
              <a:solidFill>
                <a:schemeClr val="accent2"/>
              </a:solidFill>
              <a:round/>
              <a:headEnd type="arrow" w="sm" len="lg"/>
              <a:tailEnd type="arrow" w="sm" len="lg"/>
            </a:ln>
          </p:spPr>
          <p:txBody>
            <a:bodyPr/>
            <a:lstStyle/>
            <a:p>
              <a:endParaRPr lang="en-US"/>
            </a:p>
          </p:txBody>
        </p:sp>
        <p:sp>
          <p:nvSpPr>
            <p:cNvPr id="54336" name="Text Box 24"/>
            <p:cNvSpPr txBox="1">
              <a:spLocks noChangeArrowheads="1"/>
            </p:cNvSpPr>
            <p:nvPr/>
          </p:nvSpPr>
          <p:spPr bwMode="auto">
            <a:xfrm>
              <a:off x="3554" y="349"/>
              <a:ext cx="205" cy="250"/>
            </a:xfrm>
            <a:prstGeom prst="rect">
              <a:avLst/>
            </a:prstGeom>
            <a:noFill/>
            <a:ln w="9525">
              <a:noFill/>
              <a:miter lim="800000"/>
              <a:headEnd/>
              <a:tailEnd/>
            </a:ln>
          </p:spPr>
          <p:txBody>
            <a:bodyPr wrap="none">
              <a:spAutoFit/>
            </a:bodyPr>
            <a:lstStyle/>
            <a:p>
              <a:r>
                <a:rPr lang="en-US" sz="2000">
                  <a:solidFill>
                    <a:schemeClr val="accent2"/>
                  </a:solidFill>
                  <a:latin typeface="Arial" charset="0"/>
                </a:rPr>
                <a:t>L</a:t>
              </a:r>
              <a:endParaRPr lang="th-TH" sz="2000">
                <a:solidFill>
                  <a:schemeClr val="accent2"/>
                </a:solidFill>
                <a:latin typeface="Arial" charset="0"/>
              </a:endParaRPr>
            </a:p>
          </p:txBody>
        </p:sp>
      </p:grpSp>
      <p:grpSp>
        <p:nvGrpSpPr>
          <p:cNvPr id="4" name="Group 90"/>
          <p:cNvGrpSpPr>
            <a:grpSpLocks/>
          </p:cNvGrpSpPr>
          <p:nvPr/>
        </p:nvGrpSpPr>
        <p:grpSpPr bwMode="auto">
          <a:xfrm>
            <a:off x="4527550" y="1360488"/>
            <a:ext cx="1089025" cy="785812"/>
            <a:chOff x="2852" y="857"/>
            <a:chExt cx="686" cy="495"/>
          </a:xfrm>
        </p:grpSpPr>
        <p:sp>
          <p:nvSpPr>
            <p:cNvPr id="54330" name="Line 21"/>
            <p:cNvSpPr>
              <a:spLocks noChangeShapeType="1"/>
            </p:cNvSpPr>
            <p:nvPr/>
          </p:nvSpPr>
          <p:spPr bwMode="auto">
            <a:xfrm rot="5400000">
              <a:off x="3269" y="1058"/>
              <a:ext cx="0" cy="539"/>
            </a:xfrm>
            <a:prstGeom prst="line">
              <a:avLst/>
            </a:prstGeom>
            <a:noFill/>
            <a:ln w="19050">
              <a:solidFill>
                <a:schemeClr val="accent2"/>
              </a:solidFill>
              <a:round/>
              <a:headEnd/>
              <a:tailEnd/>
            </a:ln>
          </p:spPr>
          <p:txBody>
            <a:bodyPr/>
            <a:lstStyle/>
            <a:p>
              <a:endParaRPr lang="en-US"/>
            </a:p>
          </p:txBody>
        </p:sp>
        <p:sp>
          <p:nvSpPr>
            <p:cNvPr id="54331" name="Line 23"/>
            <p:cNvSpPr>
              <a:spLocks noChangeShapeType="1"/>
            </p:cNvSpPr>
            <p:nvPr/>
          </p:nvSpPr>
          <p:spPr bwMode="auto">
            <a:xfrm rot="5400000" flipH="1" flipV="1">
              <a:off x="2822" y="1105"/>
              <a:ext cx="495" cy="0"/>
            </a:xfrm>
            <a:prstGeom prst="line">
              <a:avLst/>
            </a:prstGeom>
            <a:noFill/>
            <a:ln w="19050">
              <a:solidFill>
                <a:schemeClr val="accent2"/>
              </a:solidFill>
              <a:round/>
              <a:headEnd type="arrow" w="sm" len="lg"/>
              <a:tailEnd type="arrow" w="sm" len="lg"/>
            </a:ln>
          </p:spPr>
          <p:txBody>
            <a:bodyPr/>
            <a:lstStyle/>
            <a:p>
              <a:endParaRPr lang="en-US"/>
            </a:p>
          </p:txBody>
        </p:sp>
        <p:sp>
          <p:nvSpPr>
            <p:cNvPr id="54332" name="Text Box 25"/>
            <p:cNvSpPr txBox="1">
              <a:spLocks noChangeArrowheads="1"/>
            </p:cNvSpPr>
            <p:nvPr/>
          </p:nvSpPr>
          <p:spPr bwMode="auto">
            <a:xfrm rot="-5400000">
              <a:off x="2874" y="987"/>
              <a:ext cx="205" cy="250"/>
            </a:xfrm>
            <a:prstGeom prst="rect">
              <a:avLst/>
            </a:prstGeom>
            <a:noFill/>
            <a:ln w="9525">
              <a:noFill/>
              <a:miter lim="800000"/>
              <a:headEnd/>
              <a:tailEnd/>
            </a:ln>
          </p:spPr>
          <p:txBody>
            <a:bodyPr wrap="none">
              <a:spAutoFit/>
            </a:bodyPr>
            <a:lstStyle/>
            <a:p>
              <a:r>
                <a:rPr lang="en-US" sz="2000">
                  <a:solidFill>
                    <a:schemeClr val="accent2"/>
                  </a:solidFill>
                  <a:latin typeface="Arial" charset="0"/>
                </a:rPr>
                <a:t>L</a:t>
              </a:r>
              <a:endParaRPr lang="th-TH" sz="2000">
                <a:solidFill>
                  <a:schemeClr val="accent2"/>
                </a:solidFill>
                <a:latin typeface="Arial" charset="0"/>
              </a:endParaRPr>
            </a:p>
          </p:txBody>
        </p:sp>
      </p:grpSp>
      <p:grpSp>
        <p:nvGrpSpPr>
          <p:cNvPr id="5" name="Group 86"/>
          <p:cNvGrpSpPr>
            <a:grpSpLocks/>
          </p:cNvGrpSpPr>
          <p:nvPr/>
        </p:nvGrpSpPr>
        <p:grpSpPr bwMode="auto">
          <a:xfrm>
            <a:off x="3998913" y="1360488"/>
            <a:ext cx="1319212" cy="1871662"/>
            <a:chOff x="2519" y="857"/>
            <a:chExt cx="831" cy="1179"/>
          </a:xfrm>
        </p:grpSpPr>
        <p:sp>
          <p:nvSpPr>
            <p:cNvPr id="54326" name="Line 22"/>
            <p:cNvSpPr>
              <a:spLocks noChangeShapeType="1"/>
            </p:cNvSpPr>
            <p:nvPr/>
          </p:nvSpPr>
          <p:spPr bwMode="auto">
            <a:xfrm rot="5400000">
              <a:off x="3020" y="548"/>
              <a:ext cx="0" cy="660"/>
            </a:xfrm>
            <a:prstGeom prst="line">
              <a:avLst/>
            </a:prstGeom>
            <a:noFill/>
            <a:ln w="19050">
              <a:solidFill>
                <a:schemeClr val="accent2"/>
              </a:solidFill>
              <a:round/>
              <a:headEnd/>
              <a:tailEnd/>
            </a:ln>
          </p:spPr>
          <p:txBody>
            <a:bodyPr/>
            <a:lstStyle/>
            <a:p>
              <a:endParaRPr lang="en-US"/>
            </a:p>
          </p:txBody>
        </p:sp>
        <p:sp>
          <p:nvSpPr>
            <p:cNvPr id="54327" name="Line 29"/>
            <p:cNvSpPr>
              <a:spLocks noChangeShapeType="1"/>
            </p:cNvSpPr>
            <p:nvPr/>
          </p:nvSpPr>
          <p:spPr bwMode="auto">
            <a:xfrm rot="5400000">
              <a:off x="3014" y="1686"/>
              <a:ext cx="0" cy="660"/>
            </a:xfrm>
            <a:prstGeom prst="line">
              <a:avLst/>
            </a:prstGeom>
            <a:noFill/>
            <a:ln w="19050">
              <a:solidFill>
                <a:schemeClr val="accent2"/>
              </a:solidFill>
              <a:round/>
              <a:headEnd/>
              <a:tailEnd/>
            </a:ln>
          </p:spPr>
          <p:txBody>
            <a:bodyPr/>
            <a:lstStyle/>
            <a:p>
              <a:endParaRPr lang="en-US"/>
            </a:p>
          </p:txBody>
        </p:sp>
        <p:sp>
          <p:nvSpPr>
            <p:cNvPr id="54328" name="Line 30"/>
            <p:cNvSpPr>
              <a:spLocks noChangeShapeType="1"/>
            </p:cNvSpPr>
            <p:nvPr/>
          </p:nvSpPr>
          <p:spPr bwMode="auto">
            <a:xfrm rot="5400000" flipH="1" flipV="1">
              <a:off x="2166" y="1447"/>
              <a:ext cx="1179" cy="0"/>
            </a:xfrm>
            <a:prstGeom prst="line">
              <a:avLst/>
            </a:prstGeom>
            <a:noFill/>
            <a:ln w="19050">
              <a:solidFill>
                <a:schemeClr val="accent2"/>
              </a:solidFill>
              <a:round/>
              <a:headEnd type="arrow" w="sm" len="lg"/>
              <a:tailEnd type="arrow" w="sm" len="lg"/>
            </a:ln>
          </p:spPr>
          <p:txBody>
            <a:bodyPr/>
            <a:lstStyle/>
            <a:p>
              <a:endParaRPr lang="en-US"/>
            </a:p>
          </p:txBody>
        </p:sp>
        <p:sp>
          <p:nvSpPr>
            <p:cNvPr id="54329" name="Text Box 31"/>
            <p:cNvSpPr txBox="1">
              <a:spLocks noChangeArrowheads="1"/>
            </p:cNvSpPr>
            <p:nvPr/>
          </p:nvSpPr>
          <p:spPr bwMode="auto">
            <a:xfrm rot="-5400000">
              <a:off x="2532" y="1353"/>
              <a:ext cx="223" cy="250"/>
            </a:xfrm>
            <a:prstGeom prst="rect">
              <a:avLst/>
            </a:prstGeom>
            <a:noFill/>
            <a:ln w="9525">
              <a:noFill/>
              <a:miter lim="800000"/>
              <a:headEnd/>
              <a:tailEnd/>
            </a:ln>
          </p:spPr>
          <p:txBody>
            <a:bodyPr wrap="none">
              <a:spAutoFit/>
            </a:bodyPr>
            <a:lstStyle/>
            <a:p>
              <a:r>
                <a:rPr lang="en-US" sz="2000">
                  <a:solidFill>
                    <a:srgbClr val="FF3300"/>
                  </a:solidFill>
                  <a:latin typeface="Arial" charset="0"/>
                </a:rPr>
                <a:t>S</a:t>
              </a:r>
              <a:endParaRPr lang="th-TH" sz="2000">
                <a:solidFill>
                  <a:srgbClr val="FF3300"/>
                </a:solidFill>
                <a:latin typeface="Arial" charset="0"/>
              </a:endParaRPr>
            </a:p>
          </p:txBody>
        </p:sp>
      </p:grpSp>
      <p:grpSp>
        <p:nvGrpSpPr>
          <p:cNvPr id="6" name="Group 84"/>
          <p:cNvGrpSpPr>
            <a:grpSpLocks/>
          </p:cNvGrpSpPr>
          <p:nvPr/>
        </p:nvGrpSpPr>
        <p:grpSpPr bwMode="auto">
          <a:xfrm>
            <a:off x="5365750" y="3563938"/>
            <a:ext cx="3138488" cy="795337"/>
            <a:chOff x="3380" y="2245"/>
            <a:chExt cx="1977" cy="501"/>
          </a:xfrm>
        </p:grpSpPr>
        <p:sp>
          <p:nvSpPr>
            <p:cNvPr id="54322" name="Line 35"/>
            <p:cNvSpPr>
              <a:spLocks noChangeShapeType="1"/>
            </p:cNvSpPr>
            <p:nvPr/>
          </p:nvSpPr>
          <p:spPr bwMode="auto">
            <a:xfrm flipV="1">
              <a:off x="3401" y="2384"/>
              <a:ext cx="0" cy="354"/>
            </a:xfrm>
            <a:prstGeom prst="line">
              <a:avLst/>
            </a:prstGeom>
            <a:noFill/>
            <a:ln w="19050">
              <a:solidFill>
                <a:schemeClr val="accent2"/>
              </a:solidFill>
              <a:round/>
              <a:headEnd/>
              <a:tailEnd/>
            </a:ln>
          </p:spPr>
          <p:txBody>
            <a:bodyPr/>
            <a:lstStyle/>
            <a:p>
              <a:endParaRPr lang="en-US"/>
            </a:p>
          </p:txBody>
        </p:sp>
        <p:sp>
          <p:nvSpPr>
            <p:cNvPr id="54323" name="Line 36"/>
            <p:cNvSpPr>
              <a:spLocks noChangeShapeType="1"/>
            </p:cNvSpPr>
            <p:nvPr/>
          </p:nvSpPr>
          <p:spPr bwMode="auto">
            <a:xfrm flipH="1">
              <a:off x="3380" y="2474"/>
              <a:ext cx="1977" cy="0"/>
            </a:xfrm>
            <a:prstGeom prst="line">
              <a:avLst/>
            </a:prstGeom>
            <a:noFill/>
            <a:ln w="19050">
              <a:solidFill>
                <a:schemeClr val="accent2"/>
              </a:solidFill>
              <a:round/>
              <a:headEnd type="arrow" w="sm" len="lg"/>
              <a:tailEnd type="arrow" w="sm" len="lg"/>
            </a:ln>
          </p:spPr>
          <p:txBody>
            <a:bodyPr/>
            <a:lstStyle/>
            <a:p>
              <a:endParaRPr lang="en-US"/>
            </a:p>
          </p:txBody>
        </p:sp>
        <p:sp>
          <p:nvSpPr>
            <p:cNvPr id="54324" name="Text Box 37"/>
            <p:cNvSpPr txBox="1">
              <a:spLocks noChangeArrowheads="1"/>
            </p:cNvSpPr>
            <p:nvPr/>
          </p:nvSpPr>
          <p:spPr bwMode="auto">
            <a:xfrm>
              <a:off x="4258" y="2245"/>
              <a:ext cx="223" cy="250"/>
            </a:xfrm>
            <a:prstGeom prst="rect">
              <a:avLst/>
            </a:prstGeom>
            <a:noFill/>
            <a:ln w="9525">
              <a:noFill/>
              <a:miter lim="800000"/>
              <a:headEnd/>
              <a:tailEnd/>
            </a:ln>
          </p:spPr>
          <p:txBody>
            <a:bodyPr wrap="none">
              <a:spAutoFit/>
            </a:bodyPr>
            <a:lstStyle/>
            <a:p>
              <a:r>
                <a:rPr lang="en-US" sz="2000">
                  <a:solidFill>
                    <a:srgbClr val="FF3300"/>
                  </a:solidFill>
                  <a:latin typeface="Arial" charset="0"/>
                </a:rPr>
                <a:t>S</a:t>
              </a:r>
              <a:endParaRPr lang="th-TH" sz="2000">
                <a:solidFill>
                  <a:srgbClr val="FF3300"/>
                </a:solidFill>
                <a:latin typeface="Arial" charset="0"/>
              </a:endParaRPr>
            </a:p>
          </p:txBody>
        </p:sp>
        <p:sp>
          <p:nvSpPr>
            <p:cNvPr id="54325" name="Line 38"/>
            <p:cNvSpPr>
              <a:spLocks noChangeShapeType="1"/>
            </p:cNvSpPr>
            <p:nvPr/>
          </p:nvSpPr>
          <p:spPr bwMode="auto">
            <a:xfrm flipV="1">
              <a:off x="5336" y="2392"/>
              <a:ext cx="0" cy="354"/>
            </a:xfrm>
            <a:prstGeom prst="line">
              <a:avLst/>
            </a:prstGeom>
            <a:noFill/>
            <a:ln w="19050">
              <a:solidFill>
                <a:schemeClr val="accent2"/>
              </a:solidFill>
              <a:round/>
              <a:headEnd/>
              <a:tailEnd/>
            </a:ln>
          </p:spPr>
          <p:txBody>
            <a:bodyPr/>
            <a:lstStyle/>
            <a:p>
              <a:endParaRPr lang="en-US"/>
            </a:p>
          </p:txBody>
        </p:sp>
      </p:grpSp>
      <p:grpSp>
        <p:nvGrpSpPr>
          <p:cNvPr id="7" name="Group 85"/>
          <p:cNvGrpSpPr>
            <a:grpSpLocks/>
          </p:cNvGrpSpPr>
          <p:nvPr/>
        </p:nvGrpSpPr>
        <p:grpSpPr bwMode="auto">
          <a:xfrm>
            <a:off x="4506913" y="4405313"/>
            <a:ext cx="788987" cy="1066800"/>
            <a:chOff x="2839" y="2775"/>
            <a:chExt cx="497" cy="672"/>
          </a:xfrm>
        </p:grpSpPr>
        <p:sp>
          <p:nvSpPr>
            <p:cNvPr id="54318" name="Line 32"/>
            <p:cNvSpPr>
              <a:spLocks noChangeShapeType="1"/>
            </p:cNvSpPr>
            <p:nvPr/>
          </p:nvSpPr>
          <p:spPr bwMode="auto">
            <a:xfrm rot="5400000">
              <a:off x="3156" y="2619"/>
              <a:ext cx="0" cy="361"/>
            </a:xfrm>
            <a:prstGeom prst="line">
              <a:avLst/>
            </a:prstGeom>
            <a:noFill/>
            <a:ln w="19050">
              <a:solidFill>
                <a:schemeClr val="accent2"/>
              </a:solidFill>
              <a:round/>
              <a:headEnd/>
              <a:tailEnd/>
            </a:ln>
          </p:spPr>
          <p:txBody>
            <a:bodyPr/>
            <a:lstStyle/>
            <a:p>
              <a:endParaRPr lang="en-US"/>
            </a:p>
          </p:txBody>
        </p:sp>
        <p:sp>
          <p:nvSpPr>
            <p:cNvPr id="54319" name="Line 33"/>
            <p:cNvSpPr>
              <a:spLocks noChangeShapeType="1"/>
            </p:cNvSpPr>
            <p:nvPr/>
          </p:nvSpPr>
          <p:spPr bwMode="auto">
            <a:xfrm rot="5400000">
              <a:off x="3156" y="3243"/>
              <a:ext cx="0" cy="361"/>
            </a:xfrm>
            <a:prstGeom prst="line">
              <a:avLst/>
            </a:prstGeom>
            <a:noFill/>
            <a:ln w="19050">
              <a:solidFill>
                <a:schemeClr val="accent2"/>
              </a:solidFill>
              <a:round/>
              <a:headEnd/>
              <a:tailEnd/>
            </a:ln>
          </p:spPr>
          <p:txBody>
            <a:bodyPr/>
            <a:lstStyle/>
            <a:p>
              <a:endParaRPr lang="en-US"/>
            </a:p>
          </p:txBody>
        </p:sp>
        <p:sp>
          <p:nvSpPr>
            <p:cNvPr id="54320" name="Line 34"/>
            <p:cNvSpPr>
              <a:spLocks noChangeShapeType="1"/>
            </p:cNvSpPr>
            <p:nvPr/>
          </p:nvSpPr>
          <p:spPr bwMode="auto">
            <a:xfrm>
              <a:off x="3064" y="2775"/>
              <a:ext cx="0" cy="672"/>
            </a:xfrm>
            <a:prstGeom prst="line">
              <a:avLst/>
            </a:prstGeom>
            <a:noFill/>
            <a:ln w="19050">
              <a:solidFill>
                <a:schemeClr val="accent2"/>
              </a:solidFill>
              <a:round/>
              <a:headEnd type="arrow" w="sm" len="lg"/>
              <a:tailEnd type="arrow" w="sm" len="lg"/>
            </a:ln>
          </p:spPr>
          <p:txBody>
            <a:bodyPr/>
            <a:lstStyle/>
            <a:p>
              <a:endParaRPr lang="en-US"/>
            </a:p>
          </p:txBody>
        </p:sp>
        <p:sp>
          <p:nvSpPr>
            <p:cNvPr id="54321" name="Text Box 39"/>
            <p:cNvSpPr txBox="1">
              <a:spLocks noChangeArrowheads="1"/>
            </p:cNvSpPr>
            <p:nvPr/>
          </p:nvSpPr>
          <p:spPr bwMode="auto">
            <a:xfrm rot="-5400000">
              <a:off x="2852" y="2945"/>
              <a:ext cx="223" cy="250"/>
            </a:xfrm>
            <a:prstGeom prst="rect">
              <a:avLst/>
            </a:prstGeom>
            <a:noFill/>
            <a:ln w="9525">
              <a:noFill/>
              <a:miter lim="800000"/>
              <a:headEnd/>
              <a:tailEnd/>
            </a:ln>
          </p:spPr>
          <p:txBody>
            <a:bodyPr wrap="none">
              <a:spAutoFit/>
            </a:bodyPr>
            <a:lstStyle/>
            <a:p>
              <a:r>
                <a:rPr lang="en-US" sz="2000">
                  <a:solidFill>
                    <a:srgbClr val="FF3300"/>
                  </a:solidFill>
                  <a:latin typeface="Arial" charset="0"/>
                </a:rPr>
                <a:t>S</a:t>
              </a:r>
              <a:endParaRPr lang="th-TH" sz="2000">
                <a:solidFill>
                  <a:srgbClr val="FF3300"/>
                </a:solidFill>
                <a:latin typeface="Arial" charset="0"/>
              </a:endParaRPr>
            </a:p>
          </p:txBody>
        </p:sp>
      </p:grpSp>
      <p:sp>
        <p:nvSpPr>
          <p:cNvPr id="113709" name="Text Box 45"/>
          <p:cNvSpPr txBox="1">
            <a:spLocks noChangeArrowheads="1"/>
          </p:cNvSpPr>
          <p:nvPr/>
        </p:nvSpPr>
        <p:spPr bwMode="auto">
          <a:xfrm>
            <a:off x="225425" y="1030288"/>
            <a:ext cx="1474788" cy="822325"/>
          </a:xfrm>
          <a:prstGeom prst="rect">
            <a:avLst/>
          </a:prstGeom>
          <a:noFill/>
          <a:ln w="9525">
            <a:noFill/>
            <a:miter lim="800000"/>
            <a:headEnd/>
            <a:tailEnd/>
          </a:ln>
        </p:spPr>
        <p:txBody>
          <a:bodyPr wrap="none">
            <a:spAutoFit/>
          </a:bodyPr>
          <a:lstStyle/>
          <a:p>
            <a:r>
              <a:rPr lang="en-US" sz="2400">
                <a:solidFill>
                  <a:srgbClr val="000000"/>
                </a:solidFill>
                <a:latin typeface="Arial" charset="0"/>
              </a:rPr>
              <a:t>Designed</a:t>
            </a:r>
          </a:p>
          <a:p>
            <a:r>
              <a:rPr lang="en-US" sz="2400">
                <a:solidFill>
                  <a:srgbClr val="000000"/>
                </a:solidFill>
                <a:latin typeface="Arial" charset="0"/>
              </a:rPr>
              <a:t>part</a:t>
            </a:r>
            <a:endParaRPr lang="th-TH" sz="2400">
              <a:solidFill>
                <a:srgbClr val="000000"/>
              </a:solidFill>
              <a:latin typeface="Arial" charset="0"/>
            </a:endParaRPr>
          </a:p>
        </p:txBody>
      </p:sp>
      <p:sp>
        <p:nvSpPr>
          <p:cNvPr id="54281" name="Text Box 46"/>
          <p:cNvSpPr txBox="1">
            <a:spLocks noChangeArrowheads="1"/>
          </p:cNvSpPr>
          <p:nvPr/>
        </p:nvSpPr>
        <p:spPr bwMode="auto">
          <a:xfrm>
            <a:off x="106363" y="336550"/>
            <a:ext cx="1901825" cy="519113"/>
          </a:xfrm>
          <a:prstGeom prst="rect">
            <a:avLst/>
          </a:prstGeom>
          <a:noFill/>
          <a:ln w="9525">
            <a:noFill/>
            <a:miter lim="800000"/>
            <a:headEnd/>
            <a:tailEnd/>
          </a:ln>
        </p:spPr>
        <p:txBody>
          <a:bodyPr wrap="none">
            <a:spAutoFit/>
          </a:bodyPr>
          <a:lstStyle/>
          <a:p>
            <a:r>
              <a:rPr lang="en-US" b="1">
                <a:solidFill>
                  <a:schemeClr val="accent2"/>
                </a:solidFill>
                <a:latin typeface="Arial" charset="0"/>
                <a:cs typeface="Arial" charset="0"/>
              </a:rPr>
              <a:t>EXAMPLE</a:t>
            </a:r>
            <a:endParaRPr lang="en-US" sz="2400">
              <a:solidFill>
                <a:schemeClr val="accent2"/>
              </a:solidFill>
              <a:latin typeface="Arial" charset="0"/>
              <a:cs typeface="Arial" charset="0"/>
            </a:endParaRPr>
          </a:p>
        </p:txBody>
      </p:sp>
      <p:sp>
        <p:nvSpPr>
          <p:cNvPr id="113711" name="Text Box 47"/>
          <p:cNvSpPr txBox="1">
            <a:spLocks noChangeArrowheads="1"/>
          </p:cNvSpPr>
          <p:nvPr/>
        </p:nvSpPr>
        <p:spPr bwMode="auto">
          <a:xfrm>
            <a:off x="250825" y="3379788"/>
            <a:ext cx="3956050" cy="822325"/>
          </a:xfrm>
          <a:prstGeom prst="rect">
            <a:avLst/>
          </a:prstGeom>
          <a:noFill/>
          <a:ln w="9525">
            <a:noFill/>
            <a:miter lim="800000"/>
            <a:headEnd/>
            <a:tailEnd/>
          </a:ln>
        </p:spPr>
        <p:txBody>
          <a:bodyPr>
            <a:spAutoFit/>
          </a:bodyPr>
          <a:lstStyle/>
          <a:p>
            <a:r>
              <a:rPr lang="en-US" sz="2400">
                <a:solidFill>
                  <a:srgbClr val="000000"/>
                </a:solidFill>
                <a:latin typeface="Arial" charset="0"/>
              </a:rPr>
              <a:t>To manufacture this part </a:t>
            </a:r>
          </a:p>
          <a:p>
            <a:r>
              <a:rPr lang="en-US" sz="2400">
                <a:solidFill>
                  <a:srgbClr val="000000"/>
                </a:solidFill>
                <a:latin typeface="Arial" charset="0"/>
              </a:rPr>
              <a:t>we need to know…</a:t>
            </a:r>
            <a:endParaRPr lang="th-TH" sz="2400">
              <a:solidFill>
                <a:srgbClr val="000000"/>
              </a:solidFill>
              <a:latin typeface="Arial" charset="0"/>
            </a:endParaRPr>
          </a:p>
        </p:txBody>
      </p:sp>
      <p:sp>
        <p:nvSpPr>
          <p:cNvPr id="113712" name="Text Box 48"/>
          <p:cNvSpPr txBox="1">
            <a:spLocks noChangeArrowheads="1"/>
          </p:cNvSpPr>
          <p:nvPr/>
        </p:nvSpPr>
        <p:spPr bwMode="auto">
          <a:xfrm>
            <a:off x="288925" y="4332288"/>
            <a:ext cx="3467100" cy="822325"/>
          </a:xfrm>
          <a:prstGeom prst="rect">
            <a:avLst/>
          </a:prstGeom>
          <a:noFill/>
          <a:ln w="9525">
            <a:noFill/>
            <a:miter lim="800000"/>
            <a:headEnd/>
            <a:tailEnd/>
          </a:ln>
        </p:spPr>
        <p:txBody>
          <a:bodyPr wrap="none">
            <a:spAutoFit/>
          </a:bodyPr>
          <a:lstStyle/>
          <a:p>
            <a:r>
              <a:rPr lang="en-US" sz="2400">
                <a:solidFill>
                  <a:srgbClr val="000000"/>
                </a:solidFill>
                <a:latin typeface="Arial" charset="0"/>
              </a:rPr>
              <a:t>1. </a:t>
            </a:r>
            <a:r>
              <a:rPr lang="en-US" sz="2400" b="1">
                <a:solidFill>
                  <a:schemeClr val="accent2"/>
                </a:solidFill>
                <a:latin typeface="Arial" charset="0"/>
              </a:rPr>
              <a:t>Width</a:t>
            </a:r>
            <a:r>
              <a:rPr lang="en-US" sz="2400">
                <a:solidFill>
                  <a:srgbClr val="000000"/>
                </a:solidFill>
                <a:latin typeface="Arial" charset="0"/>
              </a:rPr>
              <a:t>, </a:t>
            </a:r>
            <a:r>
              <a:rPr lang="en-US" sz="2400" b="1">
                <a:solidFill>
                  <a:schemeClr val="accent2"/>
                </a:solidFill>
                <a:latin typeface="Arial" charset="0"/>
              </a:rPr>
              <a:t>depth</a:t>
            </a:r>
            <a:r>
              <a:rPr lang="en-US" sz="2400">
                <a:solidFill>
                  <a:srgbClr val="000000"/>
                </a:solidFill>
                <a:latin typeface="Arial" charset="0"/>
              </a:rPr>
              <a:t> and</a:t>
            </a:r>
          </a:p>
          <a:p>
            <a:r>
              <a:rPr lang="en-US" sz="2400">
                <a:solidFill>
                  <a:srgbClr val="000000"/>
                </a:solidFill>
                <a:latin typeface="Arial" charset="0"/>
              </a:rPr>
              <a:t>    </a:t>
            </a:r>
            <a:r>
              <a:rPr lang="en-US" sz="2400" b="1">
                <a:solidFill>
                  <a:schemeClr val="accent2"/>
                </a:solidFill>
                <a:latin typeface="Arial" charset="0"/>
              </a:rPr>
              <a:t>thickness</a:t>
            </a:r>
            <a:r>
              <a:rPr lang="en-US" sz="2400">
                <a:solidFill>
                  <a:srgbClr val="000000"/>
                </a:solidFill>
                <a:latin typeface="Arial" charset="0"/>
              </a:rPr>
              <a:t> of the part.</a:t>
            </a:r>
            <a:endParaRPr lang="th-TH" sz="2400">
              <a:solidFill>
                <a:srgbClr val="000000"/>
              </a:solidFill>
              <a:latin typeface="Arial" charset="0"/>
            </a:endParaRPr>
          </a:p>
        </p:txBody>
      </p:sp>
      <p:sp>
        <p:nvSpPr>
          <p:cNvPr id="113713" name="Text Box 49"/>
          <p:cNvSpPr txBox="1">
            <a:spLocks noChangeArrowheads="1"/>
          </p:cNvSpPr>
          <p:nvPr/>
        </p:nvSpPr>
        <p:spPr bwMode="auto">
          <a:xfrm>
            <a:off x="314325" y="5233988"/>
            <a:ext cx="3335338" cy="822325"/>
          </a:xfrm>
          <a:prstGeom prst="rect">
            <a:avLst/>
          </a:prstGeom>
          <a:noFill/>
          <a:ln w="9525">
            <a:noFill/>
            <a:miter lim="800000"/>
            <a:headEnd/>
            <a:tailEnd/>
          </a:ln>
        </p:spPr>
        <p:txBody>
          <a:bodyPr wrap="none">
            <a:spAutoFit/>
          </a:bodyPr>
          <a:lstStyle/>
          <a:p>
            <a:r>
              <a:rPr lang="en-US" sz="2400">
                <a:solidFill>
                  <a:srgbClr val="000000"/>
                </a:solidFill>
                <a:latin typeface="Arial" charset="0"/>
              </a:rPr>
              <a:t>2. </a:t>
            </a:r>
            <a:r>
              <a:rPr lang="en-US" sz="2400" b="1">
                <a:solidFill>
                  <a:schemeClr val="accent2"/>
                </a:solidFill>
                <a:latin typeface="Arial" charset="0"/>
              </a:rPr>
              <a:t>Diameter </a:t>
            </a:r>
            <a:r>
              <a:rPr lang="en-US" sz="2400">
                <a:solidFill>
                  <a:srgbClr val="000000"/>
                </a:solidFill>
                <a:latin typeface="Arial" charset="0"/>
              </a:rPr>
              <a:t>and</a:t>
            </a:r>
            <a:r>
              <a:rPr lang="en-US" sz="2400" b="1">
                <a:solidFill>
                  <a:schemeClr val="accent2"/>
                </a:solidFill>
                <a:latin typeface="Arial" charset="0"/>
              </a:rPr>
              <a:t> depth</a:t>
            </a:r>
          </a:p>
          <a:p>
            <a:r>
              <a:rPr lang="en-US" sz="2400" b="1">
                <a:solidFill>
                  <a:schemeClr val="accent2"/>
                </a:solidFill>
                <a:latin typeface="Arial" charset="0"/>
              </a:rPr>
              <a:t>   </a:t>
            </a:r>
            <a:r>
              <a:rPr lang="en-US" sz="2400">
                <a:solidFill>
                  <a:srgbClr val="000000"/>
                </a:solidFill>
                <a:latin typeface="Arial" charset="0"/>
              </a:rPr>
              <a:t> of the hole.</a:t>
            </a:r>
            <a:endParaRPr lang="th-TH" sz="2400">
              <a:solidFill>
                <a:srgbClr val="000000"/>
              </a:solidFill>
              <a:latin typeface="Arial" charset="0"/>
            </a:endParaRPr>
          </a:p>
        </p:txBody>
      </p:sp>
      <p:sp>
        <p:nvSpPr>
          <p:cNvPr id="113714" name="Text Box 50"/>
          <p:cNvSpPr txBox="1">
            <a:spLocks noChangeArrowheads="1"/>
          </p:cNvSpPr>
          <p:nvPr/>
        </p:nvSpPr>
        <p:spPr bwMode="auto">
          <a:xfrm>
            <a:off x="314325" y="6046788"/>
            <a:ext cx="3535363"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3. </a:t>
            </a:r>
            <a:r>
              <a:rPr lang="en-US" sz="2400" b="1">
                <a:solidFill>
                  <a:schemeClr val="accent2"/>
                </a:solidFill>
                <a:latin typeface="Arial" charset="0"/>
              </a:rPr>
              <a:t>Location</a:t>
            </a:r>
            <a:r>
              <a:rPr lang="en-US" sz="2400">
                <a:solidFill>
                  <a:srgbClr val="000000"/>
                </a:solidFill>
                <a:latin typeface="Arial" charset="0"/>
              </a:rPr>
              <a:t> of the holes.</a:t>
            </a:r>
            <a:endParaRPr lang="th-TH" sz="2400">
              <a:solidFill>
                <a:srgbClr val="000000"/>
              </a:solidFill>
              <a:latin typeface="Arial" charset="0"/>
            </a:endParaRPr>
          </a:p>
        </p:txBody>
      </p:sp>
      <p:sp>
        <p:nvSpPr>
          <p:cNvPr id="113715" name="AutoShape 51"/>
          <p:cNvSpPr>
            <a:spLocks noChangeArrowheads="1"/>
          </p:cNvSpPr>
          <p:nvPr/>
        </p:nvSpPr>
        <p:spPr bwMode="auto">
          <a:xfrm>
            <a:off x="241300" y="1003300"/>
            <a:ext cx="3721100" cy="2260600"/>
          </a:xfrm>
          <a:prstGeom prst="roundRect">
            <a:avLst>
              <a:gd name="adj" fmla="val 9259"/>
            </a:avLst>
          </a:prstGeom>
          <a:noFill/>
          <a:ln w="19050">
            <a:solidFill>
              <a:srgbClr val="FF3300"/>
            </a:solidFill>
            <a:prstDash val="lgDash"/>
            <a:round/>
            <a:headEnd/>
            <a:tailEnd/>
          </a:ln>
        </p:spPr>
        <p:txBody>
          <a:bodyPr wrap="none" anchor="ctr"/>
          <a:lstStyle/>
          <a:p>
            <a:endParaRPr lang="en-US"/>
          </a:p>
        </p:txBody>
      </p:sp>
      <p:sp>
        <p:nvSpPr>
          <p:cNvPr id="113716" name="Text Box 52"/>
          <p:cNvSpPr txBox="1">
            <a:spLocks noChangeArrowheads="1"/>
          </p:cNvSpPr>
          <p:nvPr/>
        </p:nvSpPr>
        <p:spPr bwMode="auto">
          <a:xfrm>
            <a:off x="5026025" y="5842000"/>
            <a:ext cx="3711575" cy="822325"/>
          </a:xfrm>
          <a:prstGeom prst="rect">
            <a:avLst/>
          </a:prstGeom>
          <a:noFill/>
          <a:ln w="9525">
            <a:noFill/>
            <a:miter lim="800000"/>
            <a:headEnd/>
            <a:tailEnd/>
          </a:ln>
        </p:spPr>
        <p:txBody>
          <a:bodyPr wrap="none">
            <a:spAutoFit/>
          </a:bodyPr>
          <a:lstStyle/>
          <a:p>
            <a:pPr>
              <a:lnSpc>
                <a:spcPct val="120000"/>
              </a:lnSpc>
            </a:pPr>
            <a:r>
              <a:rPr lang="en-US" sz="2000">
                <a:solidFill>
                  <a:srgbClr val="000000"/>
                </a:solidFill>
                <a:latin typeface="Arial" charset="0"/>
              </a:rPr>
              <a:t>“</a:t>
            </a:r>
            <a:r>
              <a:rPr lang="en-US" sz="2000">
                <a:solidFill>
                  <a:srgbClr val="FF3300"/>
                </a:solidFill>
                <a:latin typeface="Arial" charset="0"/>
              </a:rPr>
              <a:t>S</a:t>
            </a:r>
            <a:r>
              <a:rPr lang="en-US" sz="2000">
                <a:solidFill>
                  <a:srgbClr val="000000"/>
                </a:solidFill>
                <a:latin typeface="Arial" charset="0"/>
              </a:rPr>
              <a:t>” denotes size dimension.</a:t>
            </a:r>
          </a:p>
          <a:p>
            <a:pPr>
              <a:lnSpc>
                <a:spcPct val="120000"/>
              </a:lnSpc>
            </a:pPr>
            <a:r>
              <a:rPr lang="en-US" sz="2000">
                <a:solidFill>
                  <a:srgbClr val="000000"/>
                </a:solidFill>
                <a:latin typeface="Arial" charset="0"/>
              </a:rPr>
              <a:t>“</a:t>
            </a:r>
            <a:r>
              <a:rPr lang="en-US" sz="2000">
                <a:solidFill>
                  <a:schemeClr val="accent2"/>
                </a:solidFill>
                <a:latin typeface="Arial" charset="0"/>
              </a:rPr>
              <a:t>L</a:t>
            </a:r>
            <a:r>
              <a:rPr lang="en-US" sz="2000">
                <a:solidFill>
                  <a:srgbClr val="000000"/>
                </a:solidFill>
                <a:latin typeface="Arial" charset="0"/>
              </a:rPr>
              <a:t>” denotes location dimension.</a:t>
            </a:r>
            <a:endParaRPr lang="th-TH" sz="2000">
              <a:solidFill>
                <a:srgbClr val="000000"/>
              </a:solidFill>
              <a:latin typeface="Arial" charset="0"/>
            </a:endParaRPr>
          </a:p>
        </p:txBody>
      </p:sp>
      <p:grpSp>
        <p:nvGrpSpPr>
          <p:cNvPr id="8" name="Group 81"/>
          <p:cNvGrpSpPr>
            <a:grpSpLocks/>
          </p:cNvGrpSpPr>
          <p:nvPr/>
        </p:nvGrpSpPr>
        <p:grpSpPr bwMode="auto">
          <a:xfrm>
            <a:off x="1317625" y="1069975"/>
            <a:ext cx="2552700" cy="2105025"/>
            <a:chOff x="582" y="914"/>
            <a:chExt cx="1608" cy="1326"/>
          </a:xfrm>
        </p:grpSpPr>
        <p:sp>
          <p:nvSpPr>
            <p:cNvPr id="54313" name="Freeform 41"/>
            <p:cNvSpPr>
              <a:spLocks/>
            </p:cNvSpPr>
            <p:nvPr/>
          </p:nvSpPr>
          <p:spPr bwMode="auto">
            <a:xfrm>
              <a:off x="582" y="1256"/>
              <a:ext cx="1011" cy="983"/>
            </a:xfrm>
            <a:custGeom>
              <a:avLst/>
              <a:gdLst>
                <a:gd name="T0" fmla="*/ 0 w 1011"/>
                <a:gd name="T1" fmla="*/ 0 h 983"/>
                <a:gd name="T2" fmla="*/ 0 w 1011"/>
                <a:gd name="T3" fmla="*/ 399 h 983"/>
                <a:gd name="T4" fmla="*/ 1011 w 1011"/>
                <a:gd name="T5" fmla="*/ 983 h 983"/>
                <a:gd name="T6" fmla="*/ 1011 w 1011"/>
                <a:gd name="T7" fmla="*/ 582 h 983"/>
                <a:gd name="T8" fmla="*/ 0 w 1011"/>
                <a:gd name="T9" fmla="*/ 0 h 983"/>
                <a:gd name="T10" fmla="*/ 0 60000 65536"/>
                <a:gd name="T11" fmla="*/ 0 60000 65536"/>
                <a:gd name="T12" fmla="*/ 0 60000 65536"/>
                <a:gd name="T13" fmla="*/ 0 60000 65536"/>
                <a:gd name="T14" fmla="*/ 0 60000 65536"/>
                <a:gd name="T15" fmla="*/ 0 w 1011"/>
                <a:gd name="T16" fmla="*/ 0 h 983"/>
                <a:gd name="T17" fmla="*/ 1011 w 1011"/>
                <a:gd name="T18" fmla="*/ 983 h 983"/>
              </a:gdLst>
              <a:ahLst/>
              <a:cxnLst>
                <a:cxn ang="T10">
                  <a:pos x="T0" y="T1"/>
                </a:cxn>
                <a:cxn ang="T11">
                  <a:pos x="T2" y="T3"/>
                </a:cxn>
                <a:cxn ang="T12">
                  <a:pos x="T4" y="T5"/>
                </a:cxn>
                <a:cxn ang="T13">
                  <a:pos x="T6" y="T7"/>
                </a:cxn>
                <a:cxn ang="T14">
                  <a:pos x="T8" y="T9"/>
                </a:cxn>
              </a:cxnLst>
              <a:rect l="T15" t="T16" r="T17" b="T18"/>
              <a:pathLst>
                <a:path w="1011" h="983">
                  <a:moveTo>
                    <a:pt x="0" y="0"/>
                  </a:moveTo>
                  <a:lnTo>
                    <a:pt x="0" y="399"/>
                  </a:lnTo>
                  <a:lnTo>
                    <a:pt x="1011" y="983"/>
                  </a:lnTo>
                  <a:lnTo>
                    <a:pt x="1011" y="582"/>
                  </a:lnTo>
                  <a:lnTo>
                    <a:pt x="0" y="0"/>
                  </a:lnTo>
                  <a:close/>
                </a:path>
              </a:pathLst>
            </a:custGeom>
            <a:gradFill rotWithShape="1">
              <a:gsLst>
                <a:gs pos="0">
                  <a:srgbClr val="00CC00"/>
                </a:gs>
                <a:gs pos="100000">
                  <a:srgbClr val="008700"/>
                </a:gs>
              </a:gsLst>
              <a:lin ang="0" scaled="1"/>
            </a:gradFill>
            <a:ln w="3175">
              <a:solidFill>
                <a:srgbClr val="00CC00"/>
              </a:solidFill>
              <a:round/>
              <a:headEnd/>
              <a:tailEnd/>
            </a:ln>
          </p:spPr>
          <p:txBody>
            <a:bodyPr/>
            <a:lstStyle/>
            <a:p>
              <a:endParaRPr lang="en-US"/>
            </a:p>
          </p:txBody>
        </p:sp>
        <p:sp>
          <p:nvSpPr>
            <p:cNvPr id="54314" name="Freeform 42"/>
            <p:cNvSpPr>
              <a:spLocks/>
            </p:cNvSpPr>
            <p:nvPr/>
          </p:nvSpPr>
          <p:spPr bwMode="auto">
            <a:xfrm>
              <a:off x="1592" y="1496"/>
              <a:ext cx="598" cy="744"/>
            </a:xfrm>
            <a:custGeom>
              <a:avLst/>
              <a:gdLst>
                <a:gd name="T0" fmla="*/ 1 w 598"/>
                <a:gd name="T1" fmla="*/ 345 h 744"/>
                <a:gd name="T2" fmla="*/ 598 w 598"/>
                <a:gd name="T3" fmla="*/ 0 h 744"/>
                <a:gd name="T4" fmla="*/ 598 w 598"/>
                <a:gd name="T5" fmla="*/ 399 h 744"/>
                <a:gd name="T6" fmla="*/ 0 w 598"/>
                <a:gd name="T7" fmla="*/ 744 h 744"/>
                <a:gd name="T8" fmla="*/ 1 w 598"/>
                <a:gd name="T9" fmla="*/ 345 h 744"/>
                <a:gd name="T10" fmla="*/ 0 60000 65536"/>
                <a:gd name="T11" fmla="*/ 0 60000 65536"/>
                <a:gd name="T12" fmla="*/ 0 60000 65536"/>
                <a:gd name="T13" fmla="*/ 0 60000 65536"/>
                <a:gd name="T14" fmla="*/ 0 60000 65536"/>
                <a:gd name="T15" fmla="*/ 0 w 598"/>
                <a:gd name="T16" fmla="*/ 0 h 744"/>
                <a:gd name="T17" fmla="*/ 598 w 598"/>
                <a:gd name="T18" fmla="*/ 744 h 744"/>
              </a:gdLst>
              <a:ahLst/>
              <a:cxnLst>
                <a:cxn ang="T10">
                  <a:pos x="T0" y="T1"/>
                </a:cxn>
                <a:cxn ang="T11">
                  <a:pos x="T2" y="T3"/>
                </a:cxn>
                <a:cxn ang="T12">
                  <a:pos x="T4" y="T5"/>
                </a:cxn>
                <a:cxn ang="T13">
                  <a:pos x="T6" y="T7"/>
                </a:cxn>
                <a:cxn ang="T14">
                  <a:pos x="T8" y="T9"/>
                </a:cxn>
              </a:cxnLst>
              <a:rect l="T15" t="T16" r="T17" b="T18"/>
              <a:pathLst>
                <a:path w="598" h="744">
                  <a:moveTo>
                    <a:pt x="1" y="345"/>
                  </a:moveTo>
                  <a:lnTo>
                    <a:pt x="598" y="0"/>
                  </a:lnTo>
                  <a:lnTo>
                    <a:pt x="598" y="399"/>
                  </a:lnTo>
                  <a:lnTo>
                    <a:pt x="0" y="744"/>
                  </a:lnTo>
                  <a:lnTo>
                    <a:pt x="1" y="345"/>
                  </a:lnTo>
                  <a:close/>
                </a:path>
              </a:pathLst>
            </a:custGeom>
            <a:solidFill>
              <a:srgbClr val="009900"/>
            </a:solidFill>
            <a:ln w="3175">
              <a:solidFill>
                <a:srgbClr val="009900"/>
              </a:solidFill>
              <a:round/>
              <a:headEnd/>
              <a:tailEnd/>
            </a:ln>
          </p:spPr>
          <p:txBody>
            <a:bodyPr/>
            <a:lstStyle/>
            <a:p>
              <a:endParaRPr lang="en-US"/>
            </a:p>
          </p:txBody>
        </p:sp>
        <p:sp>
          <p:nvSpPr>
            <p:cNvPr id="54315" name="Freeform 43"/>
            <p:cNvSpPr>
              <a:spLocks/>
            </p:cNvSpPr>
            <p:nvPr/>
          </p:nvSpPr>
          <p:spPr bwMode="auto">
            <a:xfrm>
              <a:off x="582" y="914"/>
              <a:ext cx="1606" cy="924"/>
            </a:xfrm>
            <a:custGeom>
              <a:avLst/>
              <a:gdLst>
                <a:gd name="T0" fmla="*/ 0 w 1606"/>
                <a:gd name="T1" fmla="*/ 342 h 924"/>
                <a:gd name="T2" fmla="*/ 1008 w 1606"/>
                <a:gd name="T3" fmla="*/ 924 h 924"/>
                <a:gd name="T4" fmla="*/ 1606 w 1606"/>
                <a:gd name="T5" fmla="*/ 579 h 924"/>
                <a:gd name="T6" fmla="*/ 603 w 1606"/>
                <a:gd name="T7" fmla="*/ 0 h 924"/>
                <a:gd name="T8" fmla="*/ 0 w 1606"/>
                <a:gd name="T9" fmla="*/ 342 h 924"/>
                <a:gd name="T10" fmla="*/ 0 60000 65536"/>
                <a:gd name="T11" fmla="*/ 0 60000 65536"/>
                <a:gd name="T12" fmla="*/ 0 60000 65536"/>
                <a:gd name="T13" fmla="*/ 0 60000 65536"/>
                <a:gd name="T14" fmla="*/ 0 60000 65536"/>
                <a:gd name="T15" fmla="*/ 0 w 1606"/>
                <a:gd name="T16" fmla="*/ 0 h 924"/>
                <a:gd name="T17" fmla="*/ 1606 w 1606"/>
                <a:gd name="T18" fmla="*/ 924 h 924"/>
              </a:gdLst>
              <a:ahLst/>
              <a:cxnLst>
                <a:cxn ang="T10">
                  <a:pos x="T0" y="T1"/>
                </a:cxn>
                <a:cxn ang="T11">
                  <a:pos x="T2" y="T3"/>
                </a:cxn>
                <a:cxn ang="T12">
                  <a:pos x="T4" y="T5"/>
                </a:cxn>
                <a:cxn ang="T13">
                  <a:pos x="T6" y="T7"/>
                </a:cxn>
                <a:cxn ang="T14">
                  <a:pos x="T8" y="T9"/>
                </a:cxn>
              </a:cxnLst>
              <a:rect l="T15" t="T16" r="T17" b="T18"/>
              <a:pathLst>
                <a:path w="1606" h="924">
                  <a:moveTo>
                    <a:pt x="0" y="342"/>
                  </a:moveTo>
                  <a:lnTo>
                    <a:pt x="1008" y="924"/>
                  </a:lnTo>
                  <a:lnTo>
                    <a:pt x="1606" y="579"/>
                  </a:lnTo>
                  <a:lnTo>
                    <a:pt x="603" y="0"/>
                  </a:lnTo>
                  <a:lnTo>
                    <a:pt x="0" y="342"/>
                  </a:lnTo>
                  <a:close/>
                </a:path>
              </a:pathLst>
            </a:custGeom>
            <a:solidFill>
              <a:srgbClr val="00CC00"/>
            </a:solidFill>
            <a:ln w="9525">
              <a:solidFill>
                <a:srgbClr val="00CC00"/>
              </a:solidFill>
              <a:round/>
              <a:headEnd/>
              <a:tailEnd/>
            </a:ln>
          </p:spPr>
          <p:txBody>
            <a:bodyPr/>
            <a:lstStyle/>
            <a:p>
              <a:endParaRPr lang="en-US"/>
            </a:p>
          </p:txBody>
        </p:sp>
        <p:sp>
          <p:nvSpPr>
            <p:cNvPr id="54316" name="Oval 44"/>
            <p:cNvSpPr>
              <a:spLocks noChangeArrowheads="1"/>
            </p:cNvSpPr>
            <p:nvPr/>
          </p:nvSpPr>
          <p:spPr bwMode="auto">
            <a:xfrm>
              <a:off x="1056" y="1080"/>
              <a:ext cx="336" cy="216"/>
            </a:xfrm>
            <a:prstGeom prst="ellipse">
              <a:avLst/>
            </a:prstGeom>
            <a:gradFill rotWithShape="1">
              <a:gsLst>
                <a:gs pos="0">
                  <a:srgbClr val="007200"/>
                </a:gs>
                <a:gs pos="50000">
                  <a:srgbClr val="00CC00"/>
                </a:gs>
                <a:gs pos="100000">
                  <a:srgbClr val="007200"/>
                </a:gs>
              </a:gsLst>
              <a:lin ang="0" scaled="1"/>
            </a:gradFill>
            <a:ln w="9525">
              <a:noFill/>
              <a:round/>
              <a:headEnd/>
              <a:tailEnd/>
            </a:ln>
          </p:spPr>
          <p:txBody>
            <a:bodyPr wrap="none" anchor="ctr"/>
            <a:lstStyle/>
            <a:p>
              <a:endParaRPr lang="en-US"/>
            </a:p>
          </p:txBody>
        </p:sp>
        <p:sp>
          <p:nvSpPr>
            <p:cNvPr id="54317" name="Oval 53"/>
            <p:cNvSpPr>
              <a:spLocks noChangeArrowheads="1"/>
            </p:cNvSpPr>
            <p:nvPr/>
          </p:nvSpPr>
          <p:spPr bwMode="auto">
            <a:xfrm>
              <a:off x="1424" y="1456"/>
              <a:ext cx="336" cy="216"/>
            </a:xfrm>
            <a:prstGeom prst="ellipse">
              <a:avLst/>
            </a:prstGeom>
            <a:gradFill rotWithShape="1">
              <a:gsLst>
                <a:gs pos="0">
                  <a:srgbClr val="007200"/>
                </a:gs>
                <a:gs pos="50000">
                  <a:srgbClr val="00CC00"/>
                </a:gs>
                <a:gs pos="100000">
                  <a:srgbClr val="007200"/>
                </a:gs>
              </a:gsLst>
              <a:lin ang="0" scaled="1"/>
            </a:gradFill>
            <a:ln w="9525">
              <a:noFill/>
              <a:round/>
              <a:headEnd/>
              <a:tailEnd/>
            </a:ln>
          </p:spPr>
          <p:txBody>
            <a:bodyPr wrap="none" anchor="ctr"/>
            <a:lstStyle/>
            <a:p>
              <a:endParaRPr lang="en-US"/>
            </a:p>
          </p:txBody>
        </p:sp>
      </p:grpSp>
      <p:grpSp>
        <p:nvGrpSpPr>
          <p:cNvPr id="9" name="Group 83"/>
          <p:cNvGrpSpPr>
            <a:grpSpLocks/>
          </p:cNvGrpSpPr>
          <p:nvPr/>
        </p:nvGrpSpPr>
        <p:grpSpPr bwMode="auto">
          <a:xfrm>
            <a:off x="5410200" y="4273550"/>
            <a:ext cx="3057525" cy="1350963"/>
            <a:chOff x="3408" y="2692"/>
            <a:chExt cx="1926" cy="851"/>
          </a:xfrm>
        </p:grpSpPr>
        <p:sp>
          <p:nvSpPr>
            <p:cNvPr id="54302" name="Rectangle 5"/>
            <p:cNvSpPr>
              <a:spLocks noChangeArrowheads="1"/>
            </p:cNvSpPr>
            <p:nvPr/>
          </p:nvSpPr>
          <p:spPr bwMode="auto">
            <a:xfrm>
              <a:off x="3408" y="2800"/>
              <a:ext cx="1926" cy="624"/>
            </a:xfrm>
            <a:prstGeom prst="rect">
              <a:avLst/>
            </a:prstGeom>
            <a:solidFill>
              <a:srgbClr val="66CCFF"/>
            </a:solidFill>
            <a:ln w="38100">
              <a:solidFill>
                <a:srgbClr val="000000"/>
              </a:solidFill>
              <a:miter lim="800000"/>
              <a:headEnd/>
              <a:tailEnd/>
            </a:ln>
          </p:spPr>
          <p:txBody>
            <a:bodyPr wrap="none" anchor="ctr"/>
            <a:lstStyle/>
            <a:p>
              <a:endParaRPr lang="en-US"/>
            </a:p>
          </p:txBody>
        </p:sp>
        <p:sp>
          <p:nvSpPr>
            <p:cNvPr id="54303" name="Line 6"/>
            <p:cNvSpPr>
              <a:spLocks noChangeShapeType="1"/>
            </p:cNvSpPr>
            <p:nvPr/>
          </p:nvSpPr>
          <p:spPr bwMode="auto">
            <a:xfrm>
              <a:off x="3752" y="2792"/>
              <a:ext cx="0" cy="624"/>
            </a:xfrm>
            <a:prstGeom prst="line">
              <a:avLst/>
            </a:prstGeom>
            <a:noFill/>
            <a:ln w="19050">
              <a:solidFill>
                <a:srgbClr val="000000"/>
              </a:solidFill>
              <a:prstDash val="lgDash"/>
              <a:round/>
              <a:headEnd/>
              <a:tailEnd/>
            </a:ln>
          </p:spPr>
          <p:txBody>
            <a:bodyPr/>
            <a:lstStyle/>
            <a:p>
              <a:endParaRPr lang="en-US"/>
            </a:p>
          </p:txBody>
        </p:sp>
        <p:sp>
          <p:nvSpPr>
            <p:cNvPr id="54304" name="Line 7"/>
            <p:cNvSpPr>
              <a:spLocks noChangeShapeType="1"/>
            </p:cNvSpPr>
            <p:nvPr/>
          </p:nvSpPr>
          <p:spPr bwMode="auto">
            <a:xfrm>
              <a:off x="4064" y="2800"/>
              <a:ext cx="0" cy="624"/>
            </a:xfrm>
            <a:prstGeom prst="line">
              <a:avLst/>
            </a:prstGeom>
            <a:noFill/>
            <a:ln w="19050">
              <a:solidFill>
                <a:srgbClr val="000000"/>
              </a:solidFill>
              <a:prstDash val="lgDash"/>
              <a:round/>
              <a:headEnd/>
              <a:tailEnd/>
            </a:ln>
          </p:spPr>
          <p:txBody>
            <a:bodyPr/>
            <a:lstStyle/>
            <a:p>
              <a:endParaRPr lang="en-US"/>
            </a:p>
          </p:txBody>
        </p:sp>
        <p:sp>
          <p:nvSpPr>
            <p:cNvPr id="54305" name="Line 15"/>
            <p:cNvSpPr>
              <a:spLocks noChangeShapeType="1"/>
            </p:cNvSpPr>
            <p:nvPr/>
          </p:nvSpPr>
          <p:spPr bwMode="auto">
            <a:xfrm>
              <a:off x="3907" y="3110"/>
              <a:ext cx="0" cy="63"/>
            </a:xfrm>
            <a:prstGeom prst="line">
              <a:avLst/>
            </a:prstGeom>
            <a:noFill/>
            <a:ln w="19050">
              <a:solidFill>
                <a:srgbClr val="000000"/>
              </a:solidFill>
              <a:round/>
              <a:headEnd/>
              <a:tailEnd/>
            </a:ln>
          </p:spPr>
          <p:txBody>
            <a:bodyPr/>
            <a:lstStyle/>
            <a:p>
              <a:endParaRPr lang="en-US"/>
            </a:p>
          </p:txBody>
        </p:sp>
        <p:sp>
          <p:nvSpPr>
            <p:cNvPr id="54306" name="Line 16"/>
            <p:cNvSpPr>
              <a:spLocks noChangeShapeType="1"/>
            </p:cNvSpPr>
            <p:nvPr/>
          </p:nvSpPr>
          <p:spPr bwMode="auto">
            <a:xfrm>
              <a:off x="3907" y="2692"/>
              <a:ext cx="0" cy="367"/>
            </a:xfrm>
            <a:prstGeom prst="line">
              <a:avLst/>
            </a:prstGeom>
            <a:noFill/>
            <a:ln w="19050">
              <a:solidFill>
                <a:srgbClr val="000000"/>
              </a:solidFill>
              <a:round/>
              <a:headEnd/>
              <a:tailEnd/>
            </a:ln>
          </p:spPr>
          <p:txBody>
            <a:bodyPr/>
            <a:lstStyle/>
            <a:p>
              <a:endParaRPr lang="en-US"/>
            </a:p>
          </p:txBody>
        </p:sp>
        <p:sp>
          <p:nvSpPr>
            <p:cNvPr id="54307" name="Line 17"/>
            <p:cNvSpPr>
              <a:spLocks noChangeShapeType="1"/>
            </p:cNvSpPr>
            <p:nvPr/>
          </p:nvSpPr>
          <p:spPr bwMode="auto">
            <a:xfrm>
              <a:off x="3907" y="3224"/>
              <a:ext cx="0" cy="319"/>
            </a:xfrm>
            <a:prstGeom prst="line">
              <a:avLst/>
            </a:prstGeom>
            <a:noFill/>
            <a:ln w="19050">
              <a:solidFill>
                <a:srgbClr val="000000"/>
              </a:solidFill>
              <a:round/>
              <a:headEnd/>
              <a:tailEnd/>
            </a:ln>
          </p:spPr>
          <p:txBody>
            <a:bodyPr/>
            <a:lstStyle/>
            <a:p>
              <a:endParaRPr lang="en-US"/>
            </a:p>
          </p:txBody>
        </p:sp>
        <p:sp>
          <p:nvSpPr>
            <p:cNvPr id="54308" name="Line 56"/>
            <p:cNvSpPr>
              <a:spLocks noChangeShapeType="1"/>
            </p:cNvSpPr>
            <p:nvPr/>
          </p:nvSpPr>
          <p:spPr bwMode="auto">
            <a:xfrm>
              <a:off x="4814" y="2792"/>
              <a:ext cx="0" cy="624"/>
            </a:xfrm>
            <a:prstGeom prst="line">
              <a:avLst/>
            </a:prstGeom>
            <a:noFill/>
            <a:ln w="19050">
              <a:solidFill>
                <a:srgbClr val="000000"/>
              </a:solidFill>
              <a:prstDash val="lgDash"/>
              <a:round/>
              <a:headEnd/>
              <a:tailEnd/>
            </a:ln>
          </p:spPr>
          <p:txBody>
            <a:bodyPr/>
            <a:lstStyle/>
            <a:p>
              <a:endParaRPr lang="en-US"/>
            </a:p>
          </p:txBody>
        </p:sp>
        <p:sp>
          <p:nvSpPr>
            <p:cNvPr id="54309" name="Line 57"/>
            <p:cNvSpPr>
              <a:spLocks noChangeShapeType="1"/>
            </p:cNvSpPr>
            <p:nvPr/>
          </p:nvSpPr>
          <p:spPr bwMode="auto">
            <a:xfrm>
              <a:off x="5126" y="2800"/>
              <a:ext cx="0" cy="624"/>
            </a:xfrm>
            <a:prstGeom prst="line">
              <a:avLst/>
            </a:prstGeom>
            <a:noFill/>
            <a:ln w="19050">
              <a:solidFill>
                <a:srgbClr val="000000"/>
              </a:solidFill>
              <a:prstDash val="lgDash"/>
              <a:round/>
              <a:headEnd/>
              <a:tailEnd/>
            </a:ln>
          </p:spPr>
          <p:txBody>
            <a:bodyPr/>
            <a:lstStyle/>
            <a:p>
              <a:endParaRPr lang="en-US"/>
            </a:p>
          </p:txBody>
        </p:sp>
        <p:sp>
          <p:nvSpPr>
            <p:cNvPr id="54310" name="Line 65"/>
            <p:cNvSpPr>
              <a:spLocks noChangeShapeType="1"/>
            </p:cNvSpPr>
            <p:nvPr/>
          </p:nvSpPr>
          <p:spPr bwMode="auto">
            <a:xfrm>
              <a:off x="4969" y="3110"/>
              <a:ext cx="0" cy="63"/>
            </a:xfrm>
            <a:prstGeom prst="line">
              <a:avLst/>
            </a:prstGeom>
            <a:noFill/>
            <a:ln w="19050">
              <a:solidFill>
                <a:srgbClr val="000000"/>
              </a:solidFill>
              <a:round/>
              <a:headEnd/>
              <a:tailEnd/>
            </a:ln>
          </p:spPr>
          <p:txBody>
            <a:bodyPr/>
            <a:lstStyle/>
            <a:p>
              <a:endParaRPr lang="en-US"/>
            </a:p>
          </p:txBody>
        </p:sp>
        <p:sp>
          <p:nvSpPr>
            <p:cNvPr id="54311" name="Line 66"/>
            <p:cNvSpPr>
              <a:spLocks noChangeShapeType="1"/>
            </p:cNvSpPr>
            <p:nvPr/>
          </p:nvSpPr>
          <p:spPr bwMode="auto">
            <a:xfrm>
              <a:off x="4969" y="2692"/>
              <a:ext cx="0" cy="367"/>
            </a:xfrm>
            <a:prstGeom prst="line">
              <a:avLst/>
            </a:prstGeom>
            <a:noFill/>
            <a:ln w="19050">
              <a:solidFill>
                <a:srgbClr val="000000"/>
              </a:solidFill>
              <a:round/>
              <a:headEnd/>
              <a:tailEnd/>
            </a:ln>
          </p:spPr>
          <p:txBody>
            <a:bodyPr/>
            <a:lstStyle/>
            <a:p>
              <a:endParaRPr lang="en-US"/>
            </a:p>
          </p:txBody>
        </p:sp>
        <p:sp>
          <p:nvSpPr>
            <p:cNvPr id="54312" name="Line 67"/>
            <p:cNvSpPr>
              <a:spLocks noChangeShapeType="1"/>
            </p:cNvSpPr>
            <p:nvPr/>
          </p:nvSpPr>
          <p:spPr bwMode="auto">
            <a:xfrm>
              <a:off x="4969" y="3224"/>
              <a:ext cx="0" cy="319"/>
            </a:xfrm>
            <a:prstGeom prst="line">
              <a:avLst/>
            </a:prstGeom>
            <a:noFill/>
            <a:ln w="19050">
              <a:solidFill>
                <a:srgbClr val="000000"/>
              </a:solidFill>
              <a:round/>
              <a:headEnd/>
              <a:tailEnd/>
            </a:ln>
          </p:spPr>
          <p:txBody>
            <a:bodyPr/>
            <a:lstStyle/>
            <a:p>
              <a:endParaRPr lang="en-US"/>
            </a:p>
          </p:txBody>
        </p:sp>
      </p:grpSp>
      <p:grpSp>
        <p:nvGrpSpPr>
          <p:cNvPr id="10" name="Group 87"/>
          <p:cNvGrpSpPr>
            <a:grpSpLocks/>
          </p:cNvGrpSpPr>
          <p:nvPr/>
        </p:nvGrpSpPr>
        <p:grpSpPr bwMode="auto">
          <a:xfrm>
            <a:off x="8042275" y="2728913"/>
            <a:ext cx="931863" cy="682625"/>
            <a:chOff x="5066" y="1719"/>
            <a:chExt cx="587" cy="430"/>
          </a:xfrm>
        </p:grpSpPr>
        <p:sp>
          <p:nvSpPr>
            <p:cNvPr id="54299" name="Line 71"/>
            <p:cNvSpPr>
              <a:spLocks noChangeShapeType="1"/>
            </p:cNvSpPr>
            <p:nvPr/>
          </p:nvSpPr>
          <p:spPr bwMode="auto">
            <a:xfrm>
              <a:off x="5066" y="1719"/>
              <a:ext cx="408" cy="408"/>
            </a:xfrm>
            <a:prstGeom prst="line">
              <a:avLst/>
            </a:prstGeom>
            <a:noFill/>
            <a:ln w="19050">
              <a:solidFill>
                <a:schemeClr val="accent2"/>
              </a:solidFill>
              <a:round/>
              <a:headEnd type="arrow" w="sm" len="lg"/>
              <a:tailEnd/>
            </a:ln>
          </p:spPr>
          <p:txBody>
            <a:bodyPr/>
            <a:lstStyle/>
            <a:p>
              <a:endParaRPr lang="en-US"/>
            </a:p>
          </p:txBody>
        </p:sp>
        <p:sp>
          <p:nvSpPr>
            <p:cNvPr id="54300" name="Line 72"/>
            <p:cNvSpPr>
              <a:spLocks noChangeShapeType="1"/>
            </p:cNvSpPr>
            <p:nvPr/>
          </p:nvSpPr>
          <p:spPr bwMode="auto">
            <a:xfrm>
              <a:off x="5471" y="2125"/>
              <a:ext cx="96" cy="0"/>
            </a:xfrm>
            <a:prstGeom prst="line">
              <a:avLst/>
            </a:prstGeom>
            <a:noFill/>
            <a:ln w="19050">
              <a:solidFill>
                <a:schemeClr val="accent2"/>
              </a:solidFill>
              <a:round/>
              <a:headEnd/>
              <a:tailEnd/>
            </a:ln>
          </p:spPr>
          <p:txBody>
            <a:bodyPr/>
            <a:lstStyle/>
            <a:p>
              <a:endParaRPr lang="en-US"/>
            </a:p>
          </p:txBody>
        </p:sp>
        <p:sp>
          <p:nvSpPr>
            <p:cNvPr id="54301" name="Text Box 73"/>
            <p:cNvSpPr txBox="1">
              <a:spLocks noChangeArrowheads="1"/>
            </p:cNvSpPr>
            <p:nvPr/>
          </p:nvSpPr>
          <p:spPr bwMode="auto">
            <a:xfrm>
              <a:off x="5430" y="1899"/>
              <a:ext cx="223" cy="250"/>
            </a:xfrm>
            <a:prstGeom prst="rect">
              <a:avLst/>
            </a:prstGeom>
            <a:noFill/>
            <a:ln w="9525">
              <a:noFill/>
              <a:miter lim="800000"/>
              <a:headEnd/>
              <a:tailEnd/>
            </a:ln>
          </p:spPr>
          <p:txBody>
            <a:bodyPr wrap="none">
              <a:spAutoFit/>
            </a:bodyPr>
            <a:lstStyle/>
            <a:p>
              <a:r>
                <a:rPr lang="en-US" sz="2000">
                  <a:solidFill>
                    <a:srgbClr val="FF3300"/>
                  </a:solidFill>
                  <a:latin typeface="Arial" charset="0"/>
                </a:rPr>
                <a:t>S</a:t>
              </a:r>
              <a:endParaRPr lang="th-TH" sz="2000">
                <a:solidFill>
                  <a:srgbClr val="FF3300"/>
                </a:solidFill>
                <a:latin typeface="Arial" charset="0"/>
              </a:endParaRPr>
            </a:p>
          </p:txBody>
        </p:sp>
      </p:grpSp>
      <p:grpSp>
        <p:nvGrpSpPr>
          <p:cNvPr id="11" name="Group 89"/>
          <p:cNvGrpSpPr>
            <a:grpSpLocks/>
          </p:cNvGrpSpPr>
          <p:nvPr/>
        </p:nvGrpSpPr>
        <p:grpSpPr bwMode="auto">
          <a:xfrm>
            <a:off x="6169025" y="558800"/>
            <a:ext cx="1762125" cy="1428750"/>
            <a:chOff x="3886" y="352"/>
            <a:chExt cx="1110" cy="900"/>
          </a:xfrm>
        </p:grpSpPr>
        <p:sp>
          <p:nvSpPr>
            <p:cNvPr id="54296" name="Line 74"/>
            <p:cNvSpPr>
              <a:spLocks noChangeShapeType="1"/>
            </p:cNvSpPr>
            <p:nvPr/>
          </p:nvSpPr>
          <p:spPr bwMode="auto">
            <a:xfrm flipV="1">
              <a:off x="4969" y="488"/>
              <a:ext cx="0" cy="764"/>
            </a:xfrm>
            <a:prstGeom prst="line">
              <a:avLst/>
            </a:prstGeom>
            <a:noFill/>
            <a:ln w="19050">
              <a:solidFill>
                <a:schemeClr val="accent2"/>
              </a:solidFill>
              <a:round/>
              <a:headEnd/>
              <a:tailEnd/>
            </a:ln>
          </p:spPr>
          <p:txBody>
            <a:bodyPr/>
            <a:lstStyle/>
            <a:p>
              <a:endParaRPr lang="en-US"/>
            </a:p>
          </p:txBody>
        </p:sp>
        <p:sp>
          <p:nvSpPr>
            <p:cNvPr id="54297" name="Line 76"/>
            <p:cNvSpPr>
              <a:spLocks noChangeShapeType="1"/>
            </p:cNvSpPr>
            <p:nvPr/>
          </p:nvSpPr>
          <p:spPr bwMode="auto">
            <a:xfrm flipH="1">
              <a:off x="3886" y="578"/>
              <a:ext cx="1110" cy="0"/>
            </a:xfrm>
            <a:prstGeom prst="line">
              <a:avLst/>
            </a:prstGeom>
            <a:noFill/>
            <a:ln w="19050">
              <a:solidFill>
                <a:schemeClr val="accent2"/>
              </a:solidFill>
              <a:round/>
              <a:headEnd type="arrow" w="sm" len="lg"/>
              <a:tailEnd type="arrow" w="sm" len="lg"/>
            </a:ln>
          </p:spPr>
          <p:txBody>
            <a:bodyPr/>
            <a:lstStyle/>
            <a:p>
              <a:endParaRPr lang="en-US"/>
            </a:p>
          </p:txBody>
        </p:sp>
        <p:sp>
          <p:nvSpPr>
            <p:cNvPr id="54298" name="Text Box 77"/>
            <p:cNvSpPr txBox="1">
              <a:spLocks noChangeArrowheads="1"/>
            </p:cNvSpPr>
            <p:nvPr/>
          </p:nvSpPr>
          <p:spPr bwMode="auto">
            <a:xfrm>
              <a:off x="4355" y="352"/>
              <a:ext cx="205" cy="250"/>
            </a:xfrm>
            <a:prstGeom prst="rect">
              <a:avLst/>
            </a:prstGeom>
            <a:noFill/>
            <a:ln w="9525">
              <a:noFill/>
              <a:miter lim="800000"/>
              <a:headEnd/>
              <a:tailEnd/>
            </a:ln>
          </p:spPr>
          <p:txBody>
            <a:bodyPr wrap="none">
              <a:spAutoFit/>
            </a:bodyPr>
            <a:lstStyle/>
            <a:p>
              <a:r>
                <a:rPr lang="en-US" sz="2000">
                  <a:solidFill>
                    <a:schemeClr val="accent2"/>
                  </a:solidFill>
                  <a:latin typeface="Arial" charset="0"/>
                </a:rPr>
                <a:t>L</a:t>
              </a:r>
              <a:endParaRPr lang="th-TH" sz="2000">
                <a:solidFill>
                  <a:schemeClr val="accent2"/>
                </a:solidFill>
                <a:latin typeface="Arial" charset="0"/>
              </a:endParaRPr>
            </a:p>
          </p:txBody>
        </p:sp>
      </p:grpSp>
      <p:grpSp>
        <p:nvGrpSpPr>
          <p:cNvPr id="12" name="Group 91"/>
          <p:cNvGrpSpPr>
            <a:grpSpLocks/>
          </p:cNvGrpSpPr>
          <p:nvPr/>
        </p:nvGrpSpPr>
        <p:grpSpPr bwMode="auto">
          <a:xfrm>
            <a:off x="4527550" y="2070100"/>
            <a:ext cx="2781300" cy="538163"/>
            <a:chOff x="2852" y="1304"/>
            <a:chExt cx="1752" cy="339"/>
          </a:xfrm>
        </p:grpSpPr>
        <p:sp>
          <p:nvSpPr>
            <p:cNvPr id="54293" name="Line 78"/>
            <p:cNvSpPr>
              <a:spLocks noChangeShapeType="1"/>
            </p:cNvSpPr>
            <p:nvPr/>
          </p:nvSpPr>
          <p:spPr bwMode="auto">
            <a:xfrm flipH="1">
              <a:off x="2993" y="1623"/>
              <a:ext cx="1611" cy="0"/>
            </a:xfrm>
            <a:prstGeom prst="line">
              <a:avLst/>
            </a:prstGeom>
            <a:noFill/>
            <a:ln w="19050">
              <a:solidFill>
                <a:schemeClr val="accent2"/>
              </a:solidFill>
              <a:round/>
              <a:headEnd/>
              <a:tailEnd/>
            </a:ln>
          </p:spPr>
          <p:txBody>
            <a:bodyPr/>
            <a:lstStyle/>
            <a:p>
              <a:endParaRPr lang="en-US"/>
            </a:p>
          </p:txBody>
        </p:sp>
        <p:sp>
          <p:nvSpPr>
            <p:cNvPr id="54294" name="Line 79"/>
            <p:cNvSpPr>
              <a:spLocks noChangeShapeType="1"/>
            </p:cNvSpPr>
            <p:nvPr/>
          </p:nvSpPr>
          <p:spPr bwMode="auto">
            <a:xfrm rot="5400000" flipH="1" flipV="1">
              <a:off x="2900" y="1474"/>
              <a:ext cx="339" cy="0"/>
            </a:xfrm>
            <a:prstGeom prst="line">
              <a:avLst/>
            </a:prstGeom>
            <a:noFill/>
            <a:ln w="19050">
              <a:solidFill>
                <a:schemeClr val="accent2"/>
              </a:solidFill>
              <a:round/>
              <a:headEnd type="arrow" w="sm" len="lg"/>
              <a:tailEnd type="arrow" w="sm" len="lg"/>
            </a:ln>
          </p:spPr>
          <p:txBody>
            <a:bodyPr/>
            <a:lstStyle/>
            <a:p>
              <a:endParaRPr lang="en-US"/>
            </a:p>
          </p:txBody>
        </p:sp>
        <p:sp>
          <p:nvSpPr>
            <p:cNvPr id="54295" name="Text Box 80"/>
            <p:cNvSpPr txBox="1">
              <a:spLocks noChangeArrowheads="1"/>
            </p:cNvSpPr>
            <p:nvPr/>
          </p:nvSpPr>
          <p:spPr bwMode="auto">
            <a:xfrm rot="-5400000">
              <a:off x="2874" y="1347"/>
              <a:ext cx="205" cy="250"/>
            </a:xfrm>
            <a:prstGeom prst="rect">
              <a:avLst/>
            </a:prstGeom>
            <a:noFill/>
            <a:ln w="9525">
              <a:noFill/>
              <a:miter lim="800000"/>
              <a:headEnd/>
              <a:tailEnd/>
            </a:ln>
          </p:spPr>
          <p:txBody>
            <a:bodyPr wrap="none">
              <a:spAutoFit/>
            </a:bodyPr>
            <a:lstStyle/>
            <a:p>
              <a:r>
                <a:rPr lang="en-US" sz="2000">
                  <a:solidFill>
                    <a:schemeClr val="accent2"/>
                  </a:solidFill>
                  <a:latin typeface="Arial" charset="0"/>
                </a:rPr>
                <a:t>L</a:t>
              </a:r>
              <a:endParaRPr lang="th-TH" sz="2000">
                <a:solidFill>
                  <a:schemeClr val="accent2"/>
                </a:solidFill>
                <a:latin typeface="Arial" charset="0"/>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715"/>
                                        </p:tgtEl>
                                        <p:attrNameLst>
                                          <p:attrName>style.visibility</p:attrName>
                                        </p:attrNameLst>
                                      </p:cBhvr>
                                      <p:to>
                                        <p:strVal val="visible"/>
                                      </p:to>
                                    </p:set>
                                    <p:animEffect transition="in" filter="fade">
                                      <p:cBhvr>
                                        <p:cTn id="7" dur="1000"/>
                                        <p:tgtEl>
                                          <p:spTgt spid="1137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3709"/>
                                        </p:tgtEl>
                                        <p:attrNameLst>
                                          <p:attrName>style.visibility</p:attrName>
                                        </p:attrNameLst>
                                      </p:cBhvr>
                                      <p:to>
                                        <p:strVal val="visible"/>
                                      </p:to>
                                    </p:set>
                                    <p:animEffect transition="in" filter="fade">
                                      <p:cBhvr>
                                        <p:cTn id="11" dur="1000"/>
                                        <p:tgtEl>
                                          <p:spTgt spid="11370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3711"/>
                                        </p:tgtEl>
                                        <p:attrNameLst>
                                          <p:attrName>style.visibility</p:attrName>
                                        </p:attrNameLst>
                                      </p:cBhvr>
                                      <p:to>
                                        <p:strVal val="visible"/>
                                      </p:to>
                                    </p:set>
                                    <p:animEffect transition="in" filter="fade">
                                      <p:cBhvr>
                                        <p:cTn id="28" dur="1000"/>
                                        <p:tgtEl>
                                          <p:spTgt spid="113711"/>
                                        </p:tgtEl>
                                      </p:cBhvr>
                                    </p:animEffect>
                                    <p:anim calcmode="lin" valueType="num">
                                      <p:cBhvr>
                                        <p:cTn id="29" dur="1000" fill="hold"/>
                                        <p:tgtEl>
                                          <p:spTgt spid="113711"/>
                                        </p:tgtEl>
                                        <p:attrNameLst>
                                          <p:attrName>ppt_x</p:attrName>
                                        </p:attrNameLst>
                                      </p:cBhvr>
                                      <p:tavLst>
                                        <p:tav tm="0">
                                          <p:val>
                                            <p:strVal val="#ppt_x"/>
                                          </p:val>
                                        </p:tav>
                                        <p:tav tm="100000">
                                          <p:val>
                                            <p:strVal val="#ppt_x"/>
                                          </p:val>
                                        </p:tav>
                                      </p:tavLst>
                                    </p:anim>
                                    <p:anim calcmode="lin" valueType="num">
                                      <p:cBhvr>
                                        <p:cTn id="30" dur="1000" fill="hold"/>
                                        <p:tgtEl>
                                          <p:spTgt spid="1137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3712"/>
                                        </p:tgtEl>
                                        <p:attrNameLst>
                                          <p:attrName>style.visibility</p:attrName>
                                        </p:attrNameLst>
                                      </p:cBhvr>
                                      <p:to>
                                        <p:strVal val="visible"/>
                                      </p:to>
                                    </p:set>
                                    <p:animEffect transition="in" filter="fade">
                                      <p:cBhvr>
                                        <p:cTn id="35" dur="1000"/>
                                        <p:tgtEl>
                                          <p:spTgt spid="1137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113716"/>
                                        </p:tgtEl>
                                        <p:attrNameLst>
                                          <p:attrName>style.visibility</p:attrName>
                                        </p:attrNameLst>
                                      </p:cBhvr>
                                      <p:to>
                                        <p:strVal val="visible"/>
                                      </p:to>
                                    </p:set>
                                    <p:animEffect transition="in" filter="fade">
                                      <p:cBhvr>
                                        <p:cTn id="52" dur="1000"/>
                                        <p:tgtEl>
                                          <p:spTgt spid="113716"/>
                                        </p:tgtEl>
                                      </p:cBhvr>
                                    </p:animEffect>
                                    <p:anim calcmode="lin" valueType="num">
                                      <p:cBhvr>
                                        <p:cTn id="53" dur="1000" fill="hold"/>
                                        <p:tgtEl>
                                          <p:spTgt spid="113716"/>
                                        </p:tgtEl>
                                        <p:attrNameLst>
                                          <p:attrName>ppt_x</p:attrName>
                                        </p:attrNameLst>
                                      </p:cBhvr>
                                      <p:tavLst>
                                        <p:tav tm="0">
                                          <p:val>
                                            <p:strVal val="#ppt_x"/>
                                          </p:val>
                                        </p:tav>
                                        <p:tav tm="100000">
                                          <p:val>
                                            <p:strVal val="#ppt_x"/>
                                          </p:val>
                                        </p:tav>
                                      </p:tavLst>
                                    </p:anim>
                                    <p:anim calcmode="lin" valueType="num">
                                      <p:cBhvr>
                                        <p:cTn id="54" dur="1000" fill="hold"/>
                                        <p:tgtEl>
                                          <p:spTgt spid="11371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3713"/>
                                        </p:tgtEl>
                                        <p:attrNameLst>
                                          <p:attrName>style.visibility</p:attrName>
                                        </p:attrNameLst>
                                      </p:cBhvr>
                                      <p:to>
                                        <p:strVal val="visible"/>
                                      </p:to>
                                    </p:set>
                                    <p:animEffect transition="in" filter="fade">
                                      <p:cBhvr>
                                        <p:cTn id="59" dur="1000"/>
                                        <p:tgtEl>
                                          <p:spTgt spid="1137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3714"/>
                                        </p:tgtEl>
                                        <p:attrNameLst>
                                          <p:attrName>style.visibility</p:attrName>
                                        </p:attrNameLst>
                                      </p:cBhvr>
                                      <p:to>
                                        <p:strVal val="visible"/>
                                      </p:to>
                                    </p:set>
                                    <p:animEffect transition="in" filter="fade">
                                      <p:cBhvr>
                                        <p:cTn id="69" dur="1000"/>
                                        <p:tgtEl>
                                          <p:spTgt spid="1137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1000"/>
                                        <p:tgtEl>
                                          <p:spTgt spid="4"/>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09" grpId="0"/>
      <p:bldP spid="113711" grpId="0"/>
      <p:bldP spid="113712" grpId="0"/>
      <p:bldP spid="113713" grpId="0"/>
      <p:bldP spid="113714" grpId="0"/>
      <p:bldP spid="113715" grpId="0" animBg="1"/>
      <p:bldP spid="1137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8" name="Arc 48"/>
          <p:cNvSpPr>
            <a:spLocks/>
          </p:cNvSpPr>
          <p:nvPr/>
        </p:nvSpPr>
        <p:spPr bwMode="auto">
          <a:xfrm>
            <a:off x="647700" y="4313238"/>
            <a:ext cx="1474788" cy="1444625"/>
          </a:xfrm>
          <a:custGeom>
            <a:avLst/>
            <a:gdLst>
              <a:gd name="T0" fmla="*/ 0 w 22070"/>
              <a:gd name="T1" fmla="*/ 2147483647 h 21600"/>
              <a:gd name="T2" fmla="*/ 2147483647 w 22070"/>
              <a:gd name="T3" fmla="*/ 2147483647 h 21600"/>
              <a:gd name="T4" fmla="*/ 2147483647 w 22070"/>
              <a:gd name="T5" fmla="*/ 2147483647 h 21600"/>
              <a:gd name="T6" fmla="*/ 0 60000 65536"/>
              <a:gd name="T7" fmla="*/ 0 60000 65536"/>
              <a:gd name="T8" fmla="*/ 0 60000 65536"/>
              <a:gd name="T9" fmla="*/ 0 w 22070"/>
              <a:gd name="T10" fmla="*/ 0 h 21600"/>
              <a:gd name="T11" fmla="*/ 22070 w 22070"/>
              <a:gd name="T12" fmla="*/ 21600 h 21600"/>
            </a:gdLst>
            <a:ahLst/>
            <a:cxnLst>
              <a:cxn ang="T6">
                <a:pos x="T0" y="T1"/>
              </a:cxn>
              <a:cxn ang="T7">
                <a:pos x="T2" y="T3"/>
              </a:cxn>
              <a:cxn ang="T8">
                <a:pos x="T4" y="T5"/>
              </a:cxn>
            </a:cxnLst>
            <a:rect l="T9" t="T10" r="T11" b="T12"/>
            <a:pathLst>
              <a:path w="22070" h="21600" fill="none" extrusionOk="0">
                <a:moveTo>
                  <a:pt x="-1" y="2911"/>
                </a:moveTo>
                <a:cubicBezTo>
                  <a:pt x="3290" y="1004"/>
                  <a:pt x="7027" y="-1"/>
                  <a:pt x="10831" y="0"/>
                </a:cubicBezTo>
                <a:cubicBezTo>
                  <a:pt x="14795" y="0"/>
                  <a:pt x="18684" y="1091"/>
                  <a:pt x="22070" y="3154"/>
                </a:cubicBezTo>
              </a:path>
              <a:path w="22070" h="21600" stroke="0" extrusionOk="0">
                <a:moveTo>
                  <a:pt x="-1" y="2911"/>
                </a:moveTo>
                <a:cubicBezTo>
                  <a:pt x="3290" y="1004"/>
                  <a:pt x="7027" y="-1"/>
                  <a:pt x="10831" y="0"/>
                </a:cubicBezTo>
                <a:cubicBezTo>
                  <a:pt x="14795" y="0"/>
                  <a:pt x="18684" y="1091"/>
                  <a:pt x="22070" y="3154"/>
                </a:cubicBezTo>
                <a:lnTo>
                  <a:pt x="10831" y="21600"/>
                </a:lnTo>
                <a:close/>
              </a:path>
            </a:pathLst>
          </a:custGeom>
          <a:noFill/>
          <a:ln w="19050">
            <a:solidFill>
              <a:schemeClr val="accent2"/>
            </a:solidFill>
            <a:round/>
            <a:headEnd type="arrow" w="sm" len="lg"/>
            <a:tailEnd type="arrow" w="sm" len="lg"/>
          </a:ln>
        </p:spPr>
        <p:txBody>
          <a:bodyPr wrap="none" anchor="ctr"/>
          <a:lstStyle/>
          <a:p>
            <a:endParaRPr lang="en-US"/>
          </a:p>
        </p:txBody>
      </p:sp>
      <p:sp>
        <p:nvSpPr>
          <p:cNvPr id="40993" name="Rectangle 33"/>
          <p:cNvSpPr>
            <a:spLocks noChangeArrowheads="1"/>
          </p:cNvSpPr>
          <p:nvPr/>
        </p:nvSpPr>
        <p:spPr bwMode="auto">
          <a:xfrm>
            <a:off x="254000" y="1219200"/>
            <a:ext cx="8521700" cy="1257300"/>
          </a:xfrm>
          <a:prstGeom prst="rect">
            <a:avLst/>
          </a:prstGeom>
          <a:solidFill>
            <a:srgbClr val="FFFF99"/>
          </a:solidFill>
          <a:ln w="9525">
            <a:noFill/>
            <a:miter lim="800000"/>
            <a:headEnd/>
            <a:tailEnd/>
          </a:ln>
        </p:spPr>
        <p:txBody>
          <a:bodyPr wrap="none" anchor="ctr"/>
          <a:lstStyle/>
          <a:p>
            <a:endParaRPr lang="en-US" sz="2800"/>
          </a:p>
        </p:txBody>
      </p:sp>
      <p:sp>
        <p:nvSpPr>
          <p:cNvPr id="55300" name="Rectangle 2"/>
          <p:cNvSpPr>
            <a:spLocks noGrp="1" noChangeArrowheads="1"/>
          </p:cNvSpPr>
          <p:nvPr>
            <p:ph type="title"/>
          </p:nvPr>
        </p:nvSpPr>
        <p:spPr>
          <a:xfrm>
            <a:off x="685800" y="0"/>
            <a:ext cx="7772400" cy="1143000"/>
          </a:xfrm>
        </p:spPr>
        <p:txBody>
          <a:bodyPr/>
          <a:lstStyle/>
          <a:p>
            <a:pPr eaLnBrk="1" hangingPunct="1"/>
            <a:r>
              <a:rPr lang="en-US" sz="4000" b="1" smtClean="0">
                <a:solidFill>
                  <a:srgbClr val="CC3300"/>
                </a:solidFill>
                <a:latin typeface="Arial" charset="0"/>
                <a:cs typeface="Arial" charset="0"/>
              </a:rPr>
              <a:t>ANGLE</a:t>
            </a:r>
          </a:p>
        </p:txBody>
      </p:sp>
      <p:sp>
        <p:nvSpPr>
          <p:cNvPr id="40966" name="Freeform 6"/>
          <p:cNvSpPr>
            <a:spLocks/>
          </p:cNvSpPr>
          <p:nvPr/>
        </p:nvSpPr>
        <p:spPr bwMode="auto">
          <a:xfrm>
            <a:off x="2676525" y="5010150"/>
            <a:ext cx="1973263" cy="1435100"/>
          </a:xfrm>
          <a:custGeom>
            <a:avLst/>
            <a:gdLst>
              <a:gd name="T0" fmla="*/ 0 w 1243"/>
              <a:gd name="T1" fmla="*/ 0 h 904"/>
              <a:gd name="T2" fmla="*/ 2147483647 w 1243"/>
              <a:gd name="T3" fmla="*/ 0 h 904"/>
              <a:gd name="T4" fmla="*/ 2147483647 w 1243"/>
              <a:gd name="T5" fmla="*/ 2147483647 h 904"/>
              <a:gd name="T6" fmla="*/ 2147483647 w 1243"/>
              <a:gd name="T7" fmla="*/ 2147483647 h 904"/>
              <a:gd name="T8" fmla="*/ 2147483647 w 1243"/>
              <a:gd name="T9" fmla="*/ 2147483647 h 904"/>
              <a:gd name="T10" fmla="*/ 0 w 1243"/>
              <a:gd name="T11" fmla="*/ 0 h 904"/>
              <a:gd name="T12" fmla="*/ 0 60000 65536"/>
              <a:gd name="T13" fmla="*/ 0 60000 65536"/>
              <a:gd name="T14" fmla="*/ 0 60000 65536"/>
              <a:gd name="T15" fmla="*/ 0 60000 65536"/>
              <a:gd name="T16" fmla="*/ 0 60000 65536"/>
              <a:gd name="T17" fmla="*/ 0 60000 65536"/>
              <a:gd name="T18" fmla="*/ 0 w 1243"/>
              <a:gd name="T19" fmla="*/ 0 h 904"/>
              <a:gd name="T20" fmla="*/ 1243 w 1243"/>
              <a:gd name="T21" fmla="*/ 904 h 904"/>
            </a:gdLst>
            <a:ahLst/>
            <a:cxnLst>
              <a:cxn ang="T12">
                <a:pos x="T0" y="T1"/>
              </a:cxn>
              <a:cxn ang="T13">
                <a:pos x="T2" y="T3"/>
              </a:cxn>
              <a:cxn ang="T14">
                <a:pos x="T4" y="T5"/>
              </a:cxn>
              <a:cxn ang="T15">
                <a:pos x="T6" y="T7"/>
              </a:cxn>
              <a:cxn ang="T16">
                <a:pos x="T8" y="T9"/>
              </a:cxn>
              <a:cxn ang="T17">
                <a:pos x="T10" y="T11"/>
              </a:cxn>
            </a:cxnLst>
            <a:rect l="T18" t="T19" r="T20" b="T21"/>
            <a:pathLst>
              <a:path w="1243" h="904">
                <a:moveTo>
                  <a:pt x="0" y="0"/>
                </a:moveTo>
                <a:lnTo>
                  <a:pt x="328" y="0"/>
                </a:lnTo>
                <a:lnTo>
                  <a:pt x="1243" y="528"/>
                </a:lnTo>
                <a:lnTo>
                  <a:pt x="1243" y="904"/>
                </a:lnTo>
                <a:lnTo>
                  <a:pt x="6" y="902"/>
                </a:lnTo>
                <a:lnTo>
                  <a:pt x="0" y="0"/>
                </a:lnTo>
                <a:close/>
              </a:path>
            </a:pathLst>
          </a:custGeom>
          <a:solidFill>
            <a:srgbClr val="33CCFF"/>
          </a:solidFill>
          <a:ln w="38100">
            <a:solidFill>
              <a:srgbClr val="000000"/>
            </a:solidFill>
            <a:round/>
            <a:headEnd/>
            <a:tailEnd/>
          </a:ln>
        </p:spPr>
        <p:txBody>
          <a:bodyPr/>
          <a:lstStyle/>
          <a:p>
            <a:endParaRPr lang="en-US"/>
          </a:p>
        </p:txBody>
      </p:sp>
      <p:sp>
        <p:nvSpPr>
          <p:cNvPr id="40967" name="Freeform 7"/>
          <p:cNvSpPr>
            <a:spLocks/>
          </p:cNvSpPr>
          <p:nvPr/>
        </p:nvSpPr>
        <p:spPr bwMode="auto">
          <a:xfrm>
            <a:off x="257175" y="3197225"/>
            <a:ext cx="2343150" cy="952500"/>
          </a:xfrm>
          <a:custGeom>
            <a:avLst/>
            <a:gdLst>
              <a:gd name="T0" fmla="*/ 0 w 1476"/>
              <a:gd name="T1" fmla="*/ 0 h 600"/>
              <a:gd name="T2" fmla="*/ 2147483647 w 1476"/>
              <a:gd name="T3" fmla="*/ 0 h 600"/>
              <a:gd name="T4" fmla="*/ 2147483647 w 1476"/>
              <a:gd name="T5" fmla="*/ 2147483647 h 600"/>
              <a:gd name="T6" fmla="*/ 2147483647 w 1476"/>
              <a:gd name="T7" fmla="*/ 2147483647 h 600"/>
              <a:gd name="T8" fmla="*/ 2147483647 w 1476"/>
              <a:gd name="T9" fmla="*/ 2147483647 h 600"/>
              <a:gd name="T10" fmla="*/ 0 w 1476"/>
              <a:gd name="T11" fmla="*/ 2147483647 h 600"/>
              <a:gd name="T12" fmla="*/ 0 w 1476"/>
              <a:gd name="T13" fmla="*/ 0 h 600"/>
              <a:gd name="T14" fmla="*/ 0 60000 65536"/>
              <a:gd name="T15" fmla="*/ 0 60000 65536"/>
              <a:gd name="T16" fmla="*/ 0 60000 65536"/>
              <a:gd name="T17" fmla="*/ 0 60000 65536"/>
              <a:gd name="T18" fmla="*/ 0 60000 65536"/>
              <a:gd name="T19" fmla="*/ 0 60000 65536"/>
              <a:gd name="T20" fmla="*/ 0 60000 65536"/>
              <a:gd name="T21" fmla="*/ 0 w 1476"/>
              <a:gd name="T22" fmla="*/ 0 h 600"/>
              <a:gd name="T23" fmla="*/ 1476 w 1476"/>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6" h="600">
                <a:moveTo>
                  <a:pt x="0" y="0"/>
                </a:moveTo>
                <a:lnTo>
                  <a:pt x="858" y="0"/>
                </a:lnTo>
                <a:lnTo>
                  <a:pt x="1116" y="150"/>
                </a:lnTo>
                <a:lnTo>
                  <a:pt x="1476" y="150"/>
                </a:lnTo>
                <a:lnTo>
                  <a:pt x="1476" y="600"/>
                </a:lnTo>
                <a:lnTo>
                  <a:pt x="0" y="600"/>
                </a:lnTo>
                <a:lnTo>
                  <a:pt x="0" y="0"/>
                </a:lnTo>
                <a:close/>
              </a:path>
            </a:pathLst>
          </a:custGeom>
          <a:solidFill>
            <a:srgbClr val="33CCFF"/>
          </a:solidFill>
          <a:ln w="38100">
            <a:solidFill>
              <a:srgbClr val="000000"/>
            </a:solidFill>
            <a:round/>
            <a:headEnd/>
            <a:tailEnd/>
          </a:ln>
        </p:spPr>
        <p:txBody>
          <a:bodyPr/>
          <a:lstStyle/>
          <a:p>
            <a:endParaRPr lang="en-US"/>
          </a:p>
        </p:txBody>
      </p:sp>
      <p:sp>
        <p:nvSpPr>
          <p:cNvPr id="40968" name="Line 8"/>
          <p:cNvSpPr>
            <a:spLocks noChangeShapeType="1"/>
          </p:cNvSpPr>
          <p:nvPr/>
        </p:nvSpPr>
        <p:spPr bwMode="auto">
          <a:xfrm flipH="1" flipV="1">
            <a:off x="627063" y="4411663"/>
            <a:ext cx="319087" cy="550862"/>
          </a:xfrm>
          <a:prstGeom prst="line">
            <a:avLst/>
          </a:prstGeom>
          <a:noFill/>
          <a:ln w="19050">
            <a:solidFill>
              <a:schemeClr val="accent2"/>
            </a:solidFill>
            <a:round/>
            <a:headEnd/>
            <a:tailEnd/>
          </a:ln>
        </p:spPr>
        <p:txBody>
          <a:bodyPr/>
          <a:lstStyle/>
          <a:p>
            <a:endParaRPr lang="en-US"/>
          </a:p>
        </p:txBody>
      </p:sp>
      <p:sp>
        <p:nvSpPr>
          <p:cNvPr id="40969" name="Line 9"/>
          <p:cNvSpPr>
            <a:spLocks noChangeShapeType="1"/>
          </p:cNvSpPr>
          <p:nvPr/>
        </p:nvSpPr>
        <p:spPr bwMode="auto">
          <a:xfrm flipV="1">
            <a:off x="1812925" y="4416425"/>
            <a:ext cx="327025" cy="565150"/>
          </a:xfrm>
          <a:prstGeom prst="line">
            <a:avLst/>
          </a:prstGeom>
          <a:noFill/>
          <a:ln w="19050">
            <a:solidFill>
              <a:schemeClr val="accent2"/>
            </a:solidFill>
            <a:round/>
            <a:headEnd/>
            <a:tailEnd/>
          </a:ln>
        </p:spPr>
        <p:txBody>
          <a:bodyPr/>
          <a:lstStyle/>
          <a:p>
            <a:endParaRPr lang="en-US"/>
          </a:p>
        </p:txBody>
      </p:sp>
      <p:sp>
        <p:nvSpPr>
          <p:cNvPr id="40971" name="Line 11"/>
          <p:cNvSpPr>
            <a:spLocks noChangeShapeType="1"/>
          </p:cNvSpPr>
          <p:nvPr/>
        </p:nvSpPr>
        <p:spPr bwMode="auto">
          <a:xfrm>
            <a:off x="3286125" y="5003800"/>
            <a:ext cx="985838" cy="0"/>
          </a:xfrm>
          <a:prstGeom prst="line">
            <a:avLst/>
          </a:prstGeom>
          <a:noFill/>
          <a:ln w="19050">
            <a:solidFill>
              <a:schemeClr val="accent2"/>
            </a:solidFill>
            <a:round/>
            <a:headEnd/>
            <a:tailEnd/>
          </a:ln>
        </p:spPr>
        <p:txBody>
          <a:bodyPr/>
          <a:lstStyle/>
          <a:p>
            <a:endParaRPr lang="en-US"/>
          </a:p>
        </p:txBody>
      </p:sp>
      <p:sp>
        <p:nvSpPr>
          <p:cNvPr id="40975" name="Line 15"/>
          <p:cNvSpPr>
            <a:spLocks noChangeShapeType="1"/>
          </p:cNvSpPr>
          <p:nvPr/>
        </p:nvSpPr>
        <p:spPr bwMode="auto">
          <a:xfrm flipH="1" flipV="1">
            <a:off x="1166813" y="2916238"/>
            <a:ext cx="388937" cy="223837"/>
          </a:xfrm>
          <a:prstGeom prst="line">
            <a:avLst/>
          </a:prstGeom>
          <a:noFill/>
          <a:ln w="19050">
            <a:solidFill>
              <a:schemeClr val="accent2"/>
            </a:solidFill>
            <a:round/>
            <a:headEnd/>
            <a:tailEnd/>
          </a:ln>
        </p:spPr>
        <p:txBody>
          <a:bodyPr/>
          <a:lstStyle/>
          <a:p>
            <a:endParaRPr lang="en-US"/>
          </a:p>
        </p:txBody>
      </p:sp>
      <p:sp>
        <p:nvSpPr>
          <p:cNvPr id="40977" name="Line 17"/>
          <p:cNvSpPr>
            <a:spLocks noChangeShapeType="1"/>
          </p:cNvSpPr>
          <p:nvPr/>
        </p:nvSpPr>
        <p:spPr bwMode="auto">
          <a:xfrm>
            <a:off x="2671763" y="3430588"/>
            <a:ext cx="366712" cy="0"/>
          </a:xfrm>
          <a:prstGeom prst="line">
            <a:avLst/>
          </a:prstGeom>
          <a:noFill/>
          <a:ln w="19050">
            <a:solidFill>
              <a:schemeClr val="accent2"/>
            </a:solidFill>
            <a:round/>
            <a:headEnd/>
            <a:tailEnd/>
          </a:ln>
        </p:spPr>
        <p:txBody>
          <a:bodyPr/>
          <a:lstStyle/>
          <a:p>
            <a:endParaRPr lang="en-US"/>
          </a:p>
        </p:txBody>
      </p:sp>
      <p:grpSp>
        <p:nvGrpSpPr>
          <p:cNvPr id="2" name="Group 74"/>
          <p:cNvGrpSpPr>
            <a:grpSpLocks/>
          </p:cNvGrpSpPr>
          <p:nvPr/>
        </p:nvGrpSpPr>
        <p:grpSpPr bwMode="auto">
          <a:xfrm>
            <a:off x="482600" y="1190625"/>
            <a:ext cx="8215313" cy="1154113"/>
            <a:chOff x="304" y="750"/>
            <a:chExt cx="5175" cy="727"/>
          </a:xfrm>
        </p:grpSpPr>
        <p:sp>
          <p:nvSpPr>
            <p:cNvPr id="55336" name="Text Box 21"/>
            <p:cNvSpPr txBox="1">
              <a:spLocks noChangeArrowheads="1"/>
            </p:cNvSpPr>
            <p:nvPr/>
          </p:nvSpPr>
          <p:spPr bwMode="auto">
            <a:xfrm>
              <a:off x="553" y="750"/>
              <a:ext cx="4926"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To dimension an angle use </a:t>
              </a:r>
              <a:r>
                <a:rPr lang="en-US" sz="2800" b="1">
                  <a:solidFill>
                    <a:schemeClr val="accent2"/>
                  </a:solidFill>
                  <a:latin typeface="Arial" charset="0"/>
                  <a:cs typeface="Arial" charset="0"/>
                </a:rPr>
                <a:t>circular dimension</a:t>
              </a:r>
            </a:p>
            <a:p>
              <a:pPr>
                <a:lnSpc>
                  <a:spcPct val="130000"/>
                </a:lnSpc>
              </a:pPr>
              <a:r>
                <a:rPr lang="en-US" sz="2800" b="1">
                  <a:solidFill>
                    <a:schemeClr val="accent2"/>
                  </a:solidFill>
                  <a:latin typeface="Arial" charset="0"/>
                  <a:cs typeface="Arial" charset="0"/>
                </a:rPr>
                <a:t>line</a:t>
              </a:r>
              <a:r>
                <a:rPr lang="en-US" sz="2800">
                  <a:solidFill>
                    <a:srgbClr val="000000"/>
                  </a:solidFill>
                  <a:latin typeface="Arial" charset="0"/>
                  <a:cs typeface="Arial" charset="0"/>
                </a:rPr>
                <a:t> having the center at the vertex of the angle.</a:t>
              </a:r>
            </a:p>
          </p:txBody>
        </p:sp>
        <p:sp>
          <p:nvSpPr>
            <p:cNvPr id="40982" name="Rectangle 22"/>
            <p:cNvSpPr>
              <a:spLocks noChangeArrowheads="1"/>
            </p:cNvSpPr>
            <p:nvPr/>
          </p:nvSpPr>
          <p:spPr bwMode="auto">
            <a:xfrm>
              <a:off x="304" y="900"/>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grpSp>
        <p:nvGrpSpPr>
          <p:cNvPr id="3" name="Group 75"/>
          <p:cNvGrpSpPr>
            <a:grpSpLocks/>
          </p:cNvGrpSpPr>
          <p:nvPr/>
        </p:nvGrpSpPr>
        <p:grpSpPr bwMode="auto">
          <a:xfrm>
            <a:off x="508000" y="5032375"/>
            <a:ext cx="1724025" cy="1671638"/>
            <a:chOff x="320" y="3170"/>
            <a:chExt cx="1086" cy="1053"/>
          </a:xfrm>
        </p:grpSpPr>
        <p:sp>
          <p:nvSpPr>
            <p:cNvPr id="55330" name="Freeform 3"/>
            <p:cNvSpPr>
              <a:spLocks/>
            </p:cNvSpPr>
            <p:nvPr/>
          </p:nvSpPr>
          <p:spPr bwMode="auto">
            <a:xfrm>
              <a:off x="320" y="3176"/>
              <a:ext cx="1086" cy="890"/>
            </a:xfrm>
            <a:custGeom>
              <a:avLst/>
              <a:gdLst>
                <a:gd name="T0" fmla="*/ 2 w 1086"/>
                <a:gd name="T1" fmla="*/ 0 h 890"/>
                <a:gd name="T2" fmla="*/ 282 w 1086"/>
                <a:gd name="T3" fmla="*/ 0 h 890"/>
                <a:gd name="T4" fmla="*/ 546 w 1086"/>
                <a:gd name="T5" fmla="*/ 456 h 890"/>
                <a:gd name="T6" fmla="*/ 810 w 1086"/>
                <a:gd name="T7" fmla="*/ 2 h 890"/>
                <a:gd name="T8" fmla="*/ 1086 w 1086"/>
                <a:gd name="T9" fmla="*/ 2 h 890"/>
                <a:gd name="T10" fmla="*/ 1086 w 1086"/>
                <a:gd name="T11" fmla="*/ 890 h 890"/>
                <a:gd name="T12" fmla="*/ 0 w 1086"/>
                <a:gd name="T13" fmla="*/ 890 h 890"/>
                <a:gd name="T14" fmla="*/ 2 w 1086"/>
                <a:gd name="T15" fmla="*/ 0 h 890"/>
                <a:gd name="T16" fmla="*/ 0 60000 65536"/>
                <a:gd name="T17" fmla="*/ 0 60000 65536"/>
                <a:gd name="T18" fmla="*/ 0 60000 65536"/>
                <a:gd name="T19" fmla="*/ 0 60000 65536"/>
                <a:gd name="T20" fmla="*/ 0 60000 65536"/>
                <a:gd name="T21" fmla="*/ 0 60000 65536"/>
                <a:gd name="T22" fmla="*/ 0 60000 65536"/>
                <a:gd name="T23" fmla="*/ 0 60000 65536"/>
                <a:gd name="T24" fmla="*/ 0 w 1086"/>
                <a:gd name="T25" fmla="*/ 0 h 890"/>
                <a:gd name="T26" fmla="*/ 1086 w 1086"/>
                <a:gd name="T27" fmla="*/ 890 h 8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6" h="890">
                  <a:moveTo>
                    <a:pt x="2" y="0"/>
                  </a:moveTo>
                  <a:lnTo>
                    <a:pt x="282" y="0"/>
                  </a:lnTo>
                  <a:lnTo>
                    <a:pt x="546" y="456"/>
                  </a:lnTo>
                  <a:lnTo>
                    <a:pt x="810" y="2"/>
                  </a:lnTo>
                  <a:lnTo>
                    <a:pt x="1086" y="2"/>
                  </a:lnTo>
                  <a:lnTo>
                    <a:pt x="1086" y="890"/>
                  </a:lnTo>
                  <a:lnTo>
                    <a:pt x="0" y="890"/>
                  </a:lnTo>
                  <a:lnTo>
                    <a:pt x="2" y="0"/>
                  </a:lnTo>
                  <a:close/>
                </a:path>
              </a:pathLst>
            </a:custGeom>
            <a:solidFill>
              <a:srgbClr val="33CCFF"/>
            </a:solidFill>
            <a:ln w="38100">
              <a:solidFill>
                <a:srgbClr val="000000"/>
              </a:solidFill>
              <a:round/>
              <a:headEnd/>
              <a:tailEnd/>
            </a:ln>
          </p:spPr>
          <p:txBody>
            <a:bodyPr/>
            <a:lstStyle/>
            <a:p>
              <a:endParaRPr lang="en-US"/>
            </a:p>
          </p:txBody>
        </p:sp>
        <p:sp>
          <p:nvSpPr>
            <p:cNvPr id="55331" name="Line 34"/>
            <p:cNvSpPr>
              <a:spLocks noChangeShapeType="1"/>
            </p:cNvSpPr>
            <p:nvPr/>
          </p:nvSpPr>
          <p:spPr bwMode="auto">
            <a:xfrm>
              <a:off x="866" y="3947"/>
              <a:ext cx="0" cy="276"/>
            </a:xfrm>
            <a:prstGeom prst="line">
              <a:avLst/>
            </a:prstGeom>
            <a:noFill/>
            <a:ln w="19050">
              <a:solidFill>
                <a:srgbClr val="000000"/>
              </a:solidFill>
              <a:round/>
              <a:headEnd/>
              <a:tailEnd/>
            </a:ln>
          </p:spPr>
          <p:txBody>
            <a:bodyPr/>
            <a:lstStyle/>
            <a:p>
              <a:endParaRPr lang="en-US"/>
            </a:p>
          </p:txBody>
        </p:sp>
        <p:sp>
          <p:nvSpPr>
            <p:cNvPr id="55332" name="Line 35"/>
            <p:cNvSpPr>
              <a:spLocks noChangeShapeType="1"/>
            </p:cNvSpPr>
            <p:nvPr/>
          </p:nvSpPr>
          <p:spPr bwMode="auto">
            <a:xfrm>
              <a:off x="866" y="3869"/>
              <a:ext cx="0" cy="42"/>
            </a:xfrm>
            <a:prstGeom prst="line">
              <a:avLst/>
            </a:prstGeom>
            <a:noFill/>
            <a:ln w="19050">
              <a:solidFill>
                <a:srgbClr val="000000"/>
              </a:solidFill>
              <a:round/>
              <a:headEnd/>
              <a:tailEnd/>
            </a:ln>
          </p:spPr>
          <p:txBody>
            <a:bodyPr/>
            <a:lstStyle/>
            <a:p>
              <a:endParaRPr lang="en-US"/>
            </a:p>
          </p:txBody>
        </p:sp>
        <p:sp>
          <p:nvSpPr>
            <p:cNvPr id="55333" name="Line 36"/>
            <p:cNvSpPr>
              <a:spLocks noChangeShapeType="1"/>
            </p:cNvSpPr>
            <p:nvPr/>
          </p:nvSpPr>
          <p:spPr bwMode="auto">
            <a:xfrm>
              <a:off x="866" y="3557"/>
              <a:ext cx="0" cy="276"/>
            </a:xfrm>
            <a:prstGeom prst="line">
              <a:avLst/>
            </a:prstGeom>
            <a:noFill/>
            <a:ln w="19050">
              <a:solidFill>
                <a:srgbClr val="000000"/>
              </a:solidFill>
              <a:round/>
              <a:headEnd/>
              <a:tailEnd/>
            </a:ln>
          </p:spPr>
          <p:txBody>
            <a:bodyPr/>
            <a:lstStyle/>
            <a:p>
              <a:endParaRPr lang="en-US"/>
            </a:p>
          </p:txBody>
        </p:sp>
        <p:sp>
          <p:nvSpPr>
            <p:cNvPr id="55334" name="Line 37"/>
            <p:cNvSpPr>
              <a:spLocks noChangeShapeType="1"/>
            </p:cNvSpPr>
            <p:nvPr/>
          </p:nvSpPr>
          <p:spPr bwMode="auto">
            <a:xfrm>
              <a:off x="866" y="3479"/>
              <a:ext cx="0" cy="42"/>
            </a:xfrm>
            <a:prstGeom prst="line">
              <a:avLst/>
            </a:prstGeom>
            <a:noFill/>
            <a:ln w="19050">
              <a:solidFill>
                <a:srgbClr val="000000"/>
              </a:solidFill>
              <a:round/>
              <a:headEnd/>
              <a:tailEnd/>
            </a:ln>
          </p:spPr>
          <p:txBody>
            <a:bodyPr/>
            <a:lstStyle/>
            <a:p>
              <a:endParaRPr lang="en-US"/>
            </a:p>
          </p:txBody>
        </p:sp>
        <p:sp>
          <p:nvSpPr>
            <p:cNvPr id="55335" name="Line 38"/>
            <p:cNvSpPr>
              <a:spLocks noChangeShapeType="1"/>
            </p:cNvSpPr>
            <p:nvPr/>
          </p:nvSpPr>
          <p:spPr bwMode="auto">
            <a:xfrm>
              <a:off x="866" y="3170"/>
              <a:ext cx="0" cy="276"/>
            </a:xfrm>
            <a:prstGeom prst="line">
              <a:avLst/>
            </a:prstGeom>
            <a:noFill/>
            <a:ln w="19050">
              <a:solidFill>
                <a:srgbClr val="000000"/>
              </a:solidFill>
              <a:round/>
              <a:headEnd/>
              <a:tailEnd/>
            </a:ln>
          </p:spPr>
          <p:txBody>
            <a:bodyPr/>
            <a:lstStyle/>
            <a:p>
              <a:endParaRPr lang="en-US"/>
            </a:p>
          </p:txBody>
        </p:sp>
      </p:grpSp>
      <p:sp>
        <p:nvSpPr>
          <p:cNvPr id="41001" name="Line 41"/>
          <p:cNvSpPr>
            <a:spLocks noChangeShapeType="1"/>
          </p:cNvSpPr>
          <p:nvPr/>
        </p:nvSpPr>
        <p:spPr bwMode="auto">
          <a:xfrm>
            <a:off x="1373188" y="4494213"/>
            <a:ext cx="0" cy="485775"/>
          </a:xfrm>
          <a:prstGeom prst="line">
            <a:avLst/>
          </a:prstGeom>
          <a:noFill/>
          <a:ln w="19050">
            <a:solidFill>
              <a:schemeClr val="accent2"/>
            </a:solidFill>
            <a:round/>
            <a:headEnd/>
            <a:tailEnd/>
          </a:ln>
        </p:spPr>
        <p:txBody>
          <a:bodyPr/>
          <a:lstStyle/>
          <a:p>
            <a:endParaRPr lang="en-US"/>
          </a:p>
        </p:txBody>
      </p:sp>
      <p:sp>
        <p:nvSpPr>
          <p:cNvPr id="41007" name="Arc 47"/>
          <p:cNvSpPr>
            <a:spLocks/>
          </p:cNvSpPr>
          <p:nvPr/>
        </p:nvSpPr>
        <p:spPr bwMode="auto">
          <a:xfrm>
            <a:off x="790575" y="4584700"/>
            <a:ext cx="619125" cy="1169988"/>
          </a:xfrm>
          <a:custGeom>
            <a:avLst/>
            <a:gdLst>
              <a:gd name="T0" fmla="*/ 0 w 11430"/>
              <a:gd name="T1" fmla="*/ 2147483647 h 21600"/>
              <a:gd name="T2" fmla="*/ 2147483647 w 11430"/>
              <a:gd name="T3" fmla="*/ 2147483647 h 21600"/>
              <a:gd name="T4" fmla="*/ 2147483647 w 11430"/>
              <a:gd name="T5" fmla="*/ 2147483647 h 21600"/>
              <a:gd name="T6" fmla="*/ 0 60000 65536"/>
              <a:gd name="T7" fmla="*/ 0 60000 65536"/>
              <a:gd name="T8" fmla="*/ 0 60000 65536"/>
              <a:gd name="T9" fmla="*/ 0 w 11430"/>
              <a:gd name="T10" fmla="*/ 0 h 21600"/>
              <a:gd name="T11" fmla="*/ 11430 w 11430"/>
              <a:gd name="T12" fmla="*/ 21600 h 21600"/>
            </a:gdLst>
            <a:ahLst/>
            <a:cxnLst>
              <a:cxn ang="T6">
                <a:pos x="T0" y="T1"/>
              </a:cxn>
              <a:cxn ang="T7">
                <a:pos x="T2" y="T3"/>
              </a:cxn>
              <a:cxn ang="T8">
                <a:pos x="T4" y="T5"/>
              </a:cxn>
            </a:cxnLst>
            <a:rect l="T9" t="T10" r="T11" b="T12"/>
            <a:pathLst>
              <a:path w="11430" h="21600" fill="none" extrusionOk="0">
                <a:moveTo>
                  <a:pt x="-1" y="2915"/>
                </a:moveTo>
                <a:cubicBezTo>
                  <a:pt x="3292" y="1005"/>
                  <a:pt x="7031" y="-1"/>
                  <a:pt x="10838" y="0"/>
                </a:cubicBezTo>
                <a:cubicBezTo>
                  <a:pt x="11035" y="0"/>
                  <a:pt x="11232" y="2"/>
                  <a:pt x="11429" y="8"/>
                </a:cubicBezTo>
              </a:path>
              <a:path w="11430" h="21600" stroke="0" extrusionOk="0">
                <a:moveTo>
                  <a:pt x="-1" y="2915"/>
                </a:moveTo>
                <a:cubicBezTo>
                  <a:pt x="3292" y="1005"/>
                  <a:pt x="7031" y="-1"/>
                  <a:pt x="10838" y="0"/>
                </a:cubicBezTo>
                <a:cubicBezTo>
                  <a:pt x="11035" y="0"/>
                  <a:pt x="11232" y="2"/>
                  <a:pt x="11429" y="8"/>
                </a:cubicBezTo>
                <a:lnTo>
                  <a:pt x="10838" y="21600"/>
                </a:lnTo>
                <a:close/>
              </a:path>
            </a:pathLst>
          </a:custGeom>
          <a:noFill/>
          <a:ln w="19050">
            <a:solidFill>
              <a:schemeClr val="accent2"/>
            </a:solidFill>
            <a:round/>
            <a:headEnd type="arrow" w="sm" len="lg"/>
            <a:tailEnd type="arrow" w="sm" len="lg"/>
          </a:ln>
        </p:spPr>
        <p:txBody>
          <a:bodyPr wrap="none" anchor="ctr"/>
          <a:lstStyle/>
          <a:p>
            <a:endParaRPr lang="en-US"/>
          </a:p>
        </p:txBody>
      </p:sp>
      <p:sp>
        <p:nvSpPr>
          <p:cNvPr id="41011" name="Arc 51"/>
          <p:cNvSpPr>
            <a:spLocks/>
          </p:cNvSpPr>
          <p:nvPr/>
        </p:nvSpPr>
        <p:spPr bwMode="auto">
          <a:xfrm>
            <a:off x="1239838" y="2533650"/>
            <a:ext cx="1684337" cy="933450"/>
          </a:xfrm>
          <a:custGeom>
            <a:avLst/>
            <a:gdLst>
              <a:gd name="T0" fmla="*/ 0 w 40604"/>
              <a:gd name="T1" fmla="*/ 2147483647 h 22518"/>
              <a:gd name="T2" fmla="*/ 2147483647 w 40604"/>
              <a:gd name="T3" fmla="*/ 2147483647 h 22518"/>
              <a:gd name="T4" fmla="*/ 2147483647 w 40604"/>
              <a:gd name="T5" fmla="*/ 2147483647 h 22518"/>
              <a:gd name="T6" fmla="*/ 0 60000 65536"/>
              <a:gd name="T7" fmla="*/ 0 60000 65536"/>
              <a:gd name="T8" fmla="*/ 0 60000 65536"/>
              <a:gd name="T9" fmla="*/ 0 w 40604"/>
              <a:gd name="T10" fmla="*/ 0 h 22518"/>
              <a:gd name="T11" fmla="*/ 40604 w 40604"/>
              <a:gd name="T12" fmla="*/ 22518 h 22518"/>
            </a:gdLst>
            <a:ahLst/>
            <a:cxnLst>
              <a:cxn ang="T6">
                <a:pos x="T0" y="T1"/>
              </a:cxn>
              <a:cxn ang="T7">
                <a:pos x="T2" y="T3"/>
              </a:cxn>
              <a:cxn ang="T8">
                <a:pos x="T4" y="T5"/>
              </a:cxn>
            </a:cxnLst>
            <a:rect l="T9" t="T10" r="T11" b="T12"/>
            <a:pathLst>
              <a:path w="40604" h="22518" fill="none" extrusionOk="0">
                <a:moveTo>
                  <a:pt x="0" y="11333"/>
                </a:moveTo>
                <a:cubicBezTo>
                  <a:pt x="3771" y="4351"/>
                  <a:pt x="11068" y="-1"/>
                  <a:pt x="19004" y="0"/>
                </a:cubicBezTo>
                <a:cubicBezTo>
                  <a:pt x="30933" y="0"/>
                  <a:pt x="40604" y="9670"/>
                  <a:pt x="40604" y="21600"/>
                </a:cubicBezTo>
                <a:cubicBezTo>
                  <a:pt x="40604" y="21906"/>
                  <a:pt x="40597" y="22212"/>
                  <a:pt x="40584" y="22518"/>
                </a:cubicBezTo>
              </a:path>
              <a:path w="40604" h="22518" stroke="0" extrusionOk="0">
                <a:moveTo>
                  <a:pt x="0" y="11333"/>
                </a:moveTo>
                <a:cubicBezTo>
                  <a:pt x="3771" y="4351"/>
                  <a:pt x="11068" y="-1"/>
                  <a:pt x="19004" y="0"/>
                </a:cubicBezTo>
                <a:cubicBezTo>
                  <a:pt x="30933" y="0"/>
                  <a:pt x="40604" y="9670"/>
                  <a:pt x="40604" y="21600"/>
                </a:cubicBezTo>
                <a:cubicBezTo>
                  <a:pt x="40604" y="21906"/>
                  <a:pt x="40597" y="22212"/>
                  <a:pt x="40584" y="22518"/>
                </a:cubicBezTo>
                <a:lnTo>
                  <a:pt x="19004" y="21600"/>
                </a:lnTo>
                <a:close/>
              </a:path>
            </a:pathLst>
          </a:custGeom>
          <a:noFill/>
          <a:ln w="19050">
            <a:solidFill>
              <a:schemeClr val="accent2"/>
            </a:solidFill>
            <a:round/>
            <a:headEnd type="arrow" w="sm" len="lg"/>
            <a:tailEnd type="arrow" w="sm" len="lg"/>
          </a:ln>
        </p:spPr>
        <p:txBody>
          <a:bodyPr wrap="none" anchor="ctr"/>
          <a:lstStyle/>
          <a:p>
            <a:endParaRPr lang="en-US"/>
          </a:p>
        </p:txBody>
      </p:sp>
      <p:sp>
        <p:nvSpPr>
          <p:cNvPr id="41013" name="Arc 53"/>
          <p:cNvSpPr>
            <a:spLocks/>
          </p:cNvSpPr>
          <p:nvPr/>
        </p:nvSpPr>
        <p:spPr bwMode="auto">
          <a:xfrm>
            <a:off x="2678113" y="4964113"/>
            <a:ext cx="1498600" cy="592137"/>
          </a:xfrm>
          <a:custGeom>
            <a:avLst/>
            <a:gdLst>
              <a:gd name="T0" fmla="*/ 2147483647 w 21600"/>
              <a:gd name="T1" fmla="*/ 0 h 8523"/>
              <a:gd name="T2" fmla="*/ 2147483647 w 21600"/>
              <a:gd name="T3" fmla="*/ 2147483647 h 8523"/>
              <a:gd name="T4" fmla="*/ 0 w 21600"/>
              <a:gd name="T5" fmla="*/ 2147483647 h 8523"/>
              <a:gd name="T6" fmla="*/ 0 60000 65536"/>
              <a:gd name="T7" fmla="*/ 0 60000 65536"/>
              <a:gd name="T8" fmla="*/ 0 60000 65536"/>
              <a:gd name="T9" fmla="*/ 0 w 21600"/>
              <a:gd name="T10" fmla="*/ 0 h 8523"/>
              <a:gd name="T11" fmla="*/ 21600 w 21600"/>
              <a:gd name="T12" fmla="*/ 8523 h 8523"/>
            </a:gdLst>
            <a:ahLst/>
            <a:cxnLst>
              <a:cxn ang="T6">
                <a:pos x="T0" y="T1"/>
              </a:cxn>
              <a:cxn ang="T7">
                <a:pos x="T2" y="T3"/>
              </a:cxn>
              <a:cxn ang="T8">
                <a:pos x="T4" y="T5"/>
              </a:cxn>
            </a:cxnLst>
            <a:rect l="T9" t="T10" r="T11" b="T12"/>
            <a:pathLst>
              <a:path w="21600" h="8523" fill="none" extrusionOk="0">
                <a:moveTo>
                  <a:pt x="21592" y="0"/>
                </a:moveTo>
                <a:cubicBezTo>
                  <a:pt x="21597" y="183"/>
                  <a:pt x="21600" y="367"/>
                  <a:pt x="21600" y="551"/>
                </a:cubicBezTo>
                <a:cubicBezTo>
                  <a:pt x="21600" y="3280"/>
                  <a:pt x="21082" y="5985"/>
                  <a:pt x="20075" y="8523"/>
                </a:cubicBezTo>
              </a:path>
              <a:path w="21600" h="8523" stroke="0" extrusionOk="0">
                <a:moveTo>
                  <a:pt x="21592" y="0"/>
                </a:moveTo>
                <a:cubicBezTo>
                  <a:pt x="21597" y="183"/>
                  <a:pt x="21600" y="367"/>
                  <a:pt x="21600" y="551"/>
                </a:cubicBezTo>
                <a:cubicBezTo>
                  <a:pt x="21600" y="3280"/>
                  <a:pt x="21082" y="5985"/>
                  <a:pt x="20075" y="8523"/>
                </a:cubicBezTo>
                <a:lnTo>
                  <a:pt x="0" y="551"/>
                </a:lnTo>
                <a:close/>
              </a:path>
            </a:pathLst>
          </a:custGeom>
          <a:noFill/>
          <a:ln w="19050">
            <a:solidFill>
              <a:schemeClr val="accent2"/>
            </a:solidFill>
            <a:round/>
            <a:headEnd type="arrow" w="sm" len="lg"/>
            <a:tailEnd type="arrow" w="sm" len="lg"/>
          </a:ln>
        </p:spPr>
        <p:txBody>
          <a:bodyPr wrap="none" anchor="ctr"/>
          <a:lstStyle/>
          <a:p>
            <a:endParaRPr lang="en-US"/>
          </a:p>
        </p:txBody>
      </p:sp>
      <p:sp>
        <p:nvSpPr>
          <p:cNvPr id="41014" name="AutoShape 54"/>
          <p:cNvSpPr>
            <a:spLocks noChangeArrowheads="1"/>
          </p:cNvSpPr>
          <p:nvPr/>
        </p:nvSpPr>
        <p:spPr bwMode="auto">
          <a:xfrm>
            <a:off x="4857750" y="3022600"/>
            <a:ext cx="4133850" cy="3390900"/>
          </a:xfrm>
          <a:prstGeom prst="roundRect">
            <a:avLst>
              <a:gd name="adj" fmla="val 3949"/>
            </a:avLst>
          </a:prstGeom>
          <a:noFill/>
          <a:ln w="19050">
            <a:solidFill>
              <a:srgbClr val="000000"/>
            </a:solidFill>
            <a:prstDash val="lgDash"/>
            <a:round/>
            <a:headEnd/>
            <a:tailEnd/>
          </a:ln>
        </p:spPr>
        <p:txBody>
          <a:bodyPr wrap="none" anchor="ctr"/>
          <a:lstStyle/>
          <a:p>
            <a:endParaRPr lang="en-US"/>
          </a:p>
        </p:txBody>
      </p:sp>
      <p:sp>
        <p:nvSpPr>
          <p:cNvPr id="41015" name="Text Box 55"/>
          <p:cNvSpPr txBox="1">
            <a:spLocks noChangeArrowheads="1"/>
          </p:cNvSpPr>
          <p:nvPr/>
        </p:nvSpPr>
        <p:spPr bwMode="auto">
          <a:xfrm>
            <a:off x="5108575" y="2782888"/>
            <a:ext cx="3649663" cy="523875"/>
          </a:xfrm>
          <a:prstGeom prst="rect">
            <a:avLst/>
          </a:prstGeom>
          <a:solidFill>
            <a:srgbClr val="FF3300"/>
          </a:solidFill>
          <a:ln w="9525">
            <a:noFill/>
            <a:miter lim="800000"/>
            <a:headEnd/>
            <a:tailEnd/>
          </a:ln>
        </p:spPr>
        <p:txBody>
          <a:bodyPr wrap="none">
            <a:spAutoFit/>
          </a:bodyPr>
          <a:lstStyle/>
          <a:p>
            <a:r>
              <a:rPr lang="en-US" sz="2800" b="1">
                <a:solidFill>
                  <a:schemeClr val="bg1"/>
                </a:solidFill>
                <a:latin typeface="Arial" charset="0"/>
              </a:rPr>
              <a:t>COMMON  MISTAKE</a:t>
            </a:r>
            <a:endParaRPr lang="th-TH" sz="2800" b="1">
              <a:solidFill>
                <a:schemeClr val="bg1"/>
              </a:solidFill>
              <a:latin typeface="Arial" charset="0"/>
            </a:endParaRPr>
          </a:p>
        </p:txBody>
      </p:sp>
      <p:sp>
        <p:nvSpPr>
          <p:cNvPr id="41023" name="Line 63"/>
          <p:cNvSpPr>
            <a:spLocks noChangeShapeType="1"/>
          </p:cNvSpPr>
          <p:nvPr/>
        </p:nvSpPr>
        <p:spPr bwMode="auto">
          <a:xfrm flipH="1" flipV="1">
            <a:off x="6280150" y="4032250"/>
            <a:ext cx="266700" cy="460375"/>
          </a:xfrm>
          <a:prstGeom prst="line">
            <a:avLst/>
          </a:prstGeom>
          <a:noFill/>
          <a:ln w="19050">
            <a:solidFill>
              <a:srgbClr val="000000"/>
            </a:solidFill>
            <a:round/>
            <a:headEnd/>
            <a:tailEnd/>
          </a:ln>
        </p:spPr>
        <p:txBody>
          <a:bodyPr/>
          <a:lstStyle/>
          <a:p>
            <a:endParaRPr lang="en-US"/>
          </a:p>
        </p:txBody>
      </p:sp>
      <p:sp>
        <p:nvSpPr>
          <p:cNvPr id="41024" name="Line 64"/>
          <p:cNvSpPr>
            <a:spLocks noChangeShapeType="1"/>
          </p:cNvSpPr>
          <p:nvPr/>
        </p:nvSpPr>
        <p:spPr bwMode="auto">
          <a:xfrm flipV="1">
            <a:off x="7413625" y="4044950"/>
            <a:ext cx="269875" cy="466725"/>
          </a:xfrm>
          <a:prstGeom prst="line">
            <a:avLst/>
          </a:prstGeom>
          <a:noFill/>
          <a:ln w="19050">
            <a:solidFill>
              <a:srgbClr val="000000"/>
            </a:solidFill>
            <a:round/>
            <a:headEnd/>
            <a:tailEnd/>
          </a:ln>
        </p:spPr>
        <p:txBody>
          <a:bodyPr/>
          <a:lstStyle/>
          <a:p>
            <a:endParaRPr lang="en-US"/>
          </a:p>
        </p:txBody>
      </p:sp>
      <p:grpSp>
        <p:nvGrpSpPr>
          <p:cNvPr id="4" name="Group 79"/>
          <p:cNvGrpSpPr>
            <a:grpSpLocks/>
          </p:cNvGrpSpPr>
          <p:nvPr/>
        </p:nvGrpSpPr>
        <p:grpSpPr bwMode="auto">
          <a:xfrm>
            <a:off x="6108700" y="4422775"/>
            <a:ext cx="1724025" cy="1671638"/>
            <a:chOff x="3848" y="2786"/>
            <a:chExt cx="1086" cy="1053"/>
          </a:xfrm>
        </p:grpSpPr>
        <p:sp>
          <p:nvSpPr>
            <p:cNvPr id="55324" name="Freeform 62"/>
            <p:cNvSpPr>
              <a:spLocks/>
            </p:cNvSpPr>
            <p:nvPr/>
          </p:nvSpPr>
          <p:spPr bwMode="auto">
            <a:xfrm>
              <a:off x="3848" y="2880"/>
              <a:ext cx="1086" cy="890"/>
            </a:xfrm>
            <a:custGeom>
              <a:avLst/>
              <a:gdLst>
                <a:gd name="T0" fmla="*/ 2 w 1086"/>
                <a:gd name="T1" fmla="*/ 0 h 890"/>
                <a:gd name="T2" fmla="*/ 282 w 1086"/>
                <a:gd name="T3" fmla="*/ 0 h 890"/>
                <a:gd name="T4" fmla="*/ 546 w 1086"/>
                <a:gd name="T5" fmla="*/ 456 h 890"/>
                <a:gd name="T6" fmla="*/ 810 w 1086"/>
                <a:gd name="T7" fmla="*/ 2 h 890"/>
                <a:gd name="T8" fmla="*/ 1086 w 1086"/>
                <a:gd name="T9" fmla="*/ 2 h 890"/>
                <a:gd name="T10" fmla="*/ 1086 w 1086"/>
                <a:gd name="T11" fmla="*/ 890 h 890"/>
                <a:gd name="T12" fmla="*/ 0 w 1086"/>
                <a:gd name="T13" fmla="*/ 890 h 890"/>
                <a:gd name="T14" fmla="*/ 2 w 1086"/>
                <a:gd name="T15" fmla="*/ 0 h 890"/>
                <a:gd name="T16" fmla="*/ 0 60000 65536"/>
                <a:gd name="T17" fmla="*/ 0 60000 65536"/>
                <a:gd name="T18" fmla="*/ 0 60000 65536"/>
                <a:gd name="T19" fmla="*/ 0 60000 65536"/>
                <a:gd name="T20" fmla="*/ 0 60000 65536"/>
                <a:gd name="T21" fmla="*/ 0 60000 65536"/>
                <a:gd name="T22" fmla="*/ 0 60000 65536"/>
                <a:gd name="T23" fmla="*/ 0 60000 65536"/>
                <a:gd name="T24" fmla="*/ 0 w 1086"/>
                <a:gd name="T25" fmla="*/ 0 h 890"/>
                <a:gd name="T26" fmla="*/ 1086 w 1086"/>
                <a:gd name="T27" fmla="*/ 890 h 8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6" h="890">
                  <a:moveTo>
                    <a:pt x="2" y="0"/>
                  </a:moveTo>
                  <a:lnTo>
                    <a:pt x="282" y="0"/>
                  </a:lnTo>
                  <a:lnTo>
                    <a:pt x="546" y="456"/>
                  </a:lnTo>
                  <a:lnTo>
                    <a:pt x="810" y="2"/>
                  </a:lnTo>
                  <a:lnTo>
                    <a:pt x="1086" y="2"/>
                  </a:lnTo>
                  <a:lnTo>
                    <a:pt x="1086" y="890"/>
                  </a:lnTo>
                  <a:lnTo>
                    <a:pt x="0" y="890"/>
                  </a:lnTo>
                  <a:lnTo>
                    <a:pt x="2" y="0"/>
                  </a:lnTo>
                  <a:close/>
                </a:path>
              </a:pathLst>
            </a:custGeom>
            <a:solidFill>
              <a:schemeClr val="tx1"/>
            </a:solidFill>
            <a:ln w="38100">
              <a:solidFill>
                <a:srgbClr val="000000"/>
              </a:solidFill>
              <a:round/>
              <a:headEnd/>
              <a:tailEnd/>
            </a:ln>
          </p:spPr>
          <p:txBody>
            <a:bodyPr/>
            <a:lstStyle/>
            <a:p>
              <a:endParaRPr lang="en-US"/>
            </a:p>
          </p:txBody>
        </p:sp>
        <p:sp>
          <p:nvSpPr>
            <p:cNvPr id="55325" name="Line 65"/>
            <p:cNvSpPr>
              <a:spLocks noChangeShapeType="1"/>
            </p:cNvSpPr>
            <p:nvPr/>
          </p:nvSpPr>
          <p:spPr bwMode="auto">
            <a:xfrm>
              <a:off x="4394" y="3563"/>
              <a:ext cx="0" cy="276"/>
            </a:xfrm>
            <a:prstGeom prst="line">
              <a:avLst/>
            </a:prstGeom>
            <a:noFill/>
            <a:ln w="19050">
              <a:solidFill>
                <a:srgbClr val="000000"/>
              </a:solidFill>
              <a:round/>
              <a:headEnd/>
              <a:tailEnd/>
            </a:ln>
          </p:spPr>
          <p:txBody>
            <a:bodyPr/>
            <a:lstStyle/>
            <a:p>
              <a:endParaRPr lang="en-US"/>
            </a:p>
          </p:txBody>
        </p:sp>
        <p:sp>
          <p:nvSpPr>
            <p:cNvPr id="55326" name="Line 66"/>
            <p:cNvSpPr>
              <a:spLocks noChangeShapeType="1"/>
            </p:cNvSpPr>
            <p:nvPr/>
          </p:nvSpPr>
          <p:spPr bwMode="auto">
            <a:xfrm>
              <a:off x="4394" y="3485"/>
              <a:ext cx="0" cy="42"/>
            </a:xfrm>
            <a:prstGeom prst="line">
              <a:avLst/>
            </a:prstGeom>
            <a:noFill/>
            <a:ln w="19050">
              <a:solidFill>
                <a:srgbClr val="000000"/>
              </a:solidFill>
              <a:round/>
              <a:headEnd/>
              <a:tailEnd/>
            </a:ln>
          </p:spPr>
          <p:txBody>
            <a:bodyPr/>
            <a:lstStyle/>
            <a:p>
              <a:endParaRPr lang="en-US"/>
            </a:p>
          </p:txBody>
        </p:sp>
        <p:sp>
          <p:nvSpPr>
            <p:cNvPr id="55327" name="Line 67"/>
            <p:cNvSpPr>
              <a:spLocks noChangeShapeType="1"/>
            </p:cNvSpPr>
            <p:nvPr/>
          </p:nvSpPr>
          <p:spPr bwMode="auto">
            <a:xfrm>
              <a:off x="4394" y="3173"/>
              <a:ext cx="0" cy="276"/>
            </a:xfrm>
            <a:prstGeom prst="line">
              <a:avLst/>
            </a:prstGeom>
            <a:noFill/>
            <a:ln w="19050">
              <a:solidFill>
                <a:srgbClr val="000000"/>
              </a:solidFill>
              <a:round/>
              <a:headEnd/>
              <a:tailEnd/>
            </a:ln>
          </p:spPr>
          <p:txBody>
            <a:bodyPr/>
            <a:lstStyle/>
            <a:p>
              <a:endParaRPr lang="en-US"/>
            </a:p>
          </p:txBody>
        </p:sp>
        <p:sp>
          <p:nvSpPr>
            <p:cNvPr id="55328" name="Line 68"/>
            <p:cNvSpPr>
              <a:spLocks noChangeShapeType="1"/>
            </p:cNvSpPr>
            <p:nvPr/>
          </p:nvSpPr>
          <p:spPr bwMode="auto">
            <a:xfrm>
              <a:off x="4394" y="3095"/>
              <a:ext cx="0" cy="42"/>
            </a:xfrm>
            <a:prstGeom prst="line">
              <a:avLst/>
            </a:prstGeom>
            <a:noFill/>
            <a:ln w="19050">
              <a:solidFill>
                <a:srgbClr val="000000"/>
              </a:solidFill>
              <a:round/>
              <a:headEnd/>
              <a:tailEnd/>
            </a:ln>
          </p:spPr>
          <p:txBody>
            <a:bodyPr/>
            <a:lstStyle/>
            <a:p>
              <a:endParaRPr lang="en-US"/>
            </a:p>
          </p:txBody>
        </p:sp>
        <p:sp>
          <p:nvSpPr>
            <p:cNvPr id="55329" name="Line 69"/>
            <p:cNvSpPr>
              <a:spLocks noChangeShapeType="1"/>
            </p:cNvSpPr>
            <p:nvPr/>
          </p:nvSpPr>
          <p:spPr bwMode="auto">
            <a:xfrm>
              <a:off x="4394" y="2786"/>
              <a:ext cx="0" cy="276"/>
            </a:xfrm>
            <a:prstGeom prst="line">
              <a:avLst/>
            </a:prstGeom>
            <a:noFill/>
            <a:ln w="19050">
              <a:solidFill>
                <a:srgbClr val="000000"/>
              </a:solidFill>
              <a:round/>
              <a:headEnd/>
              <a:tailEnd/>
            </a:ln>
          </p:spPr>
          <p:txBody>
            <a:bodyPr/>
            <a:lstStyle/>
            <a:p>
              <a:endParaRPr lang="en-US"/>
            </a:p>
          </p:txBody>
        </p:sp>
      </p:grpSp>
      <p:sp>
        <p:nvSpPr>
          <p:cNvPr id="41033" name="Arc 73"/>
          <p:cNvSpPr>
            <a:spLocks/>
          </p:cNvSpPr>
          <p:nvPr/>
        </p:nvSpPr>
        <p:spPr bwMode="auto">
          <a:xfrm flipH="1" flipV="1">
            <a:off x="6329363" y="3586163"/>
            <a:ext cx="1290637" cy="649287"/>
          </a:xfrm>
          <a:custGeom>
            <a:avLst/>
            <a:gdLst>
              <a:gd name="T0" fmla="*/ 2147483647 w 42985"/>
              <a:gd name="T1" fmla="*/ 2147483647 h 21600"/>
              <a:gd name="T2" fmla="*/ 0 w 42985"/>
              <a:gd name="T3" fmla="*/ 2147483647 h 21600"/>
              <a:gd name="T4" fmla="*/ 2147483647 w 42985"/>
              <a:gd name="T5" fmla="*/ 0 h 21600"/>
              <a:gd name="T6" fmla="*/ 0 60000 65536"/>
              <a:gd name="T7" fmla="*/ 0 60000 65536"/>
              <a:gd name="T8" fmla="*/ 0 60000 65536"/>
              <a:gd name="T9" fmla="*/ 0 w 42985"/>
              <a:gd name="T10" fmla="*/ 0 h 21600"/>
              <a:gd name="T11" fmla="*/ 42985 w 42985"/>
              <a:gd name="T12" fmla="*/ 21600 h 21600"/>
            </a:gdLst>
            <a:ahLst/>
            <a:cxnLst>
              <a:cxn ang="T6">
                <a:pos x="T0" y="T1"/>
              </a:cxn>
              <a:cxn ang="T7">
                <a:pos x="T2" y="T3"/>
              </a:cxn>
              <a:cxn ang="T8">
                <a:pos x="T4" y="T5"/>
              </a:cxn>
            </a:cxnLst>
            <a:rect l="T9" t="T10" r="T11" b="T12"/>
            <a:pathLst>
              <a:path w="42985" h="21600" fill="none" extrusionOk="0">
                <a:moveTo>
                  <a:pt x="42984" y="2502"/>
                </a:moveTo>
                <a:cubicBezTo>
                  <a:pt x="41714" y="13390"/>
                  <a:pt x="32491" y="21599"/>
                  <a:pt x="21530" y="21600"/>
                </a:cubicBezTo>
                <a:cubicBezTo>
                  <a:pt x="10274" y="21600"/>
                  <a:pt x="906" y="12957"/>
                  <a:pt x="0" y="1738"/>
                </a:cubicBezTo>
              </a:path>
              <a:path w="42985" h="21600" stroke="0" extrusionOk="0">
                <a:moveTo>
                  <a:pt x="42984" y="2502"/>
                </a:moveTo>
                <a:cubicBezTo>
                  <a:pt x="41714" y="13390"/>
                  <a:pt x="32491" y="21599"/>
                  <a:pt x="21530" y="21600"/>
                </a:cubicBezTo>
                <a:cubicBezTo>
                  <a:pt x="10274" y="21600"/>
                  <a:pt x="906" y="12957"/>
                  <a:pt x="0" y="1738"/>
                </a:cubicBezTo>
                <a:lnTo>
                  <a:pt x="21530" y="0"/>
                </a:lnTo>
                <a:close/>
              </a:path>
            </a:pathLst>
          </a:custGeom>
          <a:noFill/>
          <a:ln w="19050">
            <a:solidFill>
              <a:srgbClr val="FF3300"/>
            </a:solidFill>
            <a:round/>
            <a:headEnd type="arrow" w="sm" len="lg"/>
            <a:tailEnd type="arrow" w="sm" len="lg"/>
          </a:ln>
        </p:spPr>
        <p:txBody>
          <a:bodyPr wrap="none" anchor="ctr"/>
          <a:lstStyle/>
          <a:p>
            <a:endParaRPr lang="en-US"/>
          </a:p>
        </p:txBody>
      </p:sp>
      <p:sp>
        <p:nvSpPr>
          <p:cNvPr id="41036" name="Oval 76"/>
          <p:cNvSpPr>
            <a:spLocks noChangeArrowheads="1"/>
          </p:cNvSpPr>
          <p:nvPr/>
        </p:nvSpPr>
        <p:spPr bwMode="auto">
          <a:xfrm>
            <a:off x="1960563" y="3387725"/>
            <a:ext cx="88900" cy="88900"/>
          </a:xfrm>
          <a:prstGeom prst="ellipse">
            <a:avLst/>
          </a:prstGeom>
          <a:solidFill>
            <a:srgbClr val="FF3300"/>
          </a:solidFill>
          <a:ln w="9525">
            <a:solidFill>
              <a:schemeClr val="tx1"/>
            </a:solidFill>
            <a:round/>
            <a:headEnd/>
            <a:tailEnd/>
          </a:ln>
        </p:spPr>
        <p:txBody>
          <a:bodyPr wrap="none" anchor="ctr"/>
          <a:lstStyle/>
          <a:p>
            <a:endParaRPr lang="en-US" sz="2800"/>
          </a:p>
        </p:txBody>
      </p:sp>
      <p:sp>
        <p:nvSpPr>
          <p:cNvPr id="41037" name="Oval 77"/>
          <p:cNvSpPr>
            <a:spLocks noChangeArrowheads="1"/>
          </p:cNvSpPr>
          <p:nvPr/>
        </p:nvSpPr>
        <p:spPr bwMode="auto">
          <a:xfrm>
            <a:off x="1335088" y="5707063"/>
            <a:ext cx="88900" cy="88900"/>
          </a:xfrm>
          <a:prstGeom prst="ellipse">
            <a:avLst/>
          </a:prstGeom>
          <a:solidFill>
            <a:srgbClr val="FF3300"/>
          </a:solidFill>
          <a:ln w="9525">
            <a:solidFill>
              <a:schemeClr val="tx1"/>
            </a:solidFill>
            <a:round/>
            <a:headEnd/>
            <a:tailEnd/>
          </a:ln>
        </p:spPr>
        <p:txBody>
          <a:bodyPr wrap="none" anchor="ctr"/>
          <a:lstStyle/>
          <a:p>
            <a:endParaRPr lang="en-US"/>
          </a:p>
        </p:txBody>
      </p:sp>
      <p:sp>
        <p:nvSpPr>
          <p:cNvPr id="41038" name="Oval 78"/>
          <p:cNvSpPr>
            <a:spLocks noChangeArrowheads="1"/>
          </p:cNvSpPr>
          <p:nvPr/>
        </p:nvSpPr>
        <p:spPr bwMode="auto">
          <a:xfrm>
            <a:off x="3167063" y="4964113"/>
            <a:ext cx="88900" cy="88900"/>
          </a:xfrm>
          <a:prstGeom prst="ellipse">
            <a:avLst/>
          </a:prstGeom>
          <a:solidFill>
            <a:srgbClr val="FF3300"/>
          </a:solidFill>
          <a:ln w="9525">
            <a:solidFill>
              <a:schemeClr val="tx1"/>
            </a:solidFill>
            <a:round/>
            <a:headEnd/>
            <a:tailEnd/>
          </a:ln>
        </p:spPr>
        <p:txBody>
          <a:bodyPr wrap="none" anchor="ctr"/>
          <a:lstStyle/>
          <a:p>
            <a:endParaRPr lang="en-US"/>
          </a:p>
        </p:txBody>
      </p:sp>
      <p:sp>
        <p:nvSpPr>
          <p:cNvPr id="41040" name="PubCross"/>
          <p:cNvSpPr>
            <a:spLocks noEditPoints="1" noChangeArrowheads="1"/>
          </p:cNvSpPr>
          <p:nvPr/>
        </p:nvSpPr>
        <p:spPr bwMode="auto">
          <a:xfrm rot="-2678910">
            <a:off x="5851525" y="4059238"/>
            <a:ext cx="2265363" cy="2265362"/>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993"/>
                                        </p:tgtEl>
                                        <p:attrNameLst>
                                          <p:attrName>style.visibility</p:attrName>
                                        </p:attrNameLst>
                                      </p:cBhvr>
                                      <p:to>
                                        <p:strVal val="visible"/>
                                      </p:to>
                                    </p:set>
                                    <p:animEffect transition="in" filter="fade">
                                      <p:cBhvr>
                                        <p:cTn id="12" dur="1000"/>
                                        <p:tgtEl>
                                          <p:spTgt spid="409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7"/>
                                        </p:tgtEl>
                                        <p:attrNameLst>
                                          <p:attrName>style.visibility</p:attrName>
                                        </p:attrNameLst>
                                      </p:cBhvr>
                                      <p:to>
                                        <p:strVal val="visible"/>
                                      </p:to>
                                    </p:set>
                                    <p:animEffect transition="in" filter="fade">
                                      <p:cBhvr>
                                        <p:cTn id="17" dur="2000"/>
                                        <p:tgtEl>
                                          <p:spTgt spid="409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0975"/>
                                        </p:tgtEl>
                                        <p:attrNameLst>
                                          <p:attrName>style.visibility</p:attrName>
                                        </p:attrNameLst>
                                      </p:cBhvr>
                                      <p:to>
                                        <p:strVal val="visible"/>
                                      </p:to>
                                    </p:set>
                                    <p:animEffect transition="in" filter="wipe(right)">
                                      <p:cBhvr>
                                        <p:cTn id="22" dur="1000"/>
                                        <p:tgtEl>
                                          <p:spTgt spid="4097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0977"/>
                                        </p:tgtEl>
                                        <p:attrNameLst>
                                          <p:attrName>style.visibility</p:attrName>
                                        </p:attrNameLst>
                                      </p:cBhvr>
                                      <p:to>
                                        <p:strVal val="visible"/>
                                      </p:to>
                                    </p:set>
                                    <p:animEffect transition="in" filter="wipe(left)">
                                      <p:cBhvr>
                                        <p:cTn id="25" dur="1000"/>
                                        <p:tgtEl>
                                          <p:spTgt spid="409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036"/>
                                        </p:tgtEl>
                                        <p:attrNameLst>
                                          <p:attrName>style.visibility</p:attrName>
                                        </p:attrNameLst>
                                      </p:cBhvr>
                                      <p:to>
                                        <p:strVal val="visible"/>
                                      </p:to>
                                    </p:set>
                                    <p:animEffect transition="in" filter="fade">
                                      <p:cBhvr>
                                        <p:cTn id="30" dur="500"/>
                                        <p:tgtEl>
                                          <p:spTgt spid="41036"/>
                                        </p:tgtEl>
                                      </p:cBhvr>
                                    </p:animEffect>
                                  </p:childTnLst>
                                </p:cTn>
                              </p:par>
                            </p:childTnLst>
                          </p:cTn>
                        </p:par>
                        <p:par>
                          <p:cTn id="31" fill="hold">
                            <p:stCondLst>
                              <p:cond delay="500"/>
                            </p:stCondLst>
                            <p:childTnLst>
                              <p:par>
                                <p:cTn id="32" presetID="35" presetClass="emph" presetSubtype="0" repeatCount="3000" fill="hold" grpId="1" nodeType="afterEffect">
                                  <p:stCondLst>
                                    <p:cond delay="0"/>
                                  </p:stCondLst>
                                  <p:childTnLst>
                                    <p:anim calcmode="discrete" valueType="str">
                                      <p:cBhvr>
                                        <p:cTn id="33" dur="500" fill="hold"/>
                                        <p:tgtEl>
                                          <p:spTgt spid="41036"/>
                                        </p:tgtEl>
                                        <p:attrNameLst>
                                          <p:attrName>style.visibility</p:attrName>
                                        </p:attrNameLst>
                                      </p:cBhvr>
                                      <p:tavLst>
                                        <p:tav tm="0">
                                          <p:val>
                                            <p:strVal val="hidden"/>
                                          </p:val>
                                        </p:tav>
                                        <p:tav tm="50000">
                                          <p:val>
                                            <p:strVal val="visible"/>
                                          </p:val>
                                        </p:tav>
                                      </p:tavLst>
                                    </p:anim>
                                  </p:childTnLst>
                                </p:cTn>
                              </p:par>
                            </p:childTnLst>
                          </p:cTn>
                        </p:par>
                        <p:par>
                          <p:cTn id="34" fill="hold">
                            <p:stCondLst>
                              <p:cond delay="2000"/>
                            </p:stCondLst>
                            <p:childTnLst>
                              <p:par>
                                <p:cTn id="35" presetID="10" presetClass="exit" presetSubtype="0" fill="hold" grpId="2" nodeType="afterEffect">
                                  <p:stCondLst>
                                    <p:cond delay="0"/>
                                  </p:stCondLst>
                                  <p:childTnLst>
                                    <p:animEffect transition="out" filter="fade">
                                      <p:cBhvr>
                                        <p:cTn id="36" dur="1000"/>
                                        <p:tgtEl>
                                          <p:spTgt spid="41036"/>
                                        </p:tgtEl>
                                      </p:cBhvr>
                                    </p:animEffect>
                                    <p:set>
                                      <p:cBhvr>
                                        <p:cTn id="37" dur="1" fill="hold">
                                          <p:stCondLst>
                                            <p:cond delay="999"/>
                                          </p:stCondLst>
                                        </p:cTn>
                                        <p:tgtEl>
                                          <p:spTgt spid="41036"/>
                                        </p:tgtEl>
                                        <p:attrNameLst>
                                          <p:attrName>style.visibility</p:attrName>
                                        </p:attrNameLst>
                                      </p:cBhvr>
                                      <p:to>
                                        <p:strVal val="hidden"/>
                                      </p:to>
                                    </p:se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41011"/>
                                        </p:tgtEl>
                                        <p:attrNameLst>
                                          <p:attrName>style.visibility</p:attrName>
                                        </p:attrNameLst>
                                      </p:cBhvr>
                                      <p:to>
                                        <p:strVal val="visible"/>
                                      </p:to>
                                    </p:set>
                                    <p:animEffect transition="in" filter="fade">
                                      <p:cBhvr>
                                        <p:cTn id="41" dur="1000"/>
                                        <p:tgtEl>
                                          <p:spTgt spid="410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0968"/>
                                        </p:tgtEl>
                                        <p:attrNameLst>
                                          <p:attrName>style.visibility</p:attrName>
                                        </p:attrNameLst>
                                      </p:cBhvr>
                                      <p:to>
                                        <p:strVal val="visible"/>
                                      </p:to>
                                    </p:set>
                                    <p:animEffect transition="in" filter="wipe(down)">
                                      <p:cBhvr>
                                        <p:cTn id="51" dur="1000"/>
                                        <p:tgtEl>
                                          <p:spTgt spid="4096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0969"/>
                                        </p:tgtEl>
                                        <p:attrNameLst>
                                          <p:attrName>style.visibility</p:attrName>
                                        </p:attrNameLst>
                                      </p:cBhvr>
                                      <p:to>
                                        <p:strVal val="visible"/>
                                      </p:to>
                                    </p:set>
                                    <p:animEffect transition="in" filter="wipe(down)">
                                      <p:cBhvr>
                                        <p:cTn id="54" dur="1000"/>
                                        <p:tgtEl>
                                          <p:spTgt spid="4096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037"/>
                                        </p:tgtEl>
                                        <p:attrNameLst>
                                          <p:attrName>style.visibility</p:attrName>
                                        </p:attrNameLst>
                                      </p:cBhvr>
                                      <p:to>
                                        <p:strVal val="visible"/>
                                      </p:to>
                                    </p:set>
                                    <p:animEffect transition="in" filter="fade">
                                      <p:cBhvr>
                                        <p:cTn id="59" dur="500"/>
                                        <p:tgtEl>
                                          <p:spTgt spid="41037"/>
                                        </p:tgtEl>
                                      </p:cBhvr>
                                    </p:animEffect>
                                  </p:childTnLst>
                                </p:cTn>
                              </p:par>
                            </p:childTnLst>
                          </p:cTn>
                        </p:par>
                        <p:par>
                          <p:cTn id="60" fill="hold">
                            <p:stCondLst>
                              <p:cond delay="500"/>
                            </p:stCondLst>
                            <p:childTnLst>
                              <p:par>
                                <p:cTn id="61" presetID="35" presetClass="emph" presetSubtype="0" repeatCount="3000" fill="hold" grpId="1" nodeType="afterEffect">
                                  <p:stCondLst>
                                    <p:cond delay="0"/>
                                  </p:stCondLst>
                                  <p:childTnLst>
                                    <p:anim calcmode="discrete" valueType="str">
                                      <p:cBhvr>
                                        <p:cTn id="62" dur="500" fill="hold"/>
                                        <p:tgtEl>
                                          <p:spTgt spid="41037"/>
                                        </p:tgtEl>
                                        <p:attrNameLst>
                                          <p:attrName>style.visibility</p:attrName>
                                        </p:attrNameLst>
                                      </p:cBhvr>
                                      <p:tavLst>
                                        <p:tav tm="0">
                                          <p:val>
                                            <p:strVal val="hidden"/>
                                          </p:val>
                                        </p:tav>
                                        <p:tav tm="50000">
                                          <p:val>
                                            <p:strVal val="visible"/>
                                          </p:val>
                                        </p:tav>
                                      </p:tavLst>
                                    </p:anim>
                                  </p:childTnLst>
                                </p:cTn>
                              </p:par>
                            </p:childTnLst>
                          </p:cTn>
                        </p:par>
                        <p:par>
                          <p:cTn id="63" fill="hold">
                            <p:stCondLst>
                              <p:cond delay="2000"/>
                            </p:stCondLst>
                            <p:childTnLst>
                              <p:par>
                                <p:cTn id="64" presetID="10" presetClass="exit" presetSubtype="0" fill="hold" grpId="2" nodeType="afterEffect">
                                  <p:stCondLst>
                                    <p:cond delay="0"/>
                                  </p:stCondLst>
                                  <p:childTnLst>
                                    <p:animEffect transition="out" filter="fade">
                                      <p:cBhvr>
                                        <p:cTn id="65" dur="1000"/>
                                        <p:tgtEl>
                                          <p:spTgt spid="41037"/>
                                        </p:tgtEl>
                                      </p:cBhvr>
                                    </p:animEffect>
                                    <p:set>
                                      <p:cBhvr>
                                        <p:cTn id="66" dur="1" fill="hold">
                                          <p:stCondLst>
                                            <p:cond delay="999"/>
                                          </p:stCondLst>
                                        </p:cTn>
                                        <p:tgtEl>
                                          <p:spTgt spid="41037"/>
                                        </p:tgtEl>
                                        <p:attrNameLst>
                                          <p:attrName>style.visibility</p:attrName>
                                        </p:attrNameLst>
                                      </p:cBhvr>
                                      <p:to>
                                        <p:strVal val="hidden"/>
                                      </p:to>
                                    </p:se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41008"/>
                                        </p:tgtEl>
                                        <p:attrNameLst>
                                          <p:attrName>style.visibility</p:attrName>
                                        </p:attrNameLst>
                                      </p:cBhvr>
                                      <p:to>
                                        <p:strVal val="visible"/>
                                      </p:to>
                                    </p:set>
                                    <p:animEffect transition="in" filter="fade">
                                      <p:cBhvr>
                                        <p:cTn id="70" dur="1000"/>
                                        <p:tgtEl>
                                          <p:spTgt spid="4100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1001"/>
                                        </p:tgtEl>
                                        <p:attrNameLst>
                                          <p:attrName>style.visibility</p:attrName>
                                        </p:attrNameLst>
                                      </p:cBhvr>
                                      <p:to>
                                        <p:strVal val="visible"/>
                                      </p:to>
                                    </p:set>
                                    <p:animEffect transition="in" filter="wipe(down)">
                                      <p:cBhvr>
                                        <p:cTn id="75" dur="1000"/>
                                        <p:tgtEl>
                                          <p:spTgt spid="41001"/>
                                        </p:tgtEl>
                                      </p:cBhvr>
                                    </p:animEffect>
                                  </p:childTnLst>
                                </p:cTn>
                              </p:par>
                            </p:childTnLst>
                          </p:cTn>
                        </p:par>
                        <p:par>
                          <p:cTn id="76" fill="hold">
                            <p:stCondLst>
                              <p:cond delay="1000"/>
                            </p:stCondLst>
                            <p:childTnLst>
                              <p:par>
                                <p:cTn id="77" presetID="10" presetClass="entr" presetSubtype="0" fill="hold" grpId="3" nodeType="afterEffect">
                                  <p:stCondLst>
                                    <p:cond delay="0"/>
                                  </p:stCondLst>
                                  <p:childTnLst>
                                    <p:set>
                                      <p:cBhvr>
                                        <p:cTn id="78" dur="1" fill="hold">
                                          <p:stCondLst>
                                            <p:cond delay="0"/>
                                          </p:stCondLst>
                                        </p:cTn>
                                        <p:tgtEl>
                                          <p:spTgt spid="41037"/>
                                        </p:tgtEl>
                                        <p:attrNameLst>
                                          <p:attrName>style.visibility</p:attrName>
                                        </p:attrNameLst>
                                      </p:cBhvr>
                                      <p:to>
                                        <p:strVal val="visible"/>
                                      </p:to>
                                    </p:set>
                                    <p:animEffect transition="in" filter="fade">
                                      <p:cBhvr>
                                        <p:cTn id="79" dur="1000"/>
                                        <p:tgtEl>
                                          <p:spTgt spid="41037"/>
                                        </p:tgtEl>
                                      </p:cBhvr>
                                    </p:animEffect>
                                  </p:childTnLst>
                                </p:cTn>
                              </p:par>
                            </p:childTnLst>
                          </p:cTn>
                        </p:par>
                        <p:par>
                          <p:cTn id="80" fill="hold">
                            <p:stCondLst>
                              <p:cond delay="2000"/>
                            </p:stCondLst>
                            <p:childTnLst>
                              <p:par>
                                <p:cTn id="81" presetID="35" presetClass="emph" presetSubtype="0" repeatCount="3000" fill="hold" grpId="4" nodeType="afterEffect">
                                  <p:stCondLst>
                                    <p:cond delay="0"/>
                                  </p:stCondLst>
                                  <p:childTnLst>
                                    <p:anim calcmode="discrete" valueType="str">
                                      <p:cBhvr>
                                        <p:cTn id="82" dur="500" fill="hold"/>
                                        <p:tgtEl>
                                          <p:spTgt spid="41037"/>
                                        </p:tgtEl>
                                        <p:attrNameLst>
                                          <p:attrName>style.visibility</p:attrName>
                                        </p:attrNameLst>
                                      </p:cBhvr>
                                      <p:tavLst>
                                        <p:tav tm="0">
                                          <p:val>
                                            <p:strVal val="hidden"/>
                                          </p:val>
                                        </p:tav>
                                        <p:tav tm="50000">
                                          <p:val>
                                            <p:strVal val="visible"/>
                                          </p:val>
                                        </p:tav>
                                      </p:tavLst>
                                    </p:anim>
                                  </p:childTnLst>
                                </p:cTn>
                              </p:par>
                            </p:childTnLst>
                          </p:cTn>
                        </p:par>
                        <p:par>
                          <p:cTn id="83" fill="hold">
                            <p:stCondLst>
                              <p:cond delay="3500"/>
                            </p:stCondLst>
                            <p:childTnLst>
                              <p:par>
                                <p:cTn id="84" presetID="10" presetClass="exit" presetSubtype="0" fill="hold" grpId="5" nodeType="afterEffect">
                                  <p:stCondLst>
                                    <p:cond delay="0"/>
                                  </p:stCondLst>
                                  <p:childTnLst>
                                    <p:animEffect transition="out" filter="fade">
                                      <p:cBhvr>
                                        <p:cTn id="85" dur="1000"/>
                                        <p:tgtEl>
                                          <p:spTgt spid="41037"/>
                                        </p:tgtEl>
                                      </p:cBhvr>
                                    </p:animEffect>
                                    <p:set>
                                      <p:cBhvr>
                                        <p:cTn id="86" dur="1" fill="hold">
                                          <p:stCondLst>
                                            <p:cond delay="999"/>
                                          </p:stCondLst>
                                        </p:cTn>
                                        <p:tgtEl>
                                          <p:spTgt spid="41037"/>
                                        </p:tgtEl>
                                        <p:attrNameLst>
                                          <p:attrName>style.visibility</p:attrName>
                                        </p:attrNameLst>
                                      </p:cBhvr>
                                      <p:to>
                                        <p:strVal val="hidden"/>
                                      </p:to>
                                    </p:se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41007"/>
                                        </p:tgtEl>
                                        <p:attrNameLst>
                                          <p:attrName>style.visibility</p:attrName>
                                        </p:attrNameLst>
                                      </p:cBhvr>
                                      <p:to>
                                        <p:strVal val="visible"/>
                                      </p:to>
                                    </p:set>
                                    <p:animEffect transition="in" filter="fade">
                                      <p:cBhvr>
                                        <p:cTn id="90" dur="1000"/>
                                        <p:tgtEl>
                                          <p:spTgt spid="4100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0966"/>
                                        </p:tgtEl>
                                        <p:attrNameLst>
                                          <p:attrName>style.visibility</p:attrName>
                                        </p:attrNameLst>
                                      </p:cBhvr>
                                      <p:to>
                                        <p:strVal val="visible"/>
                                      </p:to>
                                    </p:set>
                                    <p:animEffect transition="in" filter="fade">
                                      <p:cBhvr>
                                        <p:cTn id="95" dur="1000"/>
                                        <p:tgtEl>
                                          <p:spTgt spid="4096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0971"/>
                                        </p:tgtEl>
                                        <p:attrNameLst>
                                          <p:attrName>style.visibility</p:attrName>
                                        </p:attrNameLst>
                                      </p:cBhvr>
                                      <p:to>
                                        <p:strVal val="visible"/>
                                      </p:to>
                                    </p:set>
                                    <p:animEffect transition="in" filter="wipe(left)">
                                      <p:cBhvr>
                                        <p:cTn id="100" dur="1000"/>
                                        <p:tgtEl>
                                          <p:spTgt spid="40971"/>
                                        </p:tgtEl>
                                      </p:cBhvr>
                                    </p:animEffec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41038"/>
                                        </p:tgtEl>
                                        <p:attrNameLst>
                                          <p:attrName>style.visibility</p:attrName>
                                        </p:attrNameLst>
                                      </p:cBhvr>
                                      <p:to>
                                        <p:strVal val="visible"/>
                                      </p:to>
                                    </p:set>
                                    <p:animEffect transition="in" filter="fade">
                                      <p:cBhvr>
                                        <p:cTn id="104" dur="500"/>
                                        <p:tgtEl>
                                          <p:spTgt spid="41038"/>
                                        </p:tgtEl>
                                      </p:cBhvr>
                                    </p:animEffect>
                                  </p:childTnLst>
                                </p:cTn>
                              </p:par>
                            </p:childTnLst>
                          </p:cTn>
                        </p:par>
                        <p:par>
                          <p:cTn id="105" fill="hold">
                            <p:stCondLst>
                              <p:cond delay="1500"/>
                            </p:stCondLst>
                            <p:childTnLst>
                              <p:par>
                                <p:cTn id="106" presetID="35" presetClass="emph" presetSubtype="0" repeatCount="3000" fill="hold" grpId="1" nodeType="afterEffect">
                                  <p:stCondLst>
                                    <p:cond delay="0"/>
                                  </p:stCondLst>
                                  <p:childTnLst>
                                    <p:anim calcmode="discrete" valueType="str">
                                      <p:cBhvr>
                                        <p:cTn id="107" dur="500" fill="hold"/>
                                        <p:tgtEl>
                                          <p:spTgt spid="41038"/>
                                        </p:tgtEl>
                                        <p:attrNameLst>
                                          <p:attrName>style.visibility</p:attrName>
                                        </p:attrNameLst>
                                      </p:cBhvr>
                                      <p:tavLst>
                                        <p:tav tm="0">
                                          <p:val>
                                            <p:strVal val="hidden"/>
                                          </p:val>
                                        </p:tav>
                                        <p:tav tm="50000">
                                          <p:val>
                                            <p:strVal val="visible"/>
                                          </p:val>
                                        </p:tav>
                                      </p:tavLst>
                                    </p:anim>
                                  </p:childTnLst>
                                </p:cTn>
                              </p:par>
                            </p:childTnLst>
                          </p:cTn>
                        </p:par>
                        <p:par>
                          <p:cTn id="108" fill="hold">
                            <p:stCondLst>
                              <p:cond delay="3000"/>
                            </p:stCondLst>
                            <p:childTnLst>
                              <p:par>
                                <p:cTn id="109" presetID="10" presetClass="exit" presetSubtype="0" fill="hold" grpId="2" nodeType="afterEffect">
                                  <p:stCondLst>
                                    <p:cond delay="0"/>
                                  </p:stCondLst>
                                  <p:childTnLst>
                                    <p:animEffect transition="out" filter="fade">
                                      <p:cBhvr>
                                        <p:cTn id="110" dur="1000"/>
                                        <p:tgtEl>
                                          <p:spTgt spid="41038"/>
                                        </p:tgtEl>
                                      </p:cBhvr>
                                    </p:animEffect>
                                    <p:set>
                                      <p:cBhvr>
                                        <p:cTn id="111" dur="1" fill="hold">
                                          <p:stCondLst>
                                            <p:cond delay="999"/>
                                          </p:stCondLst>
                                        </p:cTn>
                                        <p:tgtEl>
                                          <p:spTgt spid="4103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1013"/>
                                        </p:tgtEl>
                                        <p:attrNameLst>
                                          <p:attrName>style.visibility</p:attrName>
                                        </p:attrNameLst>
                                      </p:cBhvr>
                                      <p:to>
                                        <p:strVal val="visible"/>
                                      </p:to>
                                    </p:set>
                                    <p:animEffect transition="in" filter="fade">
                                      <p:cBhvr>
                                        <p:cTn id="116" dur="1000"/>
                                        <p:tgtEl>
                                          <p:spTgt spid="4101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1015"/>
                                        </p:tgtEl>
                                        <p:attrNameLst>
                                          <p:attrName>style.visibility</p:attrName>
                                        </p:attrNameLst>
                                      </p:cBhvr>
                                      <p:to>
                                        <p:strVal val="visible"/>
                                      </p:to>
                                    </p:set>
                                    <p:animEffect transition="in" filter="fade">
                                      <p:cBhvr>
                                        <p:cTn id="121" dur="1000"/>
                                        <p:tgtEl>
                                          <p:spTgt spid="41015"/>
                                        </p:tgtEl>
                                      </p:cBhvr>
                                    </p:animEffect>
                                  </p:childTnLst>
                                </p:cTn>
                              </p:par>
                            </p:childTnLst>
                          </p:cTn>
                        </p:par>
                        <p:par>
                          <p:cTn id="122" fill="hold">
                            <p:stCondLst>
                              <p:cond delay="1000"/>
                            </p:stCondLst>
                            <p:childTnLst>
                              <p:par>
                                <p:cTn id="123" presetID="17" presetClass="entr" presetSubtype="1" fill="hold" grpId="0" nodeType="afterEffect">
                                  <p:stCondLst>
                                    <p:cond delay="0"/>
                                  </p:stCondLst>
                                  <p:childTnLst>
                                    <p:set>
                                      <p:cBhvr>
                                        <p:cTn id="124" dur="1" fill="hold">
                                          <p:stCondLst>
                                            <p:cond delay="0"/>
                                          </p:stCondLst>
                                        </p:cTn>
                                        <p:tgtEl>
                                          <p:spTgt spid="41014"/>
                                        </p:tgtEl>
                                        <p:attrNameLst>
                                          <p:attrName>style.visibility</p:attrName>
                                        </p:attrNameLst>
                                      </p:cBhvr>
                                      <p:to>
                                        <p:strVal val="visible"/>
                                      </p:to>
                                    </p:set>
                                    <p:anim calcmode="lin" valueType="num">
                                      <p:cBhvr>
                                        <p:cTn id="125" dur="1000" fill="hold"/>
                                        <p:tgtEl>
                                          <p:spTgt spid="41014"/>
                                        </p:tgtEl>
                                        <p:attrNameLst>
                                          <p:attrName>ppt_x</p:attrName>
                                        </p:attrNameLst>
                                      </p:cBhvr>
                                      <p:tavLst>
                                        <p:tav tm="0">
                                          <p:val>
                                            <p:strVal val="#ppt_x"/>
                                          </p:val>
                                        </p:tav>
                                        <p:tav tm="100000">
                                          <p:val>
                                            <p:strVal val="#ppt_x"/>
                                          </p:val>
                                        </p:tav>
                                      </p:tavLst>
                                    </p:anim>
                                    <p:anim calcmode="lin" valueType="num">
                                      <p:cBhvr>
                                        <p:cTn id="126" dur="1000" fill="hold"/>
                                        <p:tgtEl>
                                          <p:spTgt spid="41014"/>
                                        </p:tgtEl>
                                        <p:attrNameLst>
                                          <p:attrName>ppt_y</p:attrName>
                                        </p:attrNameLst>
                                      </p:cBhvr>
                                      <p:tavLst>
                                        <p:tav tm="0">
                                          <p:val>
                                            <p:strVal val="#ppt_y-#ppt_h/2"/>
                                          </p:val>
                                        </p:tav>
                                        <p:tav tm="100000">
                                          <p:val>
                                            <p:strVal val="#ppt_y"/>
                                          </p:val>
                                        </p:tav>
                                      </p:tavLst>
                                    </p:anim>
                                    <p:anim calcmode="lin" valueType="num">
                                      <p:cBhvr>
                                        <p:cTn id="127" dur="1000" fill="hold"/>
                                        <p:tgtEl>
                                          <p:spTgt spid="41014"/>
                                        </p:tgtEl>
                                        <p:attrNameLst>
                                          <p:attrName>ppt_w</p:attrName>
                                        </p:attrNameLst>
                                      </p:cBhvr>
                                      <p:tavLst>
                                        <p:tav tm="0">
                                          <p:val>
                                            <p:strVal val="#ppt_w"/>
                                          </p:val>
                                        </p:tav>
                                        <p:tav tm="100000">
                                          <p:val>
                                            <p:strVal val="#ppt_w"/>
                                          </p:val>
                                        </p:tav>
                                      </p:tavLst>
                                    </p:anim>
                                    <p:anim calcmode="lin" valueType="num">
                                      <p:cBhvr>
                                        <p:cTn id="128" dur="1000" fill="hold"/>
                                        <p:tgtEl>
                                          <p:spTgt spid="41014"/>
                                        </p:tgtEl>
                                        <p:attrNameLst>
                                          <p:attrName>ppt_h</p:attrName>
                                        </p:attrNameLst>
                                      </p:cBhvr>
                                      <p:tavLst>
                                        <p:tav tm="0">
                                          <p:val>
                                            <p:fltVal val="0"/>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fade">
                                      <p:cBhvr>
                                        <p:cTn id="133" dur="1000"/>
                                        <p:tgtEl>
                                          <p:spTgt spid="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41023"/>
                                        </p:tgtEl>
                                        <p:attrNameLst>
                                          <p:attrName>style.visibility</p:attrName>
                                        </p:attrNameLst>
                                      </p:cBhvr>
                                      <p:to>
                                        <p:strVal val="visible"/>
                                      </p:to>
                                    </p:set>
                                    <p:animEffect transition="in" filter="wipe(down)">
                                      <p:cBhvr>
                                        <p:cTn id="138" dur="1000"/>
                                        <p:tgtEl>
                                          <p:spTgt spid="41023"/>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41024"/>
                                        </p:tgtEl>
                                        <p:attrNameLst>
                                          <p:attrName>style.visibility</p:attrName>
                                        </p:attrNameLst>
                                      </p:cBhvr>
                                      <p:to>
                                        <p:strVal val="visible"/>
                                      </p:to>
                                    </p:set>
                                    <p:animEffect transition="in" filter="wipe(down)">
                                      <p:cBhvr>
                                        <p:cTn id="141" dur="1000"/>
                                        <p:tgtEl>
                                          <p:spTgt spid="41024"/>
                                        </p:tgtEl>
                                      </p:cBhvr>
                                    </p:animEffect>
                                  </p:childTnLst>
                                </p:cTn>
                              </p:par>
                            </p:childTnLst>
                          </p:cTn>
                        </p:par>
                        <p:par>
                          <p:cTn id="142" fill="hold">
                            <p:stCondLst>
                              <p:cond delay="1000"/>
                            </p:stCondLst>
                            <p:childTnLst>
                              <p:par>
                                <p:cTn id="143" presetID="10" presetClass="entr" presetSubtype="0" fill="hold" grpId="0" nodeType="afterEffect">
                                  <p:stCondLst>
                                    <p:cond delay="0"/>
                                  </p:stCondLst>
                                  <p:childTnLst>
                                    <p:set>
                                      <p:cBhvr>
                                        <p:cTn id="144" dur="1" fill="hold">
                                          <p:stCondLst>
                                            <p:cond delay="0"/>
                                          </p:stCondLst>
                                        </p:cTn>
                                        <p:tgtEl>
                                          <p:spTgt spid="41033"/>
                                        </p:tgtEl>
                                        <p:attrNameLst>
                                          <p:attrName>style.visibility</p:attrName>
                                        </p:attrNameLst>
                                      </p:cBhvr>
                                      <p:to>
                                        <p:strVal val="visible"/>
                                      </p:to>
                                    </p:set>
                                    <p:animEffect transition="in" filter="fade">
                                      <p:cBhvr>
                                        <p:cTn id="145" dur="1000"/>
                                        <p:tgtEl>
                                          <p:spTgt spid="41033"/>
                                        </p:tgtEl>
                                      </p:cBhvr>
                                    </p:animEffect>
                                  </p:childTnLst>
                                </p:cTn>
                              </p:par>
                            </p:childTnLst>
                          </p:cTn>
                        </p:par>
                      </p:childTnLst>
                    </p:cTn>
                  </p:par>
                  <p:par>
                    <p:cTn id="146" fill="hold">
                      <p:stCondLst>
                        <p:cond delay="indefinite"/>
                      </p:stCondLst>
                      <p:childTnLst>
                        <p:par>
                          <p:cTn id="147" fill="hold">
                            <p:stCondLst>
                              <p:cond delay="0"/>
                            </p:stCondLst>
                            <p:childTnLst>
                              <p:par>
                                <p:cTn id="148" presetID="52" presetClass="entr" presetSubtype="0" fill="hold" nodeType="clickEffect">
                                  <p:stCondLst>
                                    <p:cond delay="0"/>
                                  </p:stCondLst>
                                  <p:childTnLst>
                                    <p:set>
                                      <p:cBhvr>
                                        <p:cTn id="149" dur="1" fill="hold">
                                          <p:stCondLst>
                                            <p:cond delay="0"/>
                                          </p:stCondLst>
                                        </p:cTn>
                                        <p:tgtEl>
                                          <p:spTgt spid="41040"/>
                                        </p:tgtEl>
                                        <p:attrNameLst>
                                          <p:attrName>style.visibility</p:attrName>
                                        </p:attrNameLst>
                                      </p:cBhvr>
                                      <p:to>
                                        <p:strVal val="visible"/>
                                      </p:to>
                                    </p:set>
                                    <p:animScale>
                                      <p:cBhvr>
                                        <p:cTn id="150" dur="2000" decel="50000" fill="hold">
                                          <p:stCondLst>
                                            <p:cond delay="0"/>
                                          </p:stCondLst>
                                        </p:cTn>
                                        <p:tgtEl>
                                          <p:spTgt spid="410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1" dur="2000" decel="50000" fill="hold">
                                          <p:stCondLst>
                                            <p:cond delay="0"/>
                                          </p:stCondLst>
                                        </p:cTn>
                                        <p:tgtEl>
                                          <p:spTgt spid="41040"/>
                                        </p:tgtEl>
                                        <p:attrNameLst>
                                          <p:attrName>ppt_x</p:attrName>
                                          <p:attrName>ppt_y</p:attrName>
                                        </p:attrNameLst>
                                      </p:cBhvr>
                                    </p:animMotion>
                                    <p:animEffect transition="in" filter="fade">
                                      <p:cBhvr>
                                        <p:cTn id="152" dur="2000"/>
                                        <p:tgtEl>
                                          <p:spTgt spid="41040"/>
                                        </p:tgtEl>
                                      </p:cBhvr>
                                    </p:animEffect>
                                  </p:childTnLst>
                                </p:cTn>
                              </p:par>
                            </p:childTnLst>
                          </p:cTn>
                        </p:par>
                        <p:par>
                          <p:cTn id="153" fill="hold">
                            <p:stCondLst>
                              <p:cond delay="2000"/>
                            </p:stCondLst>
                            <p:childTnLst>
                              <p:par>
                                <p:cTn id="154" presetID="35" presetClass="emph" presetSubtype="0" repeatCount="3000" fill="hold" nodeType="afterEffect">
                                  <p:stCondLst>
                                    <p:cond delay="0"/>
                                  </p:stCondLst>
                                  <p:childTnLst>
                                    <p:anim calcmode="discrete" valueType="str">
                                      <p:cBhvr>
                                        <p:cTn id="155" dur="1000" fill="hold"/>
                                        <p:tgtEl>
                                          <p:spTgt spid="410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8" grpId="0" animBg="1"/>
      <p:bldP spid="40993" grpId="0" animBg="1"/>
      <p:bldP spid="40966" grpId="0" animBg="1"/>
      <p:bldP spid="40967" grpId="0" animBg="1"/>
      <p:bldP spid="40968" grpId="0" animBg="1"/>
      <p:bldP spid="40969" grpId="0" animBg="1"/>
      <p:bldP spid="40971" grpId="0" animBg="1"/>
      <p:bldP spid="40975" grpId="0" animBg="1"/>
      <p:bldP spid="40977" grpId="0" animBg="1"/>
      <p:bldP spid="41001" grpId="0" animBg="1"/>
      <p:bldP spid="41007" grpId="0" animBg="1"/>
      <p:bldP spid="41011" grpId="0" animBg="1"/>
      <p:bldP spid="41013" grpId="0" animBg="1"/>
      <p:bldP spid="41014" grpId="0" animBg="1"/>
      <p:bldP spid="41015" grpId="0" animBg="1"/>
      <p:bldP spid="41023" grpId="0" animBg="1"/>
      <p:bldP spid="41024" grpId="0" animBg="1"/>
      <p:bldP spid="41033" grpId="0" animBg="1"/>
      <p:bldP spid="41036" grpId="0" animBg="1"/>
      <p:bldP spid="41036" grpId="1" animBg="1"/>
      <p:bldP spid="41036" grpId="2" animBg="1"/>
      <p:bldP spid="41037" grpId="0" animBg="1"/>
      <p:bldP spid="41037" grpId="1" animBg="1"/>
      <p:bldP spid="41037" grpId="2" animBg="1"/>
      <p:bldP spid="41037" grpId="3" animBg="1"/>
      <p:bldP spid="41037" grpId="4" animBg="1"/>
      <p:bldP spid="41037" grpId="5" animBg="1"/>
      <p:bldP spid="41038" grpId="0" animBg="1"/>
      <p:bldP spid="41038" grpId="1" animBg="1"/>
      <p:bldP spid="41038"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1295400" y="3987800"/>
            <a:ext cx="2441575" cy="2514600"/>
            <a:chOff x="816" y="2512"/>
            <a:chExt cx="1538" cy="1584"/>
          </a:xfrm>
        </p:grpSpPr>
        <p:sp>
          <p:nvSpPr>
            <p:cNvPr id="56342" name="Arc 8"/>
            <p:cNvSpPr>
              <a:spLocks/>
            </p:cNvSpPr>
            <p:nvPr/>
          </p:nvSpPr>
          <p:spPr bwMode="auto">
            <a:xfrm>
              <a:off x="1172" y="2515"/>
              <a:ext cx="1182" cy="1539"/>
            </a:xfrm>
            <a:custGeom>
              <a:avLst/>
              <a:gdLst>
                <a:gd name="T0" fmla="*/ 0 w 21600"/>
                <a:gd name="T1" fmla="*/ 0 h 28140"/>
                <a:gd name="T2" fmla="*/ 0 w 21600"/>
                <a:gd name="T3" fmla="*/ 0 h 28140"/>
                <a:gd name="T4" fmla="*/ 0 w 21600"/>
                <a:gd name="T5" fmla="*/ 0 h 28140"/>
                <a:gd name="T6" fmla="*/ 0 60000 65536"/>
                <a:gd name="T7" fmla="*/ 0 60000 65536"/>
                <a:gd name="T8" fmla="*/ 0 60000 65536"/>
                <a:gd name="T9" fmla="*/ 0 w 21600"/>
                <a:gd name="T10" fmla="*/ 0 h 28140"/>
                <a:gd name="T11" fmla="*/ 21600 w 21600"/>
                <a:gd name="T12" fmla="*/ 28140 h 28140"/>
              </a:gdLst>
              <a:ahLst/>
              <a:cxnLst>
                <a:cxn ang="T6">
                  <a:pos x="T0" y="T1"/>
                </a:cxn>
                <a:cxn ang="T7">
                  <a:pos x="T2" y="T3"/>
                </a:cxn>
                <a:cxn ang="T8">
                  <a:pos x="T4" y="T5"/>
                </a:cxn>
              </a:cxnLst>
              <a:rect l="T9" t="T10" r="T11" b="T12"/>
              <a:pathLst>
                <a:path w="21600" h="28140" fill="none" extrusionOk="0">
                  <a:moveTo>
                    <a:pt x="13040" y="0"/>
                  </a:moveTo>
                  <a:cubicBezTo>
                    <a:pt x="18432" y="4083"/>
                    <a:pt x="21600" y="10455"/>
                    <a:pt x="21600" y="17219"/>
                  </a:cubicBezTo>
                  <a:cubicBezTo>
                    <a:pt x="21600" y="21058"/>
                    <a:pt x="20576" y="24827"/>
                    <a:pt x="18635" y="28139"/>
                  </a:cubicBezTo>
                </a:path>
                <a:path w="21600" h="28140" stroke="0" extrusionOk="0">
                  <a:moveTo>
                    <a:pt x="13040" y="0"/>
                  </a:moveTo>
                  <a:cubicBezTo>
                    <a:pt x="18432" y="4083"/>
                    <a:pt x="21600" y="10455"/>
                    <a:pt x="21600" y="17219"/>
                  </a:cubicBezTo>
                  <a:cubicBezTo>
                    <a:pt x="21600" y="21058"/>
                    <a:pt x="20576" y="24827"/>
                    <a:pt x="18635" y="28139"/>
                  </a:cubicBezTo>
                  <a:lnTo>
                    <a:pt x="0" y="17219"/>
                  </a:lnTo>
                  <a:close/>
                </a:path>
              </a:pathLst>
            </a:custGeom>
            <a:solidFill>
              <a:srgbClr val="66CCFF"/>
            </a:solidFill>
            <a:ln w="38100">
              <a:solidFill>
                <a:srgbClr val="000000"/>
              </a:solidFill>
              <a:round/>
              <a:headEnd/>
              <a:tailEnd/>
            </a:ln>
          </p:spPr>
          <p:txBody>
            <a:bodyPr wrap="none" anchor="ctr"/>
            <a:lstStyle/>
            <a:p>
              <a:endParaRPr lang="en-US"/>
            </a:p>
          </p:txBody>
        </p:sp>
        <p:sp>
          <p:nvSpPr>
            <p:cNvPr id="56343" name="Freeform 54"/>
            <p:cNvSpPr>
              <a:spLocks/>
            </p:cNvSpPr>
            <p:nvPr/>
          </p:nvSpPr>
          <p:spPr bwMode="auto">
            <a:xfrm>
              <a:off x="816" y="2512"/>
              <a:ext cx="1376" cy="1584"/>
            </a:xfrm>
            <a:custGeom>
              <a:avLst/>
              <a:gdLst>
                <a:gd name="T0" fmla="*/ 1056 w 1376"/>
                <a:gd name="T1" fmla="*/ 0 h 1584"/>
                <a:gd name="T2" fmla="*/ 952 w 1376"/>
                <a:gd name="T3" fmla="*/ 72 h 1584"/>
                <a:gd name="T4" fmla="*/ 784 w 1376"/>
                <a:gd name="T5" fmla="*/ 64 h 1584"/>
                <a:gd name="T6" fmla="*/ 576 w 1376"/>
                <a:gd name="T7" fmla="*/ 200 h 1584"/>
                <a:gd name="T8" fmla="*/ 376 w 1376"/>
                <a:gd name="T9" fmla="*/ 176 h 1584"/>
                <a:gd name="T10" fmla="*/ 128 w 1376"/>
                <a:gd name="T11" fmla="*/ 424 h 1584"/>
                <a:gd name="T12" fmla="*/ 0 w 1376"/>
                <a:gd name="T13" fmla="*/ 728 h 1584"/>
                <a:gd name="T14" fmla="*/ 64 w 1376"/>
                <a:gd name="T15" fmla="*/ 952 h 1584"/>
                <a:gd name="T16" fmla="*/ 8 w 1376"/>
                <a:gd name="T17" fmla="*/ 1184 h 1584"/>
                <a:gd name="T18" fmla="*/ 216 w 1376"/>
                <a:gd name="T19" fmla="*/ 1320 h 1584"/>
                <a:gd name="T20" fmla="*/ 392 w 1376"/>
                <a:gd name="T21" fmla="*/ 1280 h 1584"/>
                <a:gd name="T22" fmla="*/ 504 w 1376"/>
                <a:gd name="T23" fmla="*/ 1424 h 1584"/>
                <a:gd name="T24" fmla="*/ 696 w 1376"/>
                <a:gd name="T25" fmla="*/ 1408 h 1584"/>
                <a:gd name="T26" fmla="*/ 904 w 1376"/>
                <a:gd name="T27" fmla="*/ 1568 h 1584"/>
                <a:gd name="T28" fmla="*/ 1072 w 1376"/>
                <a:gd name="T29" fmla="*/ 1496 h 1584"/>
                <a:gd name="T30" fmla="*/ 1200 w 1376"/>
                <a:gd name="T31" fmla="*/ 1584 h 1584"/>
                <a:gd name="T32" fmla="*/ 1376 w 1376"/>
                <a:gd name="T33" fmla="*/ 1536 h 1584"/>
                <a:gd name="T34" fmla="*/ 1056 w 1376"/>
                <a:gd name="T35" fmla="*/ 0 h 15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6"/>
                <a:gd name="T55" fmla="*/ 0 h 1584"/>
                <a:gd name="T56" fmla="*/ 1376 w 1376"/>
                <a:gd name="T57" fmla="*/ 1584 h 15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6" h="1584">
                  <a:moveTo>
                    <a:pt x="1056" y="0"/>
                  </a:moveTo>
                  <a:lnTo>
                    <a:pt x="952" y="72"/>
                  </a:lnTo>
                  <a:lnTo>
                    <a:pt x="784" y="64"/>
                  </a:lnTo>
                  <a:lnTo>
                    <a:pt x="576" y="200"/>
                  </a:lnTo>
                  <a:lnTo>
                    <a:pt x="376" y="176"/>
                  </a:lnTo>
                  <a:lnTo>
                    <a:pt x="128" y="424"/>
                  </a:lnTo>
                  <a:lnTo>
                    <a:pt x="0" y="728"/>
                  </a:lnTo>
                  <a:lnTo>
                    <a:pt x="64" y="952"/>
                  </a:lnTo>
                  <a:lnTo>
                    <a:pt x="8" y="1184"/>
                  </a:lnTo>
                  <a:lnTo>
                    <a:pt x="216" y="1320"/>
                  </a:lnTo>
                  <a:lnTo>
                    <a:pt x="392" y="1280"/>
                  </a:lnTo>
                  <a:lnTo>
                    <a:pt x="504" y="1424"/>
                  </a:lnTo>
                  <a:lnTo>
                    <a:pt x="696" y="1408"/>
                  </a:lnTo>
                  <a:lnTo>
                    <a:pt x="904" y="1568"/>
                  </a:lnTo>
                  <a:lnTo>
                    <a:pt x="1072" y="1496"/>
                  </a:lnTo>
                  <a:lnTo>
                    <a:pt x="1200" y="1584"/>
                  </a:lnTo>
                  <a:lnTo>
                    <a:pt x="1376" y="1536"/>
                  </a:lnTo>
                  <a:lnTo>
                    <a:pt x="1056" y="0"/>
                  </a:lnTo>
                  <a:close/>
                </a:path>
              </a:pathLst>
            </a:custGeom>
            <a:solidFill>
              <a:srgbClr val="66CCFF"/>
            </a:solidFill>
            <a:ln w="9525">
              <a:noFill/>
              <a:round/>
              <a:headEnd/>
              <a:tailEnd/>
            </a:ln>
          </p:spPr>
          <p:txBody>
            <a:bodyPr/>
            <a:lstStyle/>
            <a:p>
              <a:endParaRPr lang="en-US"/>
            </a:p>
          </p:txBody>
        </p:sp>
      </p:grpSp>
      <p:sp>
        <p:nvSpPr>
          <p:cNvPr id="114692" name="Rectangle 4"/>
          <p:cNvSpPr>
            <a:spLocks noChangeArrowheads="1"/>
          </p:cNvSpPr>
          <p:nvPr/>
        </p:nvSpPr>
        <p:spPr bwMode="auto">
          <a:xfrm>
            <a:off x="254000" y="952500"/>
            <a:ext cx="8674100" cy="2927350"/>
          </a:xfrm>
          <a:prstGeom prst="rect">
            <a:avLst/>
          </a:prstGeom>
          <a:solidFill>
            <a:srgbClr val="FFFF99"/>
          </a:solidFill>
          <a:ln w="9525">
            <a:noFill/>
            <a:miter lim="800000"/>
            <a:headEnd/>
            <a:tailEnd/>
          </a:ln>
        </p:spPr>
        <p:txBody>
          <a:bodyPr wrap="none" anchor="ctr"/>
          <a:lstStyle/>
          <a:p>
            <a:endParaRPr lang="en-US" sz="2800"/>
          </a:p>
        </p:txBody>
      </p:sp>
      <p:sp>
        <p:nvSpPr>
          <p:cNvPr id="56324" name="Rectangle 5"/>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ARC</a:t>
            </a:r>
          </a:p>
        </p:txBody>
      </p:sp>
      <p:grpSp>
        <p:nvGrpSpPr>
          <p:cNvPr id="3" name="Group 53"/>
          <p:cNvGrpSpPr>
            <a:grpSpLocks/>
          </p:cNvGrpSpPr>
          <p:nvPr/>
        </p:nvGrpSpPr>
        <p:grpSpPr bwMode="auto">
          <a:xfrm>
            <a:off x="396875" y="923925"/>
            <a:ext cx="8435975" cy="1154113"/>
            <a:chOff x="250" y="582"/>
            <a:chExt cx="5314" cy="727"/>
          </a:xfrm>
        </p:grpSpPr>
        <p:sp>
          <p:nvSpPr>
            <p:cNvPr id="56340" name="Text Box 6"/>
            <p:cNvSpPr txBox="1">
              <a:spLocks noChangeArrowheads="1"/>
            </p:cNvSpPr>
            <p:nvPr/>
          </p:nvSpPr>
          <p:spPr bwMode="auto">
            <a:xfrm>
              <a:off x="499" y="582"/>
              <a:ext cx="5065"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Arcs are dimensioned by giving the </a:t>
              </a:r>
              <a:r>
                <a:rPr lang="en-US" sz="2800" b="1">
                  <a:solidFill>
                    <a:schemeClr val="accent2"/>
                  </a:solidFill>
                  <a:latin typeface="Arial" charset="0"/>
                  <a:cs typeface="Arial" charset="0"/>
                </a:rPr>
                <a:t>radius</a:t>
              </a:r>
              <a:r>
                <a:rPr lang="en-US" sz="2800">
                  <a:solidFill>
                    <a:srgbClr val="000000"/>
                  </a:solidFill>
                  <a:latin typeface="Arial" charset="0"/>
                  <a:cs typeface="Arial" charset="0"/>
                </a:rPr>
                <a:t>, in the</a:t>
              </a:r>
            </a:p>
            <a:p>
              <a:pPr>
                <a:lnSpc>
                  <a:spcPct val="130000"/>
                </a:lnSpc>
              </a:pPr>
              <a:r>
                <a:rPr lang="en-US" sz="2800">
                  <a:solidFill>
                    <a:srgbClr val="000000"/>
                  </a:solidFill>
                  <a:latin typeface="Arial" charset="0"/>
                  <a:cs typeface="Arial" charset="0"/>
                </a:rPr>
                <a:t>views in which their true shapes appear.</a:t>
              </a:r>
            </a:p>
          </p:txBody>
        </p:sp>
        <p:sp>
          <p:nvSpPr>
            <p:cNvPr id="114695" name="Rectangle 7"/>
            <p:cNvSpPr>
              <a:spLocks noChangeArrowheads="1"/>
            </p:cNvSpPr>
            <p:nvPr/>
          </p:nvSpPr>
          <p:spPr bwMode="auto">
            <a:xfrm>
              <a:off x="250" y="732"/>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grpSp>
        <p:nvGrpSpPr>
          <p:cNvPr id="4" name="Group 65"/>
          <p:cNvGrpSpPr>
            <a:grpSpLocks/>
          </p:cNvGrpSpPr>
          <p:nvPr/>
        </p:nvGrpSpPr>
        <p:grpSpPr bwMode="auto">
          <a:xfrm>
            <a:off x="1784350" y="5410200"/>
            <a:ext cx="142875" cy="149225"/>
            <a:chOff x="1124" y="3408"/>
            <a:chExt cx="90" cy="94"/>
          </a:xfrm>
        </p:grpSpPr>
        <p:sp>
          <p:nvSpPr>
            <p:cNvPr id="56338" name="Line 9"/>
            <p:cNvSpPr>
              <a:spLocks noChangeShapeType="1"/>
            </p:cNvSpPr>
            <p:nvPr/>
          </p:nvSpPr>
          <p:spPr bwMode="auto">
            <a:xfrm>
              <a:off x="1169" y="3408"/>
              <a:ext cx="0" cy="94"/>
            </a:xfrm>
            <a:prstGeom prst="line">
              <a:avLst/>
            </a:prstGeom>
            <a:noFill/>
            <a:ln w="9525">
              <a:solidFill>
                <a:srgbClr val="000000"/>
              </a:solidFill>
              <a:round/>
              <a:headEnd/>
              <a:tailEnd/>
            </a:ln>
          </p:spPr>
          <p:txBody>
            <a:bodyPr/>
            <a:lstStyle/>
            <a:p>
              <a:endParaRPr lang="en-US"/>
            </a:p>
          </p:txBody>
        </p:sp>
        <p:sp>
          <p:nvSpPr>
            <p:cNvPr id="56339" name="Line 10"/>
            <p:cNvSpPr>
              <a:spLocks noChangeShapeType="1"/>
            </p:cNvSpPr>
            <p:nvPr/>
          </p:nvSpPr>
          <p:spPr bwMode="auto">
            <a:xfrm flipH="1">
              <a:off x="1124" y="3456"/>
              <a:ext cx="90" cy="0"/>
            </a:xfrm>
            <a:prstGeom prst="line">
              <a:avLst/>
            </a:prstGeom>
            <a:noFill/>
            <a:ln w="9525">
              <a:solidFill>
                <a:srgbClr val="000000"/>
              </a:solidFill>
              <a:round/>
              <a:headEnd/>
              <a:tailEnd/>
            </a:ln>
          </p:spPr>
          <p:txBody>
            <a:bodyPr/>
            <a:lstStyle/>
            <a:p>
              <a:endParaRPr lang="en-US"/>
            </a:p>
          </p:txBody>
        </p:sp>
      </p:grpSp>
      <p:sp>
        <p:nvSpPr>
          <p:cNvPr id="114699" name="Line 11"/>
          <p:cNvSpPr>
            <a:spLocks noChangeShapeType="1"/>
          </p:cNvSpPr>
          <p:nvPr/>
        </p:nvSpPr>
        <p:spPr bwMode="auto">
          <a:xfrm rot="900000" flipV="1">
            <a:off x="2001838" y="4337050"/>
            <a:ext cx="1347787" cy="1347788"/>
          </a:xfrm>
          <a:prstGeom prst="line">
            <a:avLst/>
          </a:prstGeom>
          <a:noFill/>
          <a:ln w="19050">
            <a:solidFill>
              <a:schemeClr val="accent2"/>
            </a:solidFill>
            <a:round/>
            <a:headEnd/>
            <a:tailEnd type="arrow" w="sm" len="lg"/>
          </a:ln>
        </p:spPr>
        <p:txBody>
          <a:bodyPr/>
          <a:lstStyle/>
          <a:p>
            <a:endParaRPr lang="en-US"/>
          </a:p>
        </p:txBody>
      </p:sp>
      <p:sp>
        <p:nvSpPr>
          <p:cNvPr id="114704" name="Text Box 16"/>
          <p:cNvSpPr txBox="1">
            <a:spLocks noChangeArrowheads="1"/>
          </p:cNvSpPr>
          <p:nvPr/>
        </p:nvSpPr>
        <p:spPr bwMode="auto">
          <a:xfrm rot="-1800000">
            <a:off x="2170113" y="4664075"/>
            <a:ext cx="862012"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 200</a:t>
            </a:r>
            <a:endParaRPr lang="th-TH" sz="2000">
              <a:solidFill>
                <a:srgbClr val="000000"/>
              </a:solidFill>
              <a:latin typeface="Arial" charset="0"/>
            </a:endParaRPr>
          </a:p>
        </p:txBody>
      </p:sp>
      <p:grpSp>
        <p:nvGrpSpPr>
          <p:cNvPr id="5" name="Group 52"/>
          <p:cNvGrpSpPr>
            <a:grpSpLocks/>
          </p:cNvGrpSpPr>
          <p:nvPr/>
        </p:nvGrpSpPr>
        <p:grpSpPr bwMode="auto">
          <a:xfrm>
            <a:off x="409575" y="2105025"/>
            <a:ext cx="8537575" cy="1714500"/>
            <a:chOff x="258" y="1326"/>
            <a:chExt cx="5378" cy="1080"/>
          </a:xfrm>
        </p:grpSpPr>
        <p:sp>
          <p:nvSpPr>
            <p:cNvPr id="56336" name="Text Box 50"/>
            <p:cNvSpPr txBox="1">
              <a:spLocks noChangeArrowheads="1"/>
            </p:cNvSpPr>
            <p:nvPr/>
          </p:nvSpPr>
          <p:spPr bwMode="auto">
            <a:xfrm>
              <a:off x="507" y="1326"/>
              <a:ext cx="5129" cy="1080"/>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The letter “R” is </a:t>
              </a:r>
              <a:r>
                <a:rPr lang="en-US" sz="2800" b="1">
                  <a:solidFill>
                    <a:schemeClr val="accent2"/>
                  </a:solidFill>
                  <a:latin typeface="Arial" charset="0"/>
                  <a:cs typeface="Arial" charset="0"/>
                </a:rPr>
                <a:t>always</a:t>
              </a:r>
              <a:r>
                <a:rPr lang="en-US" sz="2800">
                  <a:solidFill>
                    <a:srgbClr val="000000"/>
                  </a:solidFill>
                  <a:latin typeface="Arial" charset="0"/>
                  <a:cs typeface="Arial" charset="0"/>
                </a:rPr>
                <a:t> lettered before the figures</a:t>
              </a:r>
            </a:p>
            <a:p>
              <a:pPr>
                <a:lnSpc>
                  <a:spcPct val="130000"/>
                </a:lnSpc>
              </a:pPr>
              <a:r>
                <a:rPr lang="en-US" sz="2800">
                  <a:solidFill>
                    <a:srgbClr val="000000"/>
                  </a:solidFill>
                  <a:latin typeface="Arial" charset="0"/>
                  <a:cs typeface="Arial" charset="0"/>
                </a:rPr>
                <a:t>to emphasize that this dimension is radius of an</a:t>
              </a:r>
            </a:p>
            <a:p>
              <a:pPr>
                <a:lnSpc>
                  <a:spcPct val="130000"/>
                </a:lnSpc>
              </a:pPr>
              <a:r>
                <a:rPr lang="en-US" sz="2800">
                  <a:solidFill>
                    <a:srgbClr val="000000"/>
                  </a:solidFill>
                  <a:latin typeface="Arial" charset="0"/>
                  <a:cs typeface="Arial" charset="0"/>
                </a:rPr>
                <a:t>arc.</a:t>
              </a:r>
            </a:p>
          </p:txBody>
        </p:sp>
        <p:sp>
          <p:nvSpPr>
            <p:cNvPr id="114739" name="Rectangle 51"/>
            <p:cNvSpPr>
              <a:spLocks noChangeArrowheads="1"/>
            </p:cNvSpPr>
            <p:nvPr/>
          </p:nvSpPr>
          <p:spPr bwMode="auto">
            <a:xfrm>
              <a:off x="258" y="1476"/>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grpSp>
        <p:nvGrpSpPr>
          <p:cNvPr id="6" name="Group 66"/>
          <p:cNvGrpSpPr>
            <a:grpSpLocks/>
          </p:cNvGrpSpPr>
          <p:nvPr/>
        </p:nvGrpSpPr>
        <p:grpSpPr bwMode="auto">
          <a:xfrm>
            <a:off x="5321300" y="4051300"/>
            <a:ext cx="2441575" cy="2514600"/>
            <a:chOff x="3352" y="2552"/>
            <a:chExt cx="1538" cy="1584"/>
          </a:xfrm>
        </p:grpSpPr>
        <p:sp>
          <p:nvSpPr>
            <p:cNvPr id="56334" name="Arc 56"/>
            <p:cNvSpPr>
              <a:spLocks/>
            </p:cNvSpPr>
            <p:nvPr/>
          </p:nvSpPr>
          <p:spPr bwMode="auto">
            <a:xfrm>
              <a:off x="3708" y="2555"/>
              <a:ext cx="1182" cy="1539"/>
            </a:xfrm>
            <a:custGeom>
              <a:avLst/>
              <a:gdLst>
                <a:gd name="T0" fmla="*/ 0 w 21600"/>
                <a:gd name="T1" fmla="*/ 0 h 28140"/>
                <a:gd name="T2" fmla="*/ 0 w 21600"/>
                <a:gd name="T3" fmla="*/ 0 h 28140"/>
                <a:gd name="T4" fmla="*/ 0 w 21600"/>
                <a:gd name="T5" fmla="*/ 0 h 28140"/>
                <a:gd name="T6" fmla="*/ 0 60000 65536"/>
                <a:gd name="T7" fmla="*/ 0 60000 65536"/>
                <a:gd name="T8" fmla="*/ 0 60000 65536"/>
                <a:gd name="T9" fmla="*/ 0 w 21600"/>
                <a:gd name="T10" fmla="*/ 0 h 28140"/>
                <a:gd name="T11" fmla="*/ 21600 w 21600"/>
                <a:gd name="T12" fmla="*/ 28140 h 28140"/>
              </a:gdLst>
              <a:ahLst/>
              <a:cxnLst>
                <a:cxn ang="T6">
                  <a:pos x="T0" y="T1"/>
                </a:cxn>
                <a:cxn ang="T7">
                  <a:pos x="T2" y="T3"/>
                </a:cxn>
                <a:cxn ang="T8">
                  <a:pos x="T4" y="T5"/>
                </a:cxn>
              </a:cxnLst>
              <a:rect l="T9" t="T10" r="T11" b="T12"/>
              <a:pathLst>
                <a:path w="21600" h="28140" fill="none" extrusionOk="0">
                  <a:moveTo>
                    <a:pt x="13040" y="0"/>
                  </a:moveTo>
                  <a:cubicBezTo>
                    <a:pt x="18432" y="4083"/>
                    <a:pt x="21600" y="10455"/>
                    <a:pt x="21600" y="17219"/>
                  </a:cubicBezTo>
                  <a:cubicBezTo>
                    <a:pt x="21600" y="21058"/>
                    <a:pt x="20576" y="24827"/>
                    <a:pt x="18635" y="28139"/>
                  </a:cubicBezTo>
                </a:path>
                <a:path w="21600" h="28140" stroke="0" extrusionOk="0">
                  <a:moveTo>
                    <a:pt x="13040" y="0"/>
                  </a:moveTo>
                  <a:cubicBezTo>
                    <a:pt x="18432" y="4083"/>
                    <a:pt x="21600" y="10455"/>
                    <a:pt x="21600" y="17219"/>
                  </a:cubicBezTo>
                  <a:cubicBezTo>
                    <a:pt x="21600" y="21058"/>
                    <a:pt x="20576" y="24827"/>
                    <a:pt x="18635" y="28139"/>
                  </a:cubicBezTo>
                  <a:lnTo>
                    <a:pt x="0" y="17219"/>
                  </a:lnTo>
                  <a:close/>
                </a:path>
              </a:pathLst>
            </a:custGeom>
            <a:solidFill>
              <a:srgbClr val="66CCFF"/>
            </a:solidFill>
            <a:ln w="38100">
              <a:solidFill>
                <a:srgbClr val="000000"/>
              </a:solidFill>
              <a:round/>
              <a:headEnd/>
              <a:tailEnd/>
            </a:ln>
          </p:spPr>
          <p:txBody>
            <a:bodyPr wrap="none" anchor="ctr"/>
            <a:lstStyle/>
            <a:p>
              <a:endParaRPr lang="en-US"/>
            </a:p>
          </p:txBody>
        </p:sp>
        <p:sp>
          <p:nvSpPr>
            <p:cNvPr id="56335" name="Freeform 57"/>
            <p:cNvSpPr>
              <a:spLocks/>
            </p:cNvSpPr>
            <p:nvPr/>
          </p:nvSpPr>
          <p:spPr bwMode="auto">
            <a:xfrm>
              <a:off x="3352" y="2552"/>
              <a:ext cx="1376" cy="1584"/>
            </a:xfrm>
            <a:custGeom>
              <a:avLst/>
              <a:gdLst>
                <a:gd name="T0" fmla="*/ 1056 w 1376"/>
                <a:gd name="T1" fmla="*/ 0 h 1584"/>
                <a:gd name="T2" fmla="*/ 952 w 1376"/>
                <a:gd name="T3" fmla="*/ 72 h 1584"/>
                <a:gd name="T4" fmla="*/ 784 w 1376"/>
                <a:gd name="T5" fmla="*/ 64 h 1584"/>
                <a:gd name="T6" fmla="*/ 576 w 1376"/>
                <a:gd name="T7" fmla="*/ 200 h 1584"/>
                <a:gd name="T8" fmla="*/ 376 w 1376"/>
                <a:gd name="T9" fmla="*/ 176 h 1584"/>
                <a:gd name="T10" fmla="*/ 128 w 1376"/>
                <a:gd name="T11" fmla="*/ 424 h 1584"/>
                <a:gd name="T12" fmla="*/ 0 w 1376"/>
                <a:gd name="T13" fmla="*/ 728 h 1584"/>
                <a:gd name="T14" fmla="*/ 64 w 1376"/>
                <a:gd name="T15" fmla="*/ 952 h 1584"/>
                <a:gd name="T16" fmla="*/ 8 w 1376"/>
                <a:gd name="T17" fmla="*/ 1184 h 1584"/>
                <a:gd name="T18" fmla="*/ 216 w 1376"/>
                <a:gd name="T19" fmla="*/ 1320 h 1584"/>
                <a:gd name="T20" fmla="*/ 392 w 1376"/>
                <a:gd name="T21" fmla="*/ 1280 h 1584"/>
                <a:gd name="T22" fmla="*/ 504 w 1376"/>
                <a:gd name="T23" fmla="*/ 1424 h 1584"/>
                <a:gd name="T24" fmla="*/ 696 w 1376"/>
                <a:gd name="T25" fmla="*/ 1408 h 1584"/>
                <a:gd name="T26" fmla="*/ 904 w 1376"/>
                <a:gd name="T27" fmla="*/ 1568 h 1584"/>
                <a:gd name="T28" fmla="*/ 1072 w 1376"/>
                <a:gd name="T29" fmla="*/ 1496 h 1584"/>
                <a:gd name="T30" fmla="*/ 1200 w 1376"/>
                <a:gd name="T31" fmla="*/ 1584 h 1584"/>
                <a:gd name="T32" fmla="*/ 1376 w 1376"/>
                <a:gd name="T33" fmla="*/ 1536 h 1584"/>
                <a:gd name="T34" fmla="*/ 1056 w 1376"/>
                <a:gd name="T35" fmla="*/ 0 h 15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6"/>
                <a:gd name="T55" fmla="*/ 0 h 1584"/>
                <a:gd name="T56" fmla="*/ 1376 w 1376"/>
                <a:gd name="T57" fmla="*/ 1584 h 15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6" h="1584">
                  <a:moveTo>
                    <a:pt x="1056" y="0"/>
                  </a:moveTo>
                  <a:lnTo>
                    <a:pt x="952" y="72"/>
                  </a:lnTo>
                  <a:lnTo>
                    <a:pt x="784" y="64"/>
                  </a:lnTo>
                  <a:lnTo>
                    <a:pt x="576" y="200"/>
                  </a:lnTo>
                  <a:lnTo>
                    <a:pt x="376" y="176"/>
                  </a:lnTo>
                  <a:lnTo>
                    <a:pt x="128" y="424"/>
                  </a:lnTo>
                  <a:lnTo>
                    <a:pt x="0" y="728"/>
                  </a:lnTo>
                  <a:lnTo>
                    <a:pt x="64" y="952"/>
                  </a:lnTo>
                  <a:lnTo>
                    <a:pt x="8" y="1184"/>
                  </a:lnTo>
                  <a:lnTo>
                    <a:pt x="216" y="1320"/>
                  </a:lnTo>
                  <a:lnTo>
                    <a:pt x="392" y="1280"/>
                  </a:lnTo>
                  <a:lnTo>
                    <a:pt x="504" y="1424"/>
                  </a:lnTo>
                  <a:lnTo>
                    <a:pt x="696" y="1408"/>
                  </a:lnTo>
                  <a:lnTo>
                    <a:pt x="904" y="1568"/>
                  </a:lnTo>
                  <a:lnTo>
                    <a:pt x="1072" y="1496"/>
                  </a:lnTo>
                  <a:lnTo>
                    <a:pt x="1200" y="1584"/>
                  </a:lnTo>
                  <a:lnTo>
                    <a:pt x="1376" y="1536"/>
                  </a:lnTo>
                  <a:lnTo>
                    <a:pt x="1056" y="0"/>
                  </a:lnTo>
                  <a:close/>
                </a:path>
              </a:pathLst>
            </a:custGeom>
            <a:solidFill>
              <a:srgbClr val="66CCFF"/>
            </a:solidFill>
            <a:ln w="9525">
              <a:noFill/>
              <a:round/>
              <a:headEnd/>
              <a:tailEnd/>
            </a:ln>
          </p:spPr>
          <p:txBody>
            <a:bodyPr/>
            <a:lstStyle/>
            <a:p>
              <a:endParaRPr lang="en-US"/>
            </a:p>
          </p:txBody>
        </p:sp>
      </p:grpSp>
      <p:sp>
        <p:nvSpPr>
          <p:cNvPr id="114748" name="Line 60"/>
          <p:cNvSpPr>
            <a:spLocks noChangeShapeType="1"/>
          </p:cNvSpPr>
          <p:nvPr/>
        </p:nvSpPr>
        <p:spPr bwMode="auto">
          <a:xfrm rot="900000" flipV="1">
            <a:off x="6577013" y="4471988"/>
            <a:ext cx="854075" cy="854075"/>
          </a:xfrm>
          <a:prstGeom prst="line">
            <a:avLst/>
          </a:prstGeom>
          <a:noFill/>
          <a:ln w="19050">
            <a:solidFill>
              <a:schemeClr val="accent2"/>
            </a:solidFill>
            <a:round/>
            <a:headEnd/>
            <a:tailEnd type="arrow" w="sm" len="lg"/>
          </a:ln>
        </p:spPr>
        <p:txBody>
          <a:bodyPr/>
          <a:lstStyle/>
          <a:p>
            <a:endParaRPr lang="en-US"/>
          </a:p>
        </p:txBody>
      </p:sp>
      <p:sp>
        <p:nvSpPr>
          <p:cNvPr id="114749" name="Text Box 61"/>
          <p:cNvSpPr txBox="1">
            <a:spLocks noChangeArrowheads="1"/>
          </p:cNvSpPr>
          <p:nvPr/>
        </p:nvSpPr>
        <p:spPr bwMode="auto">
          <a:xfrm rot="-1800000">
            <a:off x="6462713" y="4575175"/>
            <a:ext cx="862012"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 200</a:t>
            </a:r>
            <a:endParaRPr lang="th-TH" sz="2000">
              <a:solidFill>
                <a:srgbClr val="000000"/>
              </a:solidFill>
              <a:latin typeface="Arial" charset="0"/>
            </a:endParaRPr>
          </a:p>
        </p:txBody>
      </p:sp>
      <p:sp>
        <p:nvSpPr>
          <p:cNvPr id="114751" name="Rectangle 63"/>
          <p:cNvSpPr>
            <a:spLocks noChangeArrowheads="1"/>
          </p:cNvSpPr>
          <p:nvPr/>
        </p:nvSpPr>
        <p:spPr bwMode="auto">
          <a:xfrm>
            <a:off x="4314825" y="5010150"/>
            <a:ext cx="501650" cy="519113"/>
          </a:xfrm>
          <a:prstGeom prst="rect">
            <a:avLst/>
          </a:prstGeom>
          <a:noFill/>
          <a:ln w="9525">
            <a:noFill/>
            <a:miter lim="800000"/>
            <a:headEnd/>
            <a:tailEnd/>
          </a:ln>
        </p:spPr>
        <p:txBody>
          <a:bodyPr wrap="none">
            <a:spAutoFit/>
          </a:bodyPr>
          <a:lstStyle/>
          <a:p>
            <a:r>
              <a:rPr lang="en-US">
                <a:solidFill>
                  <a:srgbClr val="000000"/>
                </a:solidFill>
                <a:latin typeface="Arial" charset="0"/>
              </a:rPr>
              <a:t>or</a:t>
            </a:r>
            <a:endParaRPr lang="th-TH">
              <a:solidFill>
                <a:srgbClr val="000000"/>
              </a:solidFill>
              <a:latin typeface="Arial"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4692"/>
                                        </p:tgtEl>
                                        <p:attrNameLst>
                                          <p:attrName>style.visibility</p:attrName>
                                        </p:attrNameLst>
                                      </p:cBhvr>
                                      <p:to>
                                        <p:strVal val="visible"/>
                                      </p:to>
                                    </p:set>
                                    <p:animEffect transition="in" filter="fade">
                                      <p:cBhvr>
                                        <p:cTn id="12" dur="2000"/>
                                        <p:tgtEl>
                                          <p:spTgt spid="114692"/>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4699"/>
                                        </p:tgtEl>
                                        <p:attrNameLst>
                                          <p:attrName>style.visibility</p:attrName>
                                        </p:attrNameLst>
                                      </p:cBhvr>
                                      <p:to>
                                        <p:strVal val="visible"/>
                                      </p:to>
                                    </p:set>
                                    <p:animEffect transition="in" filter="wipe(left)">
                                      <p:cBhvr>
                                        <p:cTn id="32" dur="1000"/>
                                        <p:tgtEl>
                                          <p:spTgt spid="114699"/>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4704"/>
                                        </p:tgtEl>
                                        <p:attrNameLst>
                                          <p:attrName>style.visibility</p:attrName>
                                        </p:attrNameLst>
                                      </p:cBhvr>
                                      <p:to>
                                        <p:strVal val="visible"/>
                                      </p:to>
                                    </p:set>
                                    <p:animEffect transition="in" filter="fade">
                                      <p:cBhvr>
                                        <p:cTn id="36" dur="1000"/>
                                        <p:tgtEl>
                                          <p:spTgt spid="114704"/>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4751"/>
                                        </p:tgtEl>
                                        <p:attrNameLst>
                                          <p:attrName>style.visibility</p:attrName>
                                        </p:attrNameLst>
                                      </p:cBhvr>
                                      <p:to>
                                        <p:strVal val="visible"/>
                                      </p:to>
                                    </p:set>
                                    <p:animEffect transition="in" filter="fade">
                                      <p:cBhvr>
                                        <p:cTn id="41" dur="1000"/>
                                        <p:tgtEl>
                                          <p:spTgt spid="114751"/>
                                        </p:tgtEl>
                                      </p:cBhvr>
                                    </p:animEffect>
                                    <p:anim calcmode="lin" valueType="num">
                                      <p:cBhvr>
                                        <p:cTn id="42" dur="1000" fill="hold"/>
                                        <p:tgtEl>
                                          <p:spTgt spid="114751"/>
                                        </p:tgtEl>
                                        <p:attrNameLst>
                                          <p:attrName>ppt_x</p:attrName>
                                        </p:attrNameLst>
                                      </p:cBhvr>
                                      <p:tavLst>
                                        <p:tav tm="0">
                                          <p:val>
                                            <p:strVal val="#ppt_x"/>
                                          </p:val>
                                        </p:tav>
                                        <p:tav tm="100000">
                                          <p:val>
                                            <p:strVal val="#ppt_x"/>
                                          </p:val>
                                        </p:tav>
                                      </p:tavLst>
                                    </p:anim>
                                    <p:anim calcmode="lin" valueType="num">
                                      <p:cBhvr>
                                        <p:cTn id="43" dur="1000" fill="hold"/>
                                        <p:tgtEl>
                                          <p:spTgt spid="114751"/>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14748"/>
                                        </p:tgtEl>
                                        <p:attrNameLst>
                                          <p:attrName>style.visibility</p:attrName>
                                        </p:attrNameLst>
                                      </p:cBhvr>
                                      <p:to>
                                        <p:strVal val="visible"/>
                                      </p:to>
                                    </p:set>
                                    <p:animEffect transition="in" filter="wipe(left)">
                                      <p:cBhvr>
                                        <p:cTn id="51" dur="1000"/>
                                        <p:tgtEl>
                                          <p:spTgt spid="114748"/>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14749"/>
                                        </p:tgtEl>
                                        <p:attrNameLst>
                                          <p:attrName>style.visibility</p:attrName>
                                        </p:attrNameLst>
                                      </p:cBhvr>
                                      <p:to>
                                        <p:strVal val="visible"/>
                                      </p:to>
                                    </p:set>
                                    <p:animEffect transition="in" filter="fade">
                                      <p:cBhvr>
                                        <p:cTn id="55" dur="1000"/>
                                        <p:tgtEl>
                                          <p:spTgt spid="114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p:bldP spid="114699" grpId="0" animBg="1"/>
      <p:bldP spid="114704" grpId="0"/>
      <p:bldP spid="114748" grpId="0" animBg="1"/>
      <p:bldP spid="114749" grpId="0"/>
      <p:bldP spid="1147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
          <p:cNvGrpSpPr>
            <a:grpSpLocks/>
          </p:cNvGrpSpPr>
          <p:nvPr/>
        </p:nvGrpSpPr>
        <p:grpSpPr bwMode="auto">
          <a:xfrm>
            <a:off x="3302000" y="4518025"/>
            <a:ext cx="1790700" cy="1981200"/>
            <a:chOff x="2080" y="2846"/>
            <a:chExt cx="1128" cy="1248"/>
          </a:xfrm>
        </p:grpSpPr>
        <p:grpSp>
          <p:nvGrpSpPr>
            <p:cNvPr id="57392" name="Group 99"/>
            <p:cNvGrpSpPr>
              <a:grpSpLocks/>
            </p:cNvGrpSpPr>
            <p:nvPr/>
          </p:nvGrpSpPr>
          <p:grpSpPr bwMode="auto">
            <a:xfrm>
              <a:off x="2080" y="2846"/>
              <a:ext cx="1128" cy="1248"/>
              <a:chOff x="2080" y="2422"/>
              <a:chExt cx="1128" cy="1248"/>
            </a:xfrm>
          </p:grpSpPr>
          <p:sp>
            <p:nvSpPr>
              <p:cNvPr id="57394" name="Freeform 58"/>
              <p:cNvSpPr>
                <a:spLocks/>
              </p:cNvSpPr>
              <p:nvPr/>
            </p:nvSpPr>
            <p:spPr bwMode="auto">
              <a:xfrm>
                <a:off x="2080" y="2422"/>
                <a:ext cx="1128" cy="1248"/>
              </a:xfrm>
              <a:custGeom>
                <a:avLst/>
                <a:gdLst>
                  <a:gd name="T0" fmla="*/ 18 w 1128"/>
                  <a:gd name="T1" fmla="*/ 0 h 1248"/>
                  <a:gd name="T2" fmla="*/ 0 w 1128"/>
                  <a:gd name="T3" fmla="*/ 126 h 1248"/>
                  <a:gd name="T4" fmla="*/ 36 w 1128"/>
                  <a:gd name="T5" fmla="*/ 300 h 1248"/>
                  <a:gd name="T6" fmla="*/ 48 w 1128"/>
                  <a:gd name="T7" fmla="*/ 594 h 1248"/>
                  <a:gd name="T8" fmla="*/ 12 w 1128"/>
                  <a:gd name="T9" fmla="*/ 792 h 1248"/>
                  <a:gd name="T10" fmla="*/ 102 w 1128"/>
                  <a:gd name="T11" fmla="*/ 1008 h 1248"/>
                  <a:gd name="T12" fmla="*/ 282 w 1128"/>
                  <a:gd name="T13" fmla="*/ 1050 h 1248"/>
                  <a:gd name="T14" fmla="*/ 372 w 1128"/>
                  <a:gd name="T15" fmla="*/ 1200 h 1248"/>
                  <a:gd name="T16" fmla="*/ 708 w 1128"/>
                  <a:gd name="T17" fmla="*/ 1200 h 1248"/>
                  <a:gd name="T18" fmla="*/ 1026 w 1128"/>
                  <a:gd name="T19" fmla="*/ 1248 h 1248"/>
                  <a:gd name="T20" fmla="*/ 1128 w 1128"/>
                  <a:gd name="T21" fmla="*/ 1134 h 1248"/>
                  <a:gd name="T22" fmla="*/ 1062 w 1128"/>
                  <a:gd name="T23" fmla="*/ 1062 h 1248"/>
                  <a:gd name="T24" fmla="*/ 972 w 1128"/>
                  <a:gd name="T25" fmla="*/ 1056 h 1248"/>
                  <a:gd name="T26" fmla="*/ 846 w 1128"/>
                  <a:gd name="T27" fmla="*/ 1020 h 1248"/>
                  <a:gd name="T28" fmla="*/ 750 w 1128"/>
                  <a:gd name="T29" fmla="*/ 942 h 1248"/>
                  <a:gd name="T30" fmla="*/ 666 w 1128"/>
                  <a:gd name="T31" fmla="*/ 822 h 1248"/>
                  <a:gd name="T32" fmla="*/ 636 w 1128"/>
                  <a:gd name="T33" fmla="*/ 702 h 1248"/>
                  <a:gd name="T34" fmla="*/ 624 w 1128"/>
                  <a:gd name="T35" fmla="*/ 522 h 1248"/>
                  <a:gd name="T36" fmla="*/ 630 w 1128"/>
                  <a:gd name="T37" fmla="*/ 420 h 1248"/>
                  <a:gd name="T38" fmla="*/ 210 w 1128"/>
                  <a:gd name="T39" fmla="*/ 6 h 1248"/>
                  <a:gd name="T40" fmla="*/ 18 w 1128"/>
                  <a:gd name="T41" fmla="*/ 0 h 1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8"/>
                  <a:gd name="T64" fmla="*/ 0 h 1248"/>
                  <a:gd name="T65" fmla="*/ 1128 w 1128"/>
                  <a:gd name="T66" fmla="*/ 1248 h 1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8" h="1248">
                    <a:moveTo>
                      <a:pt x="18" y="0"/>
                    </a:moveTo>
                    <a:lnTo>
                      <a:pt x="0" y="126"/>
                    </a:lnTo>
                    <a:lnTo>
                      <a:pt x="36" y="300"/>
                    </a:lnTo>
                    <a:lnTo>
                      <a:pt x="48" y="594"/>
                    </a:lnTo>
                    <a:lnTo>
                      <a:pt x="12" y="792"/>
                    </a:lnTo>
                    <a:lnTo>
                      <a:pt x="102" y="1008"/>
                    </a:lnTo>
                    <a:lnTo>
                      <a:pt x="282" y="1050"/>
                    </a:lnTo>
                    <a:lnTo>
                      <a:pt x="372" y="1200"/>
                    </a:lnTo>
                    <a:lnTo>
                      <a:pt x="708" y="1200"/>
                    </a:lnTo>
                    <a:lnTo>
                      <a:pt x="1026" y="1248"/>
                    </a:lnTo>
                    <a:lnTo>
                      <a:pt x="1128" y="1134"/>
                    </a:lnTo>
                    <a:lnTo>
                      <a:pt x="1062" y="1062"/>
                    </a:lnTo>
                    <a:lnTo>
                      <a:pt x="972" y="1056"/>
                    </a:lnTo>
                    <a:lnTo>
                      <a:pt x="846" y="1020"/>
                    </a:lnTo>
                    <a:lnTo>
                      <a:pt x="750" y="942"/>
                    </a:lnTo>
                    <a:lnTo>
                      <a:pt x="666" y="822"/>
                    </a:lnTo>
                    <a:lnTo>
                      <a:pt x="636" y="702"/>
                    </a:lnTo>
                    <a:lnTo>
                      <a:pt x="624" y="522"/>
                    </a:lnTo>
                    <a:lnTo>
                      <a:pt x="630" y="420"/>
                    </a:lnTo>
                    <a:lnTo>
                      <a:pt x="210" y="6"/>
                    </a:lnTo>
                    <a:lnTo>
                      <a:pt x="18" y="0"/>
                    </a:lnTo>
                    <a:close/>
                  </a:path>
                </a:pathLst>
              </a:custGeom>
              <a:solidFill>
                <a:srgbClr val="66CCFF"/>
              </a:solidFill>
              <a:ln w="9525">
                <a:noFill/>
                <a:round/>
                <a:headEnd/>
                <a:tailEnd/>
              </a:ln>
            </p:spPr>
            <p:txBody>
              <a:bodyPr/>
              <a:lstStyle/>
              <a:p>
                <a:endParaRPr lang="en-US"/>
              </a:p>
            </p:txBody>
          </p:sp>
          <p:sp>
            <p:nvSpPr>
              <p:cNvPr id="57395" name="Arc 65"/>
              <p:cNvSpPr>
                <a:spLocks/>
              </p:cNvSpPr>
              <p:nvPr/>
            </p:nvSpPr>
            <p:spPr bwMode="auto">
              <a:xfrm>
                <a:off x="2294" y="2426"/>
                <a:ext cx="426" cy="4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57396" name="Line 81"/>
              <p:cNvSpPr>
                <a:spLocks noChangeShapeType="1"/>
              </p:cNvSpPr>
              <p:nvPr/>
            </p:nvSpPr>
            <p:spPr bwMode="auto">
              <a:xfrm rot="-5400000">
                <a:off x="2194" y="2321"/>
                <a:ext cx="0" cy="208"/>
              </a:xfrm>
              <a:prstGeom prst="line">
                <a:avLst/>
              </a:prstGeom>
              <a:noFill/>
              <a:ln w="38100">
                <a:solidFill>
                  <a:srgbClr val="000000"/>
                </a:solidFill>
                <a:round/>
                <a:headEnd/>
                <a:tailEnd/>
              </a:ln>
            </p:spPr>
            <p:txBody>
              <a:bodyPr/>
              <a:lstStyle/>
              <a:p>
                <a:endParaRPr lang="en-US"/>
              </a:p>
            </p:txBody>
          </p:sp>
          <p:sp>
            <p:nvSpPr>
              <p:cNvPr id="57397" name="Arc 89"/>
              <p:cNvSpPr>
                <a:spLocks/>
              </p:cNvSpPr>
              <p:nvPr/>
            </p:nvSpPr>
            <p:spPr bwMode="auto">
              <a:xfrm rot="10800000">
                <a:off x="2720" y="3059"/>
                <a:ext cx="426" cy="4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grpSp>
        <p:sp>
          <p:nvSpPr>
            <p:cNvPr id="57393" name="Line 80"/>
            <p:cNvSpPr>
              <a:spLocks noChangeShapeType="1"/>
            </p:cNvSpPr>
            <p:nvPr/>
          </p:nvSpPr>
          <p:spPr bwMode="auto">
            <a:xfrm>
              <a:off x="2719" y="3276"/>
              <a:ext cx="0" cy="208"/>
            </a:xfrm>
            <a:prstGeom prst="line">
              <a:avLst/>
            </a:prstGeom>
            <a:noFill/>
            <a:ln w="38100">
              <a:solidFill>
                <a:srgbClr val="000000"/>
              </a:solidFill>
              <a:round/>
              <a:headEnd/>
              <a:tailEnd/>
            </a:ln>
          </p:spPr>
          <p:txBody>
            <a:bodyPr/>
            <a:lstStyle/>
            <a:p>
              <a:endParaRPr lang="en-US"/>
            </a:p>
          </p:txBody>
        </p:sp>
      </p:grpSp>
      <p:sp>
        <p:nvSpPr>
          <p:cNvPr id="115743" name="Rectangle 31"/>
          <p:cNvSpPr>
            <a:spLocks noChangeArrowheads="1"/>
          </p:cNvSpPr>
          <p:nvPr/>
        </p:nvSpPr>
        <p:spPr bwMode="auto">
          <a:xfrm>
            <a:off x="254000" y="952500"/>
            <a:ext cx="8521700" cy="1289050"/>
          </a:xfrm>
          <a:prstGeom prst="rect">
            <a:avLst/>
          </a:prstGeom>
          <a:solidFill>
            <a:srgbClr val="FFFF99"/>
          </a:solidFill>
          <a:ln w="9525">
            <a:noFill/>
            <a:miter lim="800000"/>
            <a:headEnd/>
            <a:tailEnd/>
          </a:ln>
        </p:spPr>
        <p:txBody>
          <a:bodyPr wrap="none" anchor="ctr"/>
          <a:lstStyle/>
          <a:p>
            <a:endParaRPr lang="en-US" sz="2800"/>
          </a:p>
        </p:txBody>
      </p:sp>
      <p:sp>
        <p:nvSpPr>
          <p:cNvPr id="57348" name="Rectangle 3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ARC</a:t>
            </a:r>
          </a:p>
        </p:txBody>
      </p:sp>
      <p:grpSp>
        <p:nvGrpSpPr>
          <p:cNvPr id="4" name="Group 33"/>
          <p:cNvGrpSpPr>
            <a:grpSpLocks/>
          </p:cNvGrpSpPr>
          <p:nvPr/>
        </p:nvGrpSpPr>
        <p:grpSpPr bwMode="auto">
          <a:xfrm>
            <a:off x="396875" y="923925"/>
            <a:ext cx="8466138" cy="1154113"/>
            <a:chOff x="250" y="582"/>
            <a:chExt cx="5333" cy="727"/>
          </a:xfrm>
        </p:grpSpPr>
        <p:sp>
          <p:nvSpPr>
            <p:cNvPr id="57390" name="Text Box 34"/>
            <p:cNvSpPr txBox="1">
              <a:spLocks noChangeArrowheads="1"/>
            </p:cNvSpPr>
            <p:nvPr/>
          </p:nvSpPr>
          <p:spPr bwMode="auto">
            <a:xfrm>
              <a:off x="499" y="582"/>
              <a:ext cx="5084"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The dimension figure and the arrowhead </a:t>
              </a:r>
              <a:r>
                <a:rPr lang="en-US" sz="2800" b="1">
                  <a:solidFill>
                    <a:schemeClr val="accent2"/>
                  </a:solidFill>
                  <a:latin typeface="Arial" charset="0"/>
                  <a:cs typeface="Arial" charset="0"/>
                </a:rPr>
                <a:t>should</a:t>
              </a:r>
            </a:p>
            <a:p>
              <a:pPr>
                <a:lnSpc>
                  <a:spcPct val="130000"/>
                </a:lnSpc>
              </a:pPr>
              <a:r>
                <a:rPr lang="en-US" sz="2800" b="1">
                  <a:solidFill>
                    <a:schemeClr val="accent2"/>
                  </a:solidFill>
                  <a:latin typeface="Arial" charset="0"/>
                  <a:cs typeface="Arial" charset="0"/>
                </a:rPr>
                <a:t>be inside</a:t>
              </a:r>
              <a:r>
                <a:rPr lang="en-US" sz="2800">
                  <a:solidFill>
                    <a:srgbClr val="000000"/>
                  </a:solidFill>
                  <a:latin typeface="Arial" charset="0"/>
                  <a:cs typeface="Arial" charset="0"/>
                </a:rPr>
                <a:t> the arc, where there is sufficient space.</a:t>
              </a:r>
            </a:p>
          </p:txBody>
        </p:sp>
        <p:sp>
          <p:nvSpPr>
            <p:cNvPr id="115747" name="Rectangle 35"/>
            <p:cNvSpPr>
              <a:spLocks noChangeArrowheads="1"/>
            </p:cNvSpPr>
            <p:nvPr/>
          </p:nvSpPr>
          <p:spPr bwMode="auto">
            <a:xfrm>
              <a:off x="250" y="732"/>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grpSp>
        <p:nvGrpSpPr>
          <p:cNvPr id="5" name="Group 98"/>
          <p:cNvGrpSpPr>
            <a:grpSpLocks/>
          </p:cNvGrpSpPr>
          <p:nvPr/>
        </p:nvGrpSpPr>
        <p:grpSpPr bwMode="auto">
          <a:xfrm>
            <a:off x="171450" y="3467100"/>
            <a:ext cx="2559050" cy="2790825"/>
            <a:chOff x="108" y="2184"/>
            <a:chExt cx="1612" cy="1758"/>
          </a:xfrm>
        </p:grpSpPr>
        <p:sp>
          <p:nvSpPr>
            <p:cNvPr id="57388" name="Freeform 59"/>
            <p:cNvSpPr>
              <a:spLocks/>
            </p:cNvSpPr>
            <p:nvPr/>
          </p:nvSpPr>
          <p:spPr bwMode="auto">
            <a:xfrm>
              <a:off x="108" y="2184"/>
              <a:ext cx="1608" cy="1758"/>
            </a:xfrm>
            <a:custGeom>
              <a:avLst/>
              <a:gdLst>
                <a:gd name="T0" fmla="*/ 1608 w 1608"/>
                <a:gd name="T1" fmla="*/ 1314 h 1758"/>
                <a:gd name="T2" fmla="*/ 1560 w 1608"/>
                <a:gd name="T3" fmla="*/ 1506 h 1758"/>
                <a:gd name="T4" fmla="*/ 1446 w 1608"/>
                <a:gd name="T5" fmla="*/ 1644 h 1758"/>
                <a:gd name="T6" fmla="*/ 1194 w 1608"/>
                <a:gd name="T7" fmla="*/ 1644 h 1758"/>
                <a:gd name="T8" fmla="*/ 972 w 1608"/>
                <a:gd name="T9" fmla="*/ 1740 h 1758"/>
                <a:gd name="T10" fmla="*/ 702 w 1608"/>
                <a:gd name="T11" fmla="*/ 1686 h 1758"/>
                <a:gd name="T12" fmla="*/ 420 w 1608"/>
                <a:gd name="T13" fmla="*/ 1758 h 1758"/>
                <a:gd name="T14" fmla="*/ 198 w 1608"/>
                <a:gd name="T15" fmla="*/ 1572 h 1758"/>
                <a:gd name="T16" fmla="*/ 0 w 1608"/>
                <a:gd name="T17" fmla="*/ 1344 h 1758"/>
                <a:gd name="T18" fmla="*/ 90 w 1608"/>
                <a:gd name="T19" fmla="*/ 1056 h 1758"/>
                <a:gd name="T20" fmla="*/ 36 w 1608"/>
                <a:gd name="T21" fmla="*/ 852 h 1758"/>
                <a:gd name="T22" fmla="*/ 138 w 1608"/>
                <a:gd name="T23" fmla="*/ 558 h 1758"/>
                <a:gd name="T24" fmla="*/ 72 w 1608"/>
                <a:gd name="T25" fmla="*/ 366 h 1758"/>
                <a:gd name="T26" fmla="*/ 114 w 1608"/>
                <a:gd name="T27" fmla="*/ 174 h 1758"/>
                <a:gd name="T28" fmla="*/ 120 w 1608"/>
                <a:gd name="T29" fmla="*/ 60 h 1758"/>
                <a:gd name="T30" fmla="*/ 294 w 1608"/>
                <a:gd name="T31" fmla="*/ 0 h 1758"/>
                <a:gd name="T32" fmla="*/ 1608 w 1608"/>
                <a:gd name="T33" fmla="*/ 1314 h 17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8"/>
                <a:gd name="T52" fmla="*/ 0 h 1758"/>
                <a:gd name="T53" fmla="*/ 1608 w 1608"/>
                <a:gd name="T54" fmla="*/ 1758 h 17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8" h="1758">
                  <a:moveTo>
                    <a:pt x="1608" y="1314"/>
                  </a:moveTo>
                  <a:lnTo>
                    <a:pt x="1560" y="1506"/>
                  </a:lnTo>
                  <a:lnTo>
                    <a:pt x="1446" y="1644"/>
                  </a:lnTo>
                  <a:lnTo>
                    <a:pt x="1194" y="1644"/>
                  </a:lnTo>
                  <a:lnTo>
                    <a:pt x="972" y="1740"/>
                  </a:lnTo>
                  <a:lnTo>
                    <a:pt x="702" y="1686"/>
                  </a:lnTo>
                  <a:lnTo>
                    <a:pt x="420" y="1758"/>
                  </a:lnTo>
                  <a:lnTo>
                    <a:pt x="198" y="1572"/>
                  </a:lnTo>
                  <a:lnTo>
                    <a:pt x="0" y="1344"/>
                  </a:lnTo>
                  <a:lnTo>
                    <a:pt x="90" y="1056"/>
                  </a:lnTo>
                  <a:lnTo>
                    <a:pt x="36" y="852"/>
                  </a:lnTo>
                  <a:lnTo>
                    <a:pt x="138" y="558"/>
                  </a:lnTo>
                  <a:lnTo>
                    <a:pt x="72" y="366"/>
                  </a:lnTo>
                  <a:lnTo>
                    <a:pt x="114" y="174"/>
                  </a:lnTo>
                  <a:lnTo>
                    <a:pt x="120" y="60"/>
                  </a:lnTo>
                  <a:lnTo>
                    <a:pt x="294" y="0"/>
                  </a:lnTo>
                  <a:lnTo>
                    <a:pt x="1608" y="1314"/>
                  </a:lnTo>
                  <a:close/>
                </a:path>
              </a:pathLst>
            </a:custGeom>
            <a:solidFill>
              <a:srgbClr val="66CCFF"/>
            </a:solidFill>
            <a:ln w="9525">
              <a:noFill/>
              <a:round/>
              <a:headEnd/>
              <a:tailEnd/>
            </a:ln>
          </p:spPr>
          <p:txBody>
            <a:bodyPr/>
            <a:lstStyle/>
            <a:p>
              <a:endParaRPr lang="en-US"/>
            </a:p>
          </p:txBody>
        </p:sp>
        <p:sp>
          <p:nvSpPr>
            <p:cNvPr id="57389" name="Arc 60"/>
            <p:cNvSpPr>
              <a:spLocks/>
            </p:cNvSpPr>
            <p:nvPr/>
          </p:nvSpPr>
          <p:spPr bwMode="auto">
            <a:xfrm>
              <a:off x="400" y="2184"/>
              <a:ext cx="1320" cy="13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grpSp>
      <p:grpSp>
        <p:nvGrpSpPr>
          <p:cNvPr id="6" name="Group 61"/>
          <p:cNvGrpSpPr>
            <a:grpSpLocks/>
          </p:cNvGrpSpPr>
          <p:nvPr/>
        </p:nvGrpSpPr>
        <p:grpSpPr bwMode="auto">
          <a:xfrm>
            <a:off x="558800" y="5486400"/>
            <a:ext cx="142875" cy="149225"/>
            <a:chOff x="352" y="3456"/>
            <a:chExt cx="90" cy="94"/>
          </a:xfrm>
        </p:grpSpPr>
        <p:sp>
          <p:nvSpPr>
            <p:cNvPr id="57386" name="Line 62"/>
            <p:cNvSpPr>
              <a:spLocks noChangeShapeType="1"/>
            </p:cNvSpPr>
            <p:nvPr/>
          </p:nvSpPr>
          <p:spPr bwMode="auto">
            <a:xfrm>
              <a:off x="397" y="3456"/>
              <a:ext cx="0" cy="94"/>
            </a:xfrm>
            <a:prstGeom prst="line">
              <a:avLst/>
            </a:prstGeom>
            <a:noFill/>
            <a:ln w="9525">
              <a:solidFill>
                <a:srgbClr val="000000"/>
              </a:solidFill>
              <a:round/>
              <a:headEnd/>
              <a:tailEnd/>
            </a:ln>
          </p:spPr>
          <p:txBody>
            <a:bodyPr/>
            <a:lstStyle/>
            <a:p>
              <a:endParaRPr lang="en-US"/>
            </a:p>
          </p:txBody>
        </p:sp>
        <p:sp>
          <p:nvSpPr>
            <p:cNvPr id="57387" name="Line 63"/>
            <p:cNvSpPr>
              <a:spLocks noChangeShapeType="1"/>
            </p:cNvSpPr>
            <p:nvPr/>
          </p:nvSpPr>
          <p:spPr bwMode="auto">
            <a:xfrm flipH="1">
              <a:off x="352" y="3504"/>
              <a:ext cx="90" cy="0"/>
            </a:xfrm>
            <a:prstGeom prst="line">
              <a:avLst/>
            </a:prstGeom>
            <a:noFill/>
            <a:ln w="9525">
              <a:solidFill>
                <a:srgbClr val="000000"/>
              </a:solidFill>
              <a:round/>
              <a:headEnd/>
              <a:tailEnd/>
            </a:ln>
          </p:spPr>
          <p:txBody>
            <a:bodyPr/>
            <a:lstStyle/>
            <a:p>
              <a:endParaRPr lang="en-US"/>
            </a:p>
          </p:txBody>
        </p:sp>
      </p:grpSp>
      <p:sp>
        <p:nvSpPr>
          <p:cNvPr id="115776" name="Line 64"/>
          <p:cNvSpPr>
            <a:spLocks noChangeShapeType="1"/>
          </p:cNvSpPr>
          <p:nvPr/>
        </p:nvSpPr>
        <p:spPr bwMode="auto">
          <a:xfrm flipV="1">
            <a:off x="631825" y="4062413"/>
            <a:ext cx="1500188" cy="1500187"/>
          </a:xfrm>
          <a:prstGeom prst="line">
            <a:avLst/>
          </a:prstGeom>
          <a:noFill/>
          <a:ln w="19050">
            <a:solidFill>
              <a:schemeClr val="accent2"/>
            </a:solidFill>
            <a:round/>
            <a:headEnd/>
            <a:tailEnd type="arrow" w="sm" len="lg"/>
          </a:ln>
        </p:spPr>
        <p:txBody>
          <a:bodyPr/>
          <a:lstStyle/>
          <a:p>
            <a:endParaRPr lang="en-US"/>
          </a:p>
        </p:txBody>
      </p:sp>
      <p:sp>
        <p:nvSpPr>
          <p:cNvPr id="115778" name="Line 66"/>
          <p:cNvSpPr>
            <a:spLocks noChangeShapeType="1"/>
          </p:cNvSpPr>
          <p:nvPr/>
        </p:nvSpPr>
        <p:spPr bwMode="auto">
          <a:xfrm flipV="1">
            <a:off x="3638550" y="4706938"/>
            <a:ext cx="493713" cy="493712"/>
          </a:xfrm>
          <a:prstGeom prst="line">
            <a:avLst/>
          </a:prstGeom>
          <a:noFill/>
          <a:ln w="19050">
            <a:solidFill>
              <a:schemeClr val="accent2"/>
            </a:solidFill>
            <a:round/>
            <a:headEnd/>
            <a:tailEnd type="arrow" w="sm" len="lg"/>
          </a:ln>
        </p:spPr>
        <p:txBody>
          <a:bodyPr/>
          <a:lstStyle/>
          <a:p>
            <a:endParaRPr lang="en-US"/>
          </a:p>
        </p:txBody>
      </p:sp>
      <p:sp>
        <p:nvSpPr>
          <p:cNvPr id="115779" name="Text Box 67"/>
          <p:cNvSpPr txBox="1">
            <a:spLocks noChangeArrowheads="1"/>
          </p:cNvSpPr>
          <p:nvPr/>
        </p:nvSpPr>
        <p:spPr bwMode="auto">
          <a:xfrm rot="-2700000">
            <a:off x="873125" y="4421188"/>
            <a:ext cx="862013"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 200</a:t>
            </a:r>
            <a:endParaRPr lang="th-TH" sz="2000">
              <a:solidFill>
                <a:srgbClr val="000000"/>
              </a:solidFill>
              <a:latin typeface="Arial" charset="0"/>
            </a:endParaRPr>
          </a:p>
        </p:txBody>
      </p:sp>
      <p:grpSp>
        <p:nvGrpSpPr>
          <p:cNvPr id="7" name="Group 68"/>
          <p:cNvGrpSpPr>
            <a:grpSpLocks/>
          </p:cNvGrpSpPr>
          <p:nvPr/>
        </p:nvGrpSpPr>
        <p:grpSpPr bwMode="auto">
          <a:xfrm>
            <a:off x="3568700" y="5121275"/>
            <a:ext cx="142875" cy="149225"/>
            <a:chOff x="2064" y="2858"/>
            <a:chExt cx="90" cy="94"/>
          </a:xfrm>
        </p:grpSpPr>
        <p:sp>
          <p:nvSpPr>
            <p:cNvPr id="57384" name="Line 69"/>
            <p:cNvSpPr>
              <a:spLocks noChangeShapeType="1"/>
            </p:cNvSpPr>
            <p:nvPr/>
          </p:nvSpPr>
          <p:spPr bwMode="auto">
            <a:xfrm>
              <a:off x="2109" y="2858"/>
              <a:ext cx="0" cy="94"/>
            </a:xfrm>
            <a:prstGeom prst="line">
              <a:avLst/>
            </a:prstGeom>
            <a:noFill/>
            <a:ln w="9525">
              <a:solidFill>
                <a:srgbClr val="000000"/>
              </a:solidFill>
              <a:round/>
              <a:headEnd/>
              <a:tailEnd/>
            </a:ln>
          </p:spPr>
          <p:txBody>
            <a:bodyPr/>
            <a:lstStyle/>
            <a:p>
              <a:endParaRPr lang="en-US"/>
            </a:p>
          </p:txBody>
        </p:sp>
        <p:sp>
          <p:nvSpPr>
            <p:cNvPr id="57385" name="Line 70"/>
            <p:cNvSpPr>
              <a:spLocks noChangeShapeType="1"/>
            </p:cNvSpPr>
            <p:nvPr/>
          </p:nvSpPr>
          <p:spPr bwMode="auto">
            <a:xfrm flipH="1">
              <a:off x="2064" y="2906"/>
              <a:ext cx="90" cy="0"/>
            </a:xfrm>
            <a:prstGeom prst="line">
              <a:avLst/>
            </a:prstGeom>
            <a:noFill/>
            <a:ln w="9525">
              <a:solidFill>
                <a:srgbClr val="000000"/>
              </a:solidFill>
              <a:round/>
              <a:headEnd/>
              <a:tailEnd/>
            </a:ln>
          </p:spPr>
          <p:txBody>
            <a:bodyPr/>
            <a:lstStyle/>
            <a:p>
              <a:endParaRPr lang="en-US"/>
            </a:p>
          </p:txBody>
        </p:sp>
      </p:grpSp>
      <p:sp>
        <p:nvSpPr>
          <p:cNvPr id="115783" name="Text Box 71"/>
          <p:cNvSpPr txBox="1">
            <a:spLocks noChangeArrowheads="1"/>
          </p:cNvSpPr>
          <p:nvPr/>
        </p:nvSpPr>
        <p:spPr bwMode="auto">
          <a:xfrm>
            <a:off x="4302125" y="4113213"/>
            <a:ext cx="931863"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 62.5</a:t>
            </a:r>
            <a:endParaRPr lang="th-TH" sz="2000">
              <a:solidFill>
                <a:srgbClr val="000000"/>
              </a:solidFill>
              <a:latin typeface="Arial" charset="0"/>
            </a:endParaRPr>
          </a:p>
        </p:txBody>
      </p:sp>
      <p:grpSp>
        <p:nvGrpSpPr>
          <p:cNvPr id="8" name="Group 100"/>
          <p:cNvGrpSpPr>
            <a:grpSpLocks/>
          </p:cNvGrpSpPr>
          <p:nvPr/>
        </p:nvGrpSpPr>
        <p:grpSpPr bwMode="auto">
          <a:xfrm>
            <a:off x="4113213" y="4495800"/>
            <a:ext cx="419100" cy="228600"/>
            <a:chOff x="2591" y="2408"/>
            <a:chExt cx="264" cy="144"/>
          </a:xfrm>
        </p:grpSpPr>
        <p:sp>
          <p:nvSpPr>
            <p:cNvPr id="57382" name="Line 72"/>
            <p:cNvSpPr>
              <a:spLocks noChangeShapeType="1"/>
            </p:cNvSpPr>
            <p:nvPr/>
          </p:nvSpPr>
          <p:spPr bwMode="auto">
            <a:xfrm flipV="1">
              <a:off x="2591" y="2408"/>
              <a:ext cx="144" cy="144"/>
            </a:xfrm>
            <a:prstGeom prst="line">
              <a:avLst/>
            </a:prstGeom>
            <a:noFill/>
            <a:ln w="19050">
              <a:solidFill>
                <a:schemeClr val="accent2"/>
              </a:solidFill>
              <a:round/>
              <a:headEnd/>
              <a:tailEnd/>
            </a:ln>
          </p:spPr>
          <p:txBody>
            <a:bodyPr/>
            <a:lstStyle/>
            <a:p>
              <a:endParaRPr lang="en-US"/>
            </a:p>
          </p:txBody>
        </p:sp>
        <p:sp>
          <p:nvSpPr>
            <p:cNvPr id="57383" name="Line 73"/>
            <p:cNvSpPr>
              <a:spLocks noChangeShapeType="1"/>
            </p:cNvSpPr>
            <p:nvPr/>
          </p:nvSpPr>
          <p:spPr bwMode="auto">
            <a:xfrm>
              <a:off x="2735" y="2408"/>
              <a:ext cx="120" cy="0"/>
            </a:xfrm>
            <a:prstGeom prst="line">
              <a:avLst/>
            </a:prstGeom>
            <a:noFill/>
            <a:ln w="19050">
              <a:solidFill>
                <a:schemeClr val="accent2"/>
              </a:solidFill>
              <a:round/>
              <a:headEnd/>
              <a:tailEnd/>
            </a:ln>
          </p:spPr>
          <p:txBody>
            <a:bodyPr/>
            <a:lstStyle/>
            <a:p>
              <a:endParaRPr lang="en-US"/>
            </a:p>
          </p:txBody>
        </p:sp>
      </p:grpSp>
      <p:sp>
        <p:nvSpPr>
          <p:cNvPr id="115786" name="Text Box 74"/>
          <p:cNvSpPr txBox="1">
            <a:spLocks noChangeArrowheads="1"/>
          </p:cNvSpPr>
          <p:nvPr/>
        </p:nvSpPr>
        <p:spPr bwMode="auto">
          <a:xfrm>
            <a:off x="3336925" y="3363913"/>
            <a:ext cx="2398713" cy="396875"/>
          </a:xfrm>
          <a:prstGeom prst="rect">
            <a:avLst/>
          </a:prstGeom>
          <a:solidFill>
            <a:schemeClr val="accent2"/>
          </a:solidFill>
          <a:ln w="9525">
            <a:noFill/>
            <a:miter lim="800000"/>
            <a:headEnd/>
            <a:tailEnd/>
          </a:ln>
        </p:spPr>
        <p:txBody>
          <a:bodyPr wrap="none">
            <a:spAutoFit/>
          </a:bodyPr>
          <a:lstStyle/>
          <a:p>
            <a:pPr algn="ctr"/>
            <a:r>
              <a:rPr lang="en-US" sz="2000">
                <a:solidFill>
                  <a:schemeClr val="bg1"/>
                </a:solidFill>
                <a:latin typeface="Arial" charset="0"/>
              </a:rPr>
              <a:t>Move figure outside</a:t>
            </a:r>
          </a:p>
        </p:txBody>
      </p:sp>
      <p:sp>
        <p:nvSpPr>
          <p:cNvPr id="115788" name="Line 76"/>
          <p:cNvSpPr>
            <a:spLocks noChangeShapeType="1"/>
          </p:cNvSpPr>
          <p:nvPr/>
        </p:nvSpPr>
        <p:spPr bwMode="auto">
          <a:xfrm rot="10800000" flipV="1">
            <a:off x="7567613" y="4976813"/>
            <a:ext cx="379412" cy="379412"/>
          </a:xfrm>
          <a:prstGeom prst="line">
            <a:avLst/>
          </a:prstGeom>
          <a:noFill/>
          <a:ln w="19050">
            <a:solidFill>
              <a:schemeClr val="accent2"/>
            </a:solidFill>
            <a:round/>
            <a:headEnd/>
            <a:tailEnd type="arrow" w="sm" len="lg"/>
          </a:ln>
        </p:spPr>
        <p:txBody>
          <a:bodyPr/>
          <a:lstStyle/>
          <a:p>
            <a:endParaRPr lang="en-US"/>
          </a:p>
        </p:txBody>
      </p:sp>
      <p:sp>
        <p:nvSpPr>
          <p:cNvPr id="115789" name="Text Box 77"/>
          <p:cNvSpPr txBox="1">
            <a:spLocks noChangeArrowheads="1"/>
          </p:cNvSpPr>
          <p:nvPr/>
        </p:nvSpPr>
        <p:spPr bwMode="auto">
          <a:xfrm>
            <a:off x="7869238" y="4602163"/>
            <a:ext cx="79057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 6.5</a:t>
            </a:r>
            <a:endParaRPr lang="th-TH" sz="2000">
              <a:solidFill>
                <a:srgbClr val="000000"/>
              </a:solidFill>
              <a:latin typeface="Arial" charset="0"/>
            </a:endParaRPr>
          </a:p>
        </p:txBody>
      </p:sp>
      <p:sp>
        <p:nvSpPr>
          <p:cNvPr id="115790" name="Line 78"/>
          <p:cNvSpPr>
            <a:spLocks noChangeShapeType="1"/>
          </p:cNvSpPr>
          <p:nvPr/>
        </p:nvSpPr>
        <p:spPr bwMode="auto">
          <a:xfrm>
            <a:off x="7942263" y="4975225"/>
            <a:ext cx="190500" cy="0"/>
          </a:xfrm>
          <a:prstGeom prst="line">
            <a:avLst/>
          </a:prstGeom>
          <a:noFill/>
          <a:ln w="19050">
            <a:solidFill>
              <a:schemeClr val="accent2"/>
            </a:solidFill>
            <a:round/>
            <a:headEnd/>
            <a:tailEnd/>
          </a:ln>
        </p:spPr>
        <p:txBody>
          <a:bodyPr/>
          <a:lstStyle/>
          <a:p>
            <a:endParaRPr lang="en-US"/>
          </a:p>
        </p:txBody>
      </p:sp>
      <p:sp>
        <p:nvSpPr>
          <p:cNvPr id="115791" name="Text Box 79"/>
          <p:cNvSpPr txBox="1">
            <a:spLocks noChangeArrowheads="1"/>
          </p:cNvSpPr>
          <p:nvPr/>
        </p:nvSpPr>
        <p:spPr bwMode="auto">
          <a:xfrm>
            <a:off x="6538913" y="3382963"/>
            <a:ext cx="2201862" cy="701675"/>
          </a:xfrm>
          <a:prstGeom prst="rect">
            <a:avLst/>
          </a:prstGeom>
          <a:solidFill>
            <a:schemeClr val="accent2"/>
          </a:solidFill>
          <a:ln w="9525">
            <a:noFill/>
            <a:miter lim="800000"/>
            <a:headEnd/>
            <a:tailEnd/>
          </a:ln>
        </p:spPr>
        <p:txBody>
          <a:bodyPr wrap="none">
            <a:spAutoFit/>
          </a:bodyPr>
          <a:lstStyle/>
          <a:p>
            <a:pPr algn="ctr"/>
            <a:r>
              <a:rPr lang="en-US" sz="2000">
                <a:solidFill>
                  <a:schemeClr val="bg1"/>
                </a:solidFill>
                <a:latin typeface="Arial" charset="0"/>
              </a:rPr>
              <a:t>Move both figure</a:t>
            </a:r>
          </a:p>
          <a:p>
            <a:pPr algn="ctr"/>
            <a:r>
              <a:rPr lang="en-US" sz="2000">
                <a:solidFill>
                  <a:schemeClr val="bg1"/>
                </a:solidFill>
                <a:latin typeface="Arial" charset="0"/>
              </a:rPr>
              <a:t>and arrow outside</a:t>
            </a:r>
          </a:p>
        </p:txBody>
      </p:sp>
      <p:grpSp>
        <p:nvGrpSpPr>
          <p:cNvPr id="9" name="Group 103"/>
          <p:cNvGrpSpPr>
            <a:grpSpLocks/>
          </p:cNvGrpSpPr>
          <p:nvPr/>
        </p:nvGrpSpPr>
        <p:grpSpPr bwMode="auto">
          <a:xfrm>
            <a:off x="7005638" y="5272088"/>
            <a:ext cx="652462" cy="609600"/>
            <a:chOff x="4413" y="3321"/>
            <a:chExt cx="411" cy="384"/>
          </a:xfrm>
        </p:grpSpPr>
        <p:sp>
          <p:nvSpPr>
            <p:cNvPr id="57375" name="Freeform 57"/>
            <p:cNvSpPr>
              <a:spLocks/>
            </p:cNvSpPr>
            <p:nvPr/>
          </p:nvSpPr>
          <p:spPr bwMode="auto">
            <a:xfrm>
              <a:off x="4413" y="3321"/>
              <a:ext cx="408" cy="384"/>
            </a:xfrm>
            <a:custGeom>
              <a:avLst/>
              <a:gdLst>
                <a:gd name="T0" fmla="*/ 408 w 408"/>
                <a:gd name="T1" fmla="*/ 354 h 384"/>
                <a:gd name="T2" fmla="*/ 375 w 408"/>
                <a:gd name="T3" fmla="*/ 381 h 384"/>
                <a:gd name="T4" fmla="*/ 309 w 408"/>
                <a:gd name="T5" fmla="*/ 357 h 384"/>
                <a:gd name="T6" fmla="*/ 240 w 408"/>
                <a:gd name="T7" fmla="*/ 384 h 384"/>
                <a:gd name="T8" fmla="*/ 156 w 408"/>
                <a:gd name="T9" fmla="*/ 342 h 384"/>
                <a:gd name="T10" fmla="*/ 90 w 408"/>
                <a:gd name="T11" fmla="*/ 378 h 384"/>
                <a:gd name="T12" fmla="*/ 3 w 408"/>
                <a:gd name="T13" fmla="*/ 318 h 384"/>
                <a:gd name="T14" fmla="*/ 45 w 408"/>
                <a:gd name="T15" fmla="*/ 240 h 384"/>
                <a:gd name="T16" fmla="*/ 0 w 408"/>
                <a:gd name="T17" fmla="*/ 141 h 384"/>
                <a:gd name="T18" fmla="*/ 48 w 408"/>
                <a:gd name="T19" fmla="*/ 69 h 384"/>
                <a:gd name="T20" fmla="*/ 9 w 408"/>
                <a:gd name="T21" fmla="*/ 27 h 384"/>
                <a:gd name="T22" fmla="*/ 48 w 408"/>
                <a:gd name="T23" fmla="*/ 0 h 384"/>
                <a:gd name="T24" fmla="*/ 255 w 408"/>
                <a:gd name="T25" fmla="*/ 3 h 384"/>
                <a:gd name="T26" fmla="*/ 408 w 408"/>
                <a:gd name="T27" fmla="*/ 150 h 384"/>
                <a:gd name="T28" fmla="*/ 408 w 408"/>
                <a:gd name="T29" fmla="*/ 354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8"/>
                <a:gd name="T46" fmla="*/ 0 h 384"/>
                <a:gd name="T47" fmla="*/ 408 w 408"/>
                <a:gd name="T48" fmla="*/ 384 h 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8" h="384">
                  <a:moveTo>
                    <a:pt x="408" y="354"/>
                  </a:moveTo>
                  <a:lnTo>
                    <a:pt x="375" y="381"/>
                  </a:lnTo>
                  <a:lnTo>
                    <a:pt x="309" y="357"/>
                  </a:lnTo>
                  <a:lnTo>
                    <a:pt x="240" y="384"/>
                  </a:lnTo>
                  <a:lnTo>
                    <a:pt x="156" y="342"/>
                  </a:lnTo>
                  <a:lnTo>
                    <a:pt x="90" y="378"/>
                  </a:lnTo>
                  <a:lnTo>
                    <a:pt x="3" y="318"/>
                  </a:lnTo>
                  <a:lnTo>
                    <a:pt x="45" y="240"/>
                  </a:lnTo>
                  <a:lnTo>
                    <a:pt x="0" y="141"/>
                  </a:lnTo>
                  <a:lnTo>
                    <a:pt x="48" y="69"/>
                  </a:lnTo>
                  <a:lnTo>
                    <a:pt x="9" y="27"/>
                  </a:lnTo>
                  <a:lnTo>
                    <a:pt x="48" y="0"/>
                  </a:lnTo>
                  <a:lnTo>
                    <a:pt x="255" y="3"/>
                  </a:lnTo>
                  <a:lnTo>
                    <a:pt x="408" y="150"/>
                  </a:lnTo>
                  <a:lnTo>
                    <a:pt x="408" y="354"/>
                  </a:lnTo>
                  <a:close/>
                </a:path>
              </a:pathLst>
            </a:custGeom>
            <a:solidFill>
              <a:srgbClr val="66CCFF"/>
            </a:solidFill>
            <a:ln w="9525">
              <a:noFill/>
              <a:round/>
              <a:headEnd/>
              <a:tailEnd/>
            </a:ln>
          </p:spPr>
          <p:txBody>
            <a:bodyPr/>
            <a:lstStyle/>
            <a:p>
              <a:endParaRPr lang="en-US"/>
            </a:p>
          </p:txBody>
        </p:sp>
        <p:sp>
          <p:nvSpPr>
            <p:cNvPr id="57376" name="Arc 75"/>
            <p:cNvSpPr>
              <a:spLocks/>
            </p:cNvSpPr>
            <p:nvPr/>
          </p:nvSpPr>
          <p:spPr bwMode="auto">
            <a:xfrm>
              <a:off x="4670" y="3322"/>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grpSp>
          <p:nvGrpSpPr>
            <p:cNvPr id="57377" name="Group 82"/>
            <p:cNvGrpSpPr>
              <a:grpSpLocks/>
            </p:cNvGrpSpPr>
            <p:nvPr/>
          </p:nvGrpSpPr>
          <p:grpSpPr bwMode="auto">
            <a:xfrm>
              <a:off x="4645" y="3444"/>
              <a:ext cx="52" cy="58"/>
              <a:chOff x="3883" y="3186"/>
              <a:chExt cx="90" cy="94"/>
            </a:xfrm>
          </p:grpSpPr>
          <p:sp>
            <p:nvSpPr>
              <p:cNvPr id="57380" name="Line 83"/>
              <p:cNvSpPr>
                <a:spLocks noChangeShapeType="1"/>
              </p:cNvSpPr>
              <p:nvPr/>
            </p:nvSpPr>
            <p:spPr bwMode="auto">
              <a:xfrm>
                <a:off x="3928" y="3186"/>
                <a:ext cx="0" cy="94"/>
              </a:xfrm>
              <a:prstGeom prst="line">
                <a:avLst/>
              </a:prstGeom>
              <a:noFill/>
              <a:ln w="9525">
                <a:solidFill>
                  <a:srgbClr val="000000"/>
                </a:solidFill>
                <a:round/>
                <a:headEnd/>
                <a:tailEnd/>
              </a:ln>
            </p:spPr>
            <p:txBody>
              <a:bodyPr/>
              <a:lstStyle/>
              <a:p>
                <a:endParaRPr lang="en-US"/>
              </a:p>
            </p:txBody>
          </p:sp>
          <p:sp>
            <p:nvSpPr>
              <p:cNvPr id="57381" name="Line 84"/>
              <p:cNvSpPr>
                <a:spLocks noChangeShapeType="1"/>
              </p:cNvSpPr>
              <p:nvPr/>
            </p:nvSpPr>
            <p:spPr bwMode="auto">
              <a:xfrm flipH="1">
                <a:off x="3883" y="3234"/>
                <a:ext cx="90" cy="0"/>
              </a:xfrm>
              <a:prstGeom prst="line">
                <a:avLst/>
              </a:prstGeom>
              <a:noFill/>
              <a:ln w="9525">
                <a:solidFill>
                  <a:srgbClr val="000000"/>
                </a:solidFill>
                <a:round/>
                <a:headEnd/>
                <a:tailEnd/>
              </a:ln>
            </p:spPr>
            <p:txBody>
              <a:bodyPr/>
              <a:lstStyle/>
              <a:p>
                <a:endParaRPr lang="en-US"/>
              </a:p>
            </p:txBody>
          </p:sp>
        </p:grpSp>
        <p:sp>
          <p:nvSpPr>
            <p:cNvPr id="57378" name="Line 85"/>
            <p:cNvSpPr>
              <a:spLocks noChangeShapeType="1"/>
            </p:cNvSpPr>
            <p:nvPr/>
          </p:nvSpPr>
          <p:spPr bwMode="auto">
            <a:xfrm>
              <a:off x="4823" y="3474"/>
              <a:ext cx="0" cy="208"/>
            </a:xfrm>
            <a:prstGeom prst="line">
              <a:avLst/>
            </a:prstGeom>
            <a:noFill/>
            <a:ln w="38100">
              <a:solidFill>
                <a:srgbClr val="000000"/>
              </a:solidFill>
              <a:round/>
              <a:headEnd/>
              <a:tailEnd/>
            </a:ln>
          </p:spPr>
          <p:txBody>
            <a:bodyPr/>
            <a:lstStyle/>
            <a:p>
              <a:endParaRPr lang="en-US"/>
            </a:p>
          </p:txBody>
        </p:sp>
        <p:sp>
          <p:nvSpPr>
            <p:cNvPr id="57379" name="Line 86"/>
            <p:cNvSpPr>
              <a:spLocks noChangeShapeType="1"/>
            </p:cNvSpPr>
            <p:nvPr/>
          </p:nvSpPr>
          <p:spPr bwMode="auto">
            <a:xfrm rot="-5400000">
              <a:off x="4568" y="3219"/>
              <a:ext cx="0" cy="208"/>
            </a:xfrm>
            <a:prstGeom prst="line">
              <a:avLst/>
            </a:prstGeom>
            <a:noFill/>
            <a:ln w="38100">
              <a:solidFill>
                <a:srgbClr val="000000"/>
              </a:solidFill>
              <a:round/>
              <a:headEnd/>
              <a:tailEnd/>
            </a:ln>
          </p:spPr>
          <p:txBody>
            <a:bodyPr/>
            <a:lstStyle/>
            <a:p>
              <a:endParaRPr lang="en-US"/>
            </a:p>
          </p:txBody>
        </p:sp>
      </p:grpSp>
      <p:sp>
        <p:nvSpPr>
          <p:cNvPr id="115799" name="Rectangle 87"/>
          <p:cNvSpPr>
            <a:spLocks noChangeArrowheads="1"/>
          </p:cNvSpPr>
          <p:nvPr/>
        </p:nvSpPr>
        <p:spPr bwMode="auto">
          <a:xfrm>
            <a:off x="393700" y="2568575"/>
            <a:ext cx="1976438" cy="701675"/>
          </a:xfrm>
          <a:prstGeom prst="rect">
            <a:avLst/>
          </a:prstGeom>
          <a:solidFill>
            <a:srgbClr val="339933"/>
          </a:solidFill>
          <a:ln w="9525">
            <a:noFill/>
            <a:miter lim="800000"/>
            <a:headEnd/>
            <a:tailEnd/>
          </a:ln>
        </p:spPr>
        <p:txBody>
          <a:bodyPr wrap="none">
            <a:spAutoFit/>
          </a:bodyPr>
          <a:lstStyle/>
          <a:p>
            <a:pPr algn="ctr"/>
            <a:r>
              <a:rPr lang="en-US" sz="2000">
                <a:solidFill>
                  <a:schemeClr val="bg1"/>
                </a:solidFill>
                <a:latin typeface="Arial" charset="0"/>
              </a:rPr>
              <a:t>Sufficient space</a:t>
            </a:r>
          </a:p>
          <a:p>
            <a:pPr algn="ctr"/>
            <a:r>
              <a:rPr lang="en-US" sz="2000">
                <a:solidFill>
                  <a:schemeClr val="bg1"/>
                </a:solidFill>
                <a:latin typeface="Arial" charset="0"/>
              </a:rPr>
              <a:t>for both.</a:t>
            </a:r>
          </a:p>
        </p:txBody>
      </p:sp>
      <p:sp>
        <p:nvSpPr>
          <p:cNvPr id="115800" name="Rectangle 88"/>
          <p:cNvSpPr>
            <a:spLocks noChangeArrowheads="1"/>
          </p:cNvSpPr>
          <p:nvPr/>
        </p:nvSpPr>
        <p:spPr bwMode="auto">
          <a:xfrm>
            <a:off x="3354388" y="2581275"/>
            <a:ext cx="2355850" cy="701675"/>
          </a:xfrm>
          <a:prstGeom prst="rect">
            <a:avLst/>
          </a:prstGeom>
          <a:solidFill>
            <a:srgbClr val="00CC00"/>
          </a:solidFill>
          <a:ln w="9525">
            <a:noFill/>
            <a:miter lim="800000"/>
            <a:headEnd/>
            <a:tailEnd/>
          </a:ln>
        </p:spPr>
        <p:txBody>
          <a:bodyPr wrap="none">
            <a:spAutoFit/>
          </a:bodyPr>
          <a:lstStyle/>
          <a:p>
            <a:pPr algn="ctr"/>
            <a:r>
              <a:rPr lang="en-US" sz="2000">
                <a:solidFill>
                  <a:schemeClr val="bg1"/>
                </a:solidFill>
                <a:latin typeface="Arial" charset="0"/>
              </a:rPr>
              <a:t>Sufficient space</a:t>
            </a:r>
          </a:p>
          <a:p>
            <a:pPr algn="ctr"/>
            <a:r>
              <a:rPr lang="en-US" sz="2000">
                <a:solidFill>
                  <a:schemeClr val="bg1"/>
                </a:solidFill>
                <a:latin typeface="Arial" charset="0"/>
              </a:rPr>
              <a:t>for arrowhead only.</a:t>
            </a:r>
          </a:p>
        </p:txBody>
      </p:sp>
      <p:grpSp>
        <p:nvGrpSpPr>
          <p:cNvPr id="11" name="Group 90"/>
          <p:cNvGrpSpPr>
            <a:grpSpLocks/>
          </p:cNvGrpSpPr>
          <p:nvPr/>
        </p:nvGrpSpPr>
        <p:grpSpPr bwMode="auto">
          <a:xfrm>
            <a:off x="4921250" y="5454650"/>
            <a:ext cx="142875" cy="149225"/>
            <a:chOff x="2916" y="3068"/>
            <a:chExt cx="90" cy="94"/>
          </a:xfrm>
        </p:grpSpPr>
        <p:sp>
          <p:nvSpPr>
            <p:cNvPr id="57373" name="Line 91"/>
            <p:cNvSpPr>
              <a:spLocks noChangeShapeType="1"/>
            </p:cNvSpPr>
            <p:nvPr/>
          </p:nvSpPr>
          <p:spPr bwMode="auto">
            <a:xfrm>
              <a:off x="2961" y="3068"/>
              <a:ext cx="0" cy="94"/>
            </a:xfrm>
            <a:prstGeom prst="line">
              <a:avLst/>
            </a:prstGeom>
            <a:noFill/>
            <a:ln w="9525">
              <a:solidFill>
                <a:srgbClr val="000000"/>
              </a:solidFill>
              <a:round/>
              <a:headEnd/>
              <a:tailEnd/>
            </a:ln>
          </p:spPr>
          <p:txBody>
            <a:bodyPr/>
            <a:lstStyle/>
            <a:p>
              <a:endParaRPr lang="en-US"/>
            </a:p>
          </p:txBody>
        </p:sp>
        <p:sp>
          <p:nvSpPr>
            <p:cNvPr id="57374" name="Line 92"/>
            <p:cNvSpPr>
              <a:spLocks noChangeShapeType="1"/>
            </p:cNvSpPr>
            <p:nvPr/>
          </p:nvSpPr>
          <p:spPr bwMode="auto">
            <a:xfrm flipH="1">
              <a:off x="2916" y="3116"/>
              <a:ext cx="90" cy="0"/>
            </a:xfrm>
            <a:prstGeom prst="line">
              <a:avLst/>
            </a:prstGeom>
            <a:noFill/>
            <a:ln w="9525">
              <a:solidFill>
                <a:srgbClr val="000000"/>
              </a:solidFill>
              <a:round/>
              <a:headEnd/>
              <a:tailEnd/>
            </a:ln>
          </p:spPr>
          <p:txBody>
            <a:bodyPr/>
            <a:lstStyle/>
            <a:p>
              <a:endParaRPr lang="en-US"/>
            </a:p>
          </p:txBody>
        </p:sp>
      </p:grpSp>
      <p:sp>
        <p:nvSpPr>
          <p:cNvPr id="115805" name="Line 93"/>
          <p:cNvSpPr>
            <a:spLocks noChangeShapeType="1"/>
          </p:cNvSpPr>
          <p:nvPr/>
        </p:nvSpPr>
        <p:spPr bwMode="auto">
          <a:xfrm rot="10800000" flipV="1">
            <a:off x="4500563" y="5526088"/>
            <a:ext cx="493712" cy="493712"/>
          </a:xfrm>
          <a:prstGeom prst="line">
            <a:avLst/>
          </a:prstGeom>
          <a:noFill/>
          <a:ln w="19050">
            <a:solidFill>
              <a:schemeClr val="accent2"/>
            </a:solidFill>
            <a:round/>
            <a:headEnd/>
            <a:tailEnd type="arrow" w="sm" len="lg"/>
          </a:ln>
        </p:spPr>
        <p:txBody>
          <a:bodyPr/>
          <a:lstStyle/>
          <a:p>
            <a:endParaRPr lang="en-US"/>
          </a:p>
        </p:txBody>
      </p:sp>
      <p:sp>
        <p:nvSpPr>
          <p:cNvPr id="115806" name="Text Box 94"/>
          <p:cNvSpPr txBox="1">
            <a:spLocks noChangeArrowheads="1"/>
          </p:cNvSpPr>
          <p:nvPr/>
        </p:nvSpPr>
        <p:spPr bwMode="auto">
          <a:xfrm>
            <a:off x="5178425" y="4913313"/>
            <a:ext cx="931863"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 58.5</a:t>
            </a:r>
            <a:endParaRPr lang="th-TH" sz="2000">
              <a:solidFill>
                <a:srgbClr val="000000"/>
              </a:solidFill>
              <a:latin typeface="Arial" charset="0"/>
            </a:endParaRPr>
          </a:p>
        </p:txBody>
      </p:sp>
      <p:grpSp>
        <p:nvGrpSpPr>
          <p:cNvPr id="12" name="Group 101"/>
          <p:cNvGrpSpPr>
            <a:grpSpLocks/>
          </p:cNvGrpSpPr>
          <p:nvPr/>
        </p:nvGrpSpPr>
        <p:grpSpPr bwMode="auto">
          <a:xfrm>
            <a:off x="4989513" y="5295900"/>
            <a:ext cx="419100" cy="228600"/>
            <a:chOff x="3143" y="2912"/>
            <a:chExt cx="264" cy="144"/>
          </a:xfrm>
        </p:grpSpPr>
        <p:sp>
          <p:nvSpPr>
            <p:cNvPr id="57371" name="Line 95"/>
            <p:cNvSpPr>
              <a:spLocks noChangeShapeType="1"/>
            </p:cNvSpPr>
            <p:nvPr/>
          </p:nvSpPr>
          <p:spPr bwMode="auto">
            <a:xfrm flipV="1">
              <a:off x="3143" y="2912"/>
              <a:ext cx="144" cy="144"/>
            </a:xfrm>
            <a:prstGeom prst="line">
              <a:avLst/>
            </a:prstGeom>
            <a:noFill/>
            <a:ln w="19050">
              <a:solidFill>
                <a:schemeClr val="accent2"/>
              </a:solidFill>
              <a:round/>
              <a:headEnd/>
              <a:tailEnd/>
            </a:ln>
          </p:spPr>
          <p:txBody>
            <a:bodyPr/>
            <a:lstStyle/>
            <a:p>
              <a:endParaRPr lang="en-US"/>
            </a:p>
          </p:txBody>
        </p:sp>
        <p:sp>
          <p:nvSpPr>
            <p:cNvPr id="57372" name="Line 96"/>
            <p:cNvSpPr>
              <a:spLocks noChangeShapeType="1"/>
            </p:cNvSpPr>
            <p:nvPr/>
          </p:nvSpPr>
          <p:spPr bwMode="auto">
            <a:xfrm>
              <a:off x="3287" y="2912"/>
              <a:ext cx="120" cy="0"/>
            </a:xfrm>
            <a:prstGeom prst="line">
              <a:avLst/>
            </a:prstGeom>
            <a:noFill/>
            <a:ln w="19050">
              <a:solidFill>
                <a:schemeClr val="accent2"/>
              </a:solidFill>
              <a:round/>
              <a:headEnd/>
              <a:tailEnd/>
            </a:ln>
          </p:spPr>
          <p:txBody>
            <a:bodyPr/>
            <a:lstStyle/>
            <a:p>
              <a:endParaRPr lang="en-US"/>
            </a:p>
          </p:txBody>
        </p:sp>
      </p:grpSp>
      <p:sp>
        <p:nvSpPr>
          <p:cNvPr id="115809" name="Rectangle 97"/>
          <p:cNvSpPr>
            <a:spLocks noChangeArrowheads="1"/>
          </p:cNvSpPr>
          <p:nvPr/>
        </p:nvSpPr>
        <p:spPr bwMode="auto">
          <a:xfrm>
            <a:off x="6570663" y="2581275"/>
            <a:ext cx="2144712" cy="701675"/>
          </a:xfrm>
          <a:prstGeom prst="rect">
            <a:avLst/>
          </a:prstGeom>
          <a:solidFill>
            <a:srgbClr val="00CC66"/>
          </a:solidFill>
          <a:ln w="9525">
            <a:noFill/>
            <a:miter lim="800000"/>
            <a:headEnd/>
            <a:tailEnd/>
          </a:ln>
        </p:spPr>
        <p:txBody>
          <a:bodyPr wrap="none">
            <a:spAutoFit/>
          </a:bodyPr>
          <a:lstStyle/>
          <a:p>
            <a:pPr algn="ctr"/>
            <a:r>
              <a:rPr lang="en-US" sz="2000">
                <a:solidFill>
                  <a:schemeClr val="bg1"/>
                </a:solidFill>
                <a:latin typeface="Arial" charset="0"/>
              </a:rPr>
              <a:t>Insufficient space</a:t>
            </a:r>
          </a:p>
          <a:p>
            <a:pPr algn="ctr"/>
            <a:r>
              <a:rPr lang="en-US" sz="2000">
                <a:solidFill>
                  <a:schemeClr val="bg1"/>
                </a:solidFill>
                <a:latin typeface="Arial" charset="0"/>
              </a:rPr>
              <a:t>for both.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5743"/>
                                        </p:tgtEl>
                                        <p:attrNameLst>
                                          <p:attrName>style.visibility</p:attrName>
                                        </p:attrNameLst>
                                      </p:cBhvr>
                                      <p:to>
                                        <p:strVal val="visible"/>
                                      </p:to>
                                    </p:set>
                                    <p:animEffect transition="in" filter="fade">
                                      <p:cBhvr>
                                        <p:cTn id="12" dur="1000"/>
                                        <p:tgtEl>
                                          <p:spTgt spid="11574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5799"/>
                                        </p:tgtEl>
                                        <p:attrNameLst>
                                          <p:attrName>style.visibility</p:attrName>
                                        </p:attrNameLst>
                                      </p:cBhvr>
                                      <p:to>
                                        <p:strVal val="visible"/>
                                      </p:to>
                                    </p:set>
                                    <p:animEffect transition="in" filter="slide(fromBottom)">
                                      <p:cBhvr>
                                        <p:cTn id="17" dur="1000"/>
                                        <p:tgtEl>
                                          <p:spTgt spid="1157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5776"/>
                                        </p:tgtEl>
                                        <p:attrNameLst>
                                          <p:attrName>style.visibility</p:attrName>
                                        </p:attrNameLst>
                                      </p:cBhvr>
                                      <p:to>
                                        <p:strVal val="visible"/>
                                      </p:to>
                                    </p:set>
                                    <p:animEffect transition="in" filter="wipe(down)">
                                      <p:cBhvr>
                                        <p:cTn id="32" dur="1000"/>
                                        <p:tgtEl>
                                          <p:spTgt spid="11577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5779"/>
                                        </p:tgtEl>
                                        <p:attrNameLst>
                                          <p:attrName>style.visibility</p:attrName>
                                        </p:attrNameLst>
                                      </p:cBhvr>
                                      <p:to>
                                        <p:strVal val="visible"/>
                                      </p:to>
                                    </p:set>
                                    <p:animEffect transition="in" filter="fade">
                                      <p:cBhvr>
                                        <p:cTn id="36" dur="1000"/>
                                        <p:tgtEl>
                                          <p:spTgt spid="11577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15800"/>
                                        </p:tgtEl>
                                        <p:attrNameLst>
                                          <p:attrName>style.visibility</p:attrName>
                                        </p:attrNameLst>
                                      </p:cBhvr>
                                      <p:to>
                                        <p:strVal val="visible"/>
                                      </p:to>
                                    </p:set>
                                    <p:animEffect transition="in" filter="slide(fromBottom)">
                                      <p:cBhvr>
                                        <p:cTn id="41" dur="1000"/>
                                        <p:tgtEl>
                                          <p:spTgt spid="11580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115786"/>
                                        </p:tgtEl>
                                        <p:attrNameLst>
                                          <p:attrName>style.visibility</p:attrName>
                                        </p:attrNameLst>
                                      </p:cBhvr>
                                      <p:to>
                                        <p:strVal val="visible"/>
                                      </p:to>
                                    </p:set>
                                    <p:animEffect transition="in" filter="slide(fromTop)">
                                      <p:cBhvr>
                                        <p:cTn id="46" dur="500"/>
                                        <p:tgtEl>
                                          <p:spTgt spid="115786"/>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000"/>
                                        <p:tgtEl>
                                          <p:spTgt spid="2"/>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childTnLst>
                                </p:cTn>
                              </p:par>
                              <p:par>
                                <p:cTn id="55" presetID="1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5778"/>
                                        </p:tgtEl>
                                        <p:attrNameLst>
                                          <p:attrName>style.visibility</p:attrName>
                                        </p:attrNameLst>
                                      </p:cBhvr>
                                      <p:to>
                                        <p:strVal val="visible"/>
                                      </p:to>
                                    </p:set>
                                    <p:animEffect transition="in" filter="wipe(down)">
                                      <p:cBhvr>
                                        <p:cTn id="62" dur="1000"/>
                                        <p:tgtEl>
                                          <p:spTgt spid="11577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5783"/>
                                        </p:tgtEl>
                                        <p:attrNameLst>
                                          <p:attrName>style.visibility</p:attrName>
                                        </p:attrNameLst>
                                      </p:cBhvr>
                                      <p:to>
                                        <p:strVal val="visible"/>
                                      </p:to>
                                    </p:set>
                                    <p:animEffect transition="in" filter="fade">
                                      <p:cBhvr>
                                        <p:cTn id="72" dur="1000"/>
                                        <p:tgtEl>
                                          <p:spTgt spid="11578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15805"/>
                                        </p:tgtEl>
                                        <p:attrNameLst>
                                          <p:attrName>style.visibility</p:attrName>
                                        </p:attrNameLst>
                                      </p:cBhvr>
                                      <p:to>
                                        <p:strVal val="visible"/>
                                      </p:to>
                                    </p:set>
                                    <p:animEffect transition="in" filter="wipe(up)">
                                      <p:cBhvr>
                                        <p:cTn id="77" dur="1000"/>
                                        <p:tgtEl>
                                          <p:spTgt spid="11580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5806"/>
                                        </p:tgtEl>
                                        <p:attrNameLst>
                                          <p:attrName>style.visibility</p:attrName>
                                        </p:attrNameLst>
                                      </p:cBhvr>
                                      <p:to>
                                        <p:strVal val="visible"/>
                                      </p:to>
                                    </p:set>
                                    <p:animEffect transition="in" filter="fade">
                                      <p:cBhvr>
                                        <p:cTn id="87" dur="1000"/>
                                        <p:tgtEl>
                                          <p:spTgt spid="115806"/>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115809"/>
                                        </p:tgtEl>
                                        <p:attrNameLst>
                                          <p:attrName>style.visibility</p:attrName>
                                        </p:attrNameLst>
                                      </p:cBhvr>
                                      <p:to>
                                        <p:strVal val="visible"/>
                                      </p:to>
                                    </p:set>
                                    <p:animEffect transition="in" filter="slide(fromBottom)">
                                      <p:cBhvr>
                                        <p:cTn id="92" dur="1000"/>
                                        <p:tgtEl>
                                          <p:spTgt spid="115809"/>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1" fill="hold" grpId="0" nodeType="clickEffect">
                                  <p:stCondLst>
                                    <p:cond delay="0"/>
                                  </p:stCondLst>
                                  <p:childTnLst>
                                    <p:set>
                                      <p:cBhvr>
                                        <p:cTn id="96" dur="1" fill="hold">
                                          <p:stCondLst>
                                            <p:cond delay="0"/>
                                          </p:stCondLst>
                                        </p:cTn>
                                        <p:tgtEl>
                                          <p:spTgt spid="115791"/>
                                        </p:tgtEl>
                                        <p:attrNameLst>
                                          <p:attrName>style.visibility</p:attrName>
                                        </p:attrNameLst>
                                      </p:cBhvr>
                                      <p:to>
                                        <p:strVal val="visible"/>
                                      </p:to>
                                    </p:set>
                                    <p:animEffect transition="in" filter="slide(fromTop)">
                                      <p:cBhvr>
                                        <p:cTn id="97" dur="1000"/>
                                        <p:tgtEl>
                                          <p:spTgt spid="11579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10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15788"/>
                                        </p:tgtEl>
                                        <p:attrNameLst>
                                          <p:attrName>style.visibility</p:attrName>
                                        </p:attrNameLst>
                                      </p:cBhvr>
                                      <p:to>
                                        <p:strVal val="visible"/>
                                      </p:to>
                                    </p:set>
                                    <p:animEffect transition="in" filter="wipe(down)">
                                      <p:cBhvr>
                                        <p:cTn id="107" dur="1000"/>
                                        <p:tgtEl>
                                          <p:spTgt spid="115788"/>
                                        </p:tgtEl>
                                      </p:cBhvr>
                                    </p:animEffect>
                                  </p:childTnLst>
                                </p:cTn>
                              </p:par>
                            </p:childTnLst>
                          </p:cTn>
                        </p:par>
                        <p:par>
                          <p:cTn id="108" fill="hold">
                            <p:stCondLst>
                              <p:cond delay="1000"/>
                            </p:stCondLst>
                            <p:childTnLst>
                              <p:par>
                                <p:cTn id="109" presetID="22" presetClass="entr" presetSubtype="8" fill="hold" grpId="0" nodeType="afterEffect">
                                  <p:stCondLst>
                                    <p:cond delay="0"/>
                                  </p:stCondLst>
                                  <p:childTnLst>
                                    <p:set>
                                      <p:cBhvr>
                                        <p:cTn id="110" dur="1" fill="hold">
                                          <p:stCondLst>
                                            <p:cond delay="0"/>
                                          </p:stCondLst>
                                        </p:cTn>
                                        <p:tgtEl>
                                          <p:spTgt spid="115790"/>
                                        </p:tgtEl>
                                        <p:attrNameLst>
                                          <p:attrName>style.visibility</p:attrName>
                                        </p:attrNameLst>
                                      </p:cBhvr>
                                      <p:to>
                                        <p:strVal val="visible"/>
                                      </p:to>
                                    </p:set>
                                    <p:animEffect transition="in" filter="wipe(left)">
                                      <p:cBhvr>
                                        <p:cTn id="111" dur="500"/>
                                        <p:tgtEl>
                                          <p:spTgt spid="115790"/>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115789"/>
                                        </p:tgtEl>
                                        <p:attrNameLst>
                                          <p:attrName>style.visibility</p:attrName>
                                        </p:attrNameLst>
                                      </p:cBhvr>
                                      <p:to>
                                        <p:strVal val="visible"/>
                                      </p:to>
                                    </p:set>
                                    <p:animEffect transition="in" filter="fade">
                                      <p:cBhvr>
                                        <p:cTn id="115" dur="1000"/>
                                        <p:tgtEl>
                                          <p:spTgt spid="115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3" grpId="0" animBg="1"/>
      <p:bldP spid="115776" grpId="0" animBg="1"/>
      <p:bldP spid="115778" grpId="0" animBg="1"/>
      <p:bldP spid="115779" grpId="0"/>
      <p:bldP spid="115783" grpId="0"/>
      <p:bldP spid="115786" grpId="0" animBg="1"/>
      <p:bldP spid="115788" grpId="0" animBg="1"/>
      <p:bldP spid="115789" grpId="0"/>
      <p:bldP spid="115790" grpId="0" animBg="1"/>
      <p:bldP spid="115791" grpId="0" animBg="1"/>
      <p:bldP spid="115799" grpId="0" animBg="1"/>
      <p:bldP spid="115800" grpId="0" animBg="1"/>
      <p:bldP spid="115805" grpId="0" animBg="1"/>
      <p:bldP spid="115806" grpId="0"/>
      <p:bldP spid="1158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a:grpSpLocks/>
          </p:cNvGrpSpPr>
          <p:nvPr/>
        </p:nvGrpSpPr>
        <p:grpSpPr bwMode="auto">
          <a:xfrm>
            <a:off x="4432300" y="3781425"/>
            <a:ext cx="1790700" cy="1981200"/>
            <a:chOff x="2792" y="2382"/>
            <a:chExt cx="1128" cy="1248"/>
          </a:xfrm>
        </p:grpSpPr>
        <p:sp>
          <p:nvSpPr>
            <p:cNvPr id="58431" name="Freeform 50"/>
            <p:cNvSpPr>
              <a:spLocks/>
            </p:cNvSpPr>
            <p:nvPr/>
          </p:nvSpPr>
          <p:spPr bwMode="auto">
            <a:xfrm>
              <a:off x="2792" y="2382"/>
              <a:ext cx="1128" cy="1248"/>
            </a:xfrm>
            <a:custGeom>
              <a:avLst/>
              <a:gdLst>
                <a:gd name="T0" fmla="*/ 18 w 1128"/>
                <a:gd name="T1" fmla="*/ 0 h 1248"/>
                <a:gd name="T2" fmla="*/ 0 w 1128"/>
                <a:gd name="T3" fmla="*/ 126 h 1248"/>
                <a:gd name="T4" fmla="*/ 36 w 1128"/>
                <a:gd name="T5" fmla="*/ 300 h 1248"/>
                <a:gd name="T6" fmla="*/ 48 w 1128"/>
                <a:gd name="T7" fmla="*/ 594 h 1248"/>
                <a:gd name="T8" fmla="*/ 12 w 1128"/>
                <a:gd name="T9" fmla="*/ 792 h 1248"/>
                <a:gd name="T10" fmla="*/ 102 w 1128"/>
                <a:gd name="T11" fmla="*/ 1008 h 1248"/>
                <a:gd name="T12" fmla="*/ 282 w 1128"/>
                <a:gd name="T13" fmla="*/ 1050 h 1248"/>
                <a:gd name="T14" fmla="*/ 372 w 1128"/>
                <a:gd name="T15" fmla="*/ 1200 h 1248"/>
                <a:gd name="T16" fmla="*/ 708 w 1128"/>
                <a:gd name="T17" fmla="*/ 1200 h 1248"/>
                <a:gd name="T18" fmla="*/ 1026 w 1128"/>
                <a:gd name="T19" fmla="*/ 1248 h 1248"/>
                <a:gd name="T20" fmla="*/ 1128 w 1128"/>
                <a:gd name="T21" fmla="*/ 1134 h 1248"/>
                <a:gd name="T22" fmla="*/ 1062 w 1128"/>
                <a:gd name="T23" fmla="*/ 1062 h 1248"/>
                <a:gd name="T24" fmla="*/ 972 w 1128"/>
                <a:gd name="T25" fmla="*/ 1056 h 1248"/>
                <a:gd name="T26" fmla="*/ 846 w 1128"/>
                <a:gd name="T27" fmla="*/ 1020 h 1248"/>
                <a:gd name="T28" fmla="*/ 750 w 1128"/>
                <a:gd name="T29" fmla="*/ 942 h 1248"/>
                <a:gd name="T30" fmla="*/ 666 w 1128"/>
                <a:gd name="T31" fmla="*/ 822 h 1248"/>
                <a:gd name="T32" fmla="*/ 636 w 1128"/>
                <a:gd name="T33" fmla="*/ 702 h 1248"/>
                <a:gd name="T34" fmla="*/ 624 w 1128"/>
                <a:gd name="T35" fmla="*/ 522 h 1248"/>
                <a:gd name="T36" fmla="*/ 630 w 1128"/>
                <a:gd name="T37" fmla="*/ 420 h 1248"/>
                <a:gd name="T38" fmla="*/ 210 w 1128"/>
                <a:gd name="T39" fmla="*/ 6 h 1248"/>
                <a:gd name="T40" fmla="*/ 18 w 1128"/>
                <a:gd name="T41" fmla="*/ 0 h 1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8"/>
                <a:gd name="T64" fmla="*/ 0 h 1248"/>
                <a:gd name="T65" fmla="*/ 1128 w 1128"/>
                <a:gd name="T66" fmla="*/ 1248 h 1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8" h="1248">
                  <a:moveTo>
                    <a:pt x="18" y="0"/>
                  </a:moveTo>
                  <a:lnTo>
                    <a:pt x="0" y="126"/>
                  </a:lnTo>
                  <a:lnTo>
                    <a:pt x="36" y="300"/>
                  </a:lnTo>
                  <a:lnTo>
                    <a:pt x="48" y="594"/>
                  </a:lnTo>
                  <a:lnTo>
                    <a:pt x="12" y="792"/>
                  </a:lnTo>
                  <a:lnTo>
                    <a:pt x="102" y="1008"/>
                  </a:lnTo>
                  <a:lnTo>
                    <a:pt x="282" y="1050"/>
                  </a:lnTo>
                  <a:lnTo>
                    <a:pt x="372" y="1200"/>
                  </a:lnTo>
                  <a:lnTo>
                    <a:pt x="708" y="1200"/>
                  </a:lnTo>
                  <a:lnTo>
                    <a:pt x="1026" y="1248"/>
                  </a:lnTo>
                  <a:lnTo>
                    <a:pt x="1128" y="1134"/>
                  </a:lnTo>
                  <a:lnTo>
                    <a:pt x="1062" y="1062"/>
                  </a:lnTo>
                  <a:lnTo>
                    <a:pt x="972" y="1056"/>
                  </a:lnTo>
                  <a:lnTo>
                    <a:pt x="846" y="1020"/>
                  </a:lnTo>
                  <a:lnTo>
                    <a:pt x="750" y="942"/>
                  </a:lnTo>
                  <a:lnTo>
                    <a:pt x="666" y="822"/>
                  </a:lnTo>
                  <a:lnTo>
                    <a:pt x="636" y="702"/>
                  </a:lnTo>
                  <a:lnTo>
                    <a:pt x="624" y="522"/>
                  </a:lnTo>
                  <a:lnTo>
                    <a:pt x="630" y="420"/>
                  </a:lnTo>
                  <a:lnTo>
                    <a:pt x="210" y="6"/>
                  </a:lnTo>
                  <a:lnTo>
                    <a:pt x="18" y="0"/>
                  </a:lnTo>
                  <a:close/>
                </a:path>
              </a:pathLst>
            </a:custGeom>
            <a:solidFill>
              <a:schemeClr val="tx1"/>
            </a:solidFill>
            <a:ln w="9525">
              <a:noFill/>
              <a:round/>
              <a:headEnd/>
              <a:tailEnd/>
            </a:ln>
          </p:spPr>
          <p:txBody>
            <a:bodyPr/>
            <a:lstStyle/>
            <a:p>
              <a:endParaRPr lang="en-US"/>
            </a:p>
          </p:txBody>
        </p:sp>
        <p:sp>
          <p:nvSpPr>
            <p:cNvPr id="58432" name="Arc 51"/>
            <p:cNvSpPr>
              <a:spLocks/>
            </p:cNvSpPr>
            <p:nvPr/>
          </p:nvSpPr>
          <p:spPr bwMode="auto">
            <a:xfrm>
              <a:off x="3006" y="2386"/>
              <a:ext cx="426" cy="4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tx1"/>
            </a:solidFill>
            <a:ln w="38100">
              <a:solidFill>
                <a:srgbClr val="000000"/>
              </a:solidFill>
              <a:round/>
              <a:headEnd/>
              <a:tailEnd/>
            </a:ln>
          </p:spPr>
          <p:txBody>
            <a:bodyPr wrap="none" anchor="ctr"/>
            <a:lstStyle/>
            <a:p>
              <a:endParaRPr lang="en-US"/>
            </a:p>
          </p:txBody>
        </p:sp>
        <p:sp>
          <p:nvSpPr>
            <p:cNvPr id="58433" name="Line 59"/>
            <p:cNvSpPr>
              <a:spLocks noChangeShapeType="1"/>
            </p:cNvSpPr>
            <p:nvPr/>
          </p:nvSpPr>
          <p:spPr bwMode="auto">
            <a:xfrm>
              <a:off x="3431" y="2812"/>
              <a:ext cx="0" cy="208"/>
            </a:xfrm>
            <a:prstGeom prst="line">
              <a:avLst/>
            </a:prstGeom>
            <a:noFill/>
            <a:ln w="38100">
              <a:solidFill>
                <a:srgbClr val="000000"/>
              </a:solidFill>
              <a:round/>
              <a:headEnd/>
              <a:tailEnd/>
            </a:ln>
          </p:spPr>
          <p:txBody>
            <a:bodyPr/>
            <a:lstStyle/>
            <a:p>
              <a:endParaRPr lang="en-US"/>
            </a:p>
          </p:txBody>
        </p:sp>
        <p:sp>
          <p:nvSpPr>
            <p:cNvPr id="58434" name="Line 60"/>
            <p:cNvSpPr>
              <a:spLocks noChangeShapeType="1"/>
            </p:cNvSpPr>
            <p:nvPr/>
          </p:nvSpPr>
          <p:spPr bwMode="auto">
            <a:xfrm rot="-5400000">
              <a:off x="2906" y="2281"/>
              <a:ext cx="0" cy="208"/>
            </a:xfrm>
            <a:prstGeom prst="line">
              <a:avLst/>
            </a:prstGeom>
            <a:noFill/>
            <a:ln w="38100">
              <a:solidFill>
                <a:srgbClr val="000000"/>
              </a:solidFill>
              <a:round/>
              <a:headEnd/>
              <a:tailEnd/>
            </a:ln>
          </p:spPr>
          <p:txBody>
            <a:bodyPr/>
            <a:lstStyle/>
            <a:p>
              <a:endParaRPr lang="en-US"/>
            </a:p>
          </p:txBody>
        </p:sp>
        <p:sp>
          <p:nvSpPr>
            <p:cNvPr id="58435" name="Arc 61"/>
            <p:cNvSpPr>
              <a:spLocks/>
            </p:cNvSpPr>
            <p:nvPr/>
          </p:nvSpPr>
          <p:spPr bwMode="auto">
            <a:xfrm rot="10800000">
              <a:off x="3432" y="3019"/>
              <a:ext cx="426" cy="4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grpSp>
      <p:grpSp>
        <p:nvGrpSpPr>
          <p:cNvPr id="3" name="Group 117"/>
          <p:cNvGrpSpPr>
            <a:grpSpLocks/>
          </p:cNvGrpSpPr>
          <p:nvPr/>
        </p:nvGrpSpPr>
        <p:grpSpPr bwMode="auto">
          <a:xfrm>
            <a:off x="323850" y="4473575"/>
            <a:ext cx="1790700" cy="1981200"/>
            <a:chOff x="204" y="2818"/>
            <a:chExt cx="1128" cy="1248"/>
          </a:xfrm>
        </p:grpSpPr>
        <p:sp>
          <p:nvSpPr>
            <p:cNvPr id="58426" name="Arc 10"/>
            <p:cNvSpPr>
              <a:spLocks/>
            </p:cNvSpPr>
            <p:nvPr/>
          </p:nvSpPr>
          <p:spPr bwMode="auto">
            <a:xfrm>
              <a:off x="418" y="2822"/>
              <a:ext cx="426" cy="4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58427" name="Freeform 3"/>
            <p:cNvSpPr>
              <a:spLocks/>
            </p:cNvSpPr>
            <p:nvPr/>
          </p:nvSpPr>
          <p:spPr bwMode="auto">
            <a:xfrm>
              <a:off x="204" y="2818"/>
              <a:ext cx="1128" cy="1248"/>
            </a:xfrm>
            <a:custGeom>
              <a:avLst/>
              <a:gdLst>
                <a:gd name="T0" fmla="*/ 18 w 1128"/>
                <a:gd name="T1" fmla="*/ 0 h 1248"/>
                <a:gd name="T2" fmla="*/ 0 w 1128"/>
                <a:gd name="T3" fmla="*/ 126 h 1248"/>
                <a:gd name="T4" fmla="*/ 36 w 1128"/>
                <a:gd name="T5" fmla="*/ 300 h 1248"/>
                <a:gd name="T6" fmla="*/ 48 w 1128"/>
                <a:gd name="T7" fmla="*/ 594 h 1248"/>
                <a:gd name="T8" fmla="*/ 12 w 1128"/>
                <a:gd name="T9" fmla="*/ 792 h 1248"/>
                <a:gd name="T10" fmla="*/ 102 w 1128"/>
                <a:gd name="T11" fmla="*/ 1008 h 1248"/>
                <a:gd name="T12" fmla="*/ 282 w 1128"/>
                <a:gd name="T13" fmla="*/ 1050 h 1248"/>
                <a:gd name="T14" fmla="*/ 372 w 1128"/>
                <a:gd name="T15" fmla="*/ 1200 h 1248"/>
                <a:gd name="T16" fmla="*/ 708 w 1128"/>
                <a:gd name="T17" fmla="*/ 1200 h 1248"/>
                <a:gd name="T18" fmla="*/ 1026 w 1128"/>
                <a:gd name="T19" fmla="*/ 1248 h 1248"/>
                <a:gd name="T20" fmla="*/ 1128 w 1128"/>
                <a:gd name="T21" fmla="*/ 1134 h 1248"/>
                <a:gd name="T22" fmla="*/ 1062 w 1128"/>
                <a:gd name="T23" fmla="*/ 1062 h 1248"/>
                <a:gd name="T24" fmla="*/ 972 w 1128"/>
                <a:gd name="T25" fmla="*/ 1056 h 1248"/>
                <a:gd name="T26" fmla="*/ 846 w 1128"/>
                <a:gd name="T27" fmla="*/ 1020 h 1248"/>
                <a:gd name="T28" fmla="*/ 750 w 1128"/>
                <a:gd name="T29" fmla="*/ 942 h 1248"/>
                <a:gd name="T30" fmla="*/ 666 w 1128"/>
                <a:gd name="T31" fmla="*/ 822 h 1248"/>
                <a:gd name="T32" fmla="*/ 636 w 1128"/>
                <a:gd name="T33" fmla="*/ 702 h 1248"/>
                <a:gd name="T34" fmla="*/ 624 w 1128"/>
                <a:gd name="T35" fmla="*/ 522 h 1248"/>
                <a:gd name="T36" fmla="*/ 630 w 1128"/>
                <a:gd name="T37" fmla="*/ 420 h 1248"/>
                <a:gd name="T38" fmla="*/ 210 w 1128"/>
                <a:gd name="T39" fmla="*/ 6 h 1248"/>
                <a:gd name="T40" fmla="*/ 18 w 1128"/>
                <a:gd name="T41" fmla="*/ 0 h 1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8"/>
                <a:gd name="T64" fmla="*/ 0 h 1248"/>
                <a:gd name="T65" fmla="*/ 1128 w 1128"/>
                <a:gd name="T66" fmla="*/ 1248 h 1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8" h="1248">
                  <a:moveTo>
                    <a:pt x="18" y="0"/>
                  </a:moveTo>
                  <a:lnTo>
                    <a:pt x="0" y="126"/>
                  </a:lnTo>
                  <a:lnTo>
                    <a:pt x="36" y="300"/>
                  </a:lnTo>
                  <a:lnTo>
                    <a:pt x="48" y="594"/>
                  </a:lnTo>
                  <a:lnTo>
                    <a:pt x="12" y="792"/>
                  </a:lnTo>
                  <a:lnTo>
                    <a:pt x="102" y="1008"/>
                  </a:lnTo>
                  <a:lnTo>
                    <a:pt x="282" y="1050"/>
                  </a:lnTo>
                  <a:lnTo>
                    <a:pt x="372" y="1200"/>
                  </a:lnTo>
                  <a:lnTo>
                    <a:pt x="708" y="1200"/>
                  </a:lnTo>
                  <a:lnTo>
                    <a:pt x="1026" y="1248"/>
                  </a:lnTo>
                  <a:lnTo>
                    <a:pt x="1128" y="1134"/>
                  </a:lnTo>
                  <a:lnTo>
                    <a:pt x="1062" y="1062"/>
                  </a:lnTo>
                  <a:lnTo>
                    <a:pt x="972" y="1056"/>
                  </a:lnTo>
                  <a:lnTo>
                    <a:pt x="846" y="1020"/>
                  </a:lnTo>
                  <a:lnTo>
                    <a:pt x="750" y="942"/>
                  </a:lnTo>
                  <a:lnTo>
                    <a:pt x="666" y="822"/>
                  </a:lnTo>
                  <a:lnTo>
                    <a:pt x="636" y="702"/>
                  </a:lnTo>
                  <a:lnTo>
                    <a:pt x="624" y="522"/>
                  </a:lnTo>
                  <a:lnTo>
                    <a:pt x="630" y="420"/>
                  </a:lnTo>
                  <a:lnTo>
                    <a:pt x="210" y="6"/>
                  </a:lnTo>
                  <a:lnTo>
                    <a:pt x="18" y="0"/>
                  </a:lnTo>
                  <a:close/>
                </a:path>
              </a:pathLst>
            </a:custGeom>
            <a:solidFill>
              <a:srgbClr val="66CCFF"/>
            </a:solidFill>
            <a:ln w="9525">
              <a:noFill/>
              <a:round/>
              <a:headEnd/>
              <a:tailEnd/>
            </a:ln>
          </p:spPr>
          <p:txBody>
            <a:bodyPr/>
            <a:lstStyle/>
            <a:p>
              <a:endParaRPr lang="en-US"/>
            </a:p>
          </p:txBody>
        </p:sp>
        <p:sp>
          <p:nvSpPr>
            <p:cNvPr id="58428" name="Line 25"/>
            <p:cNvSpPr>
              <a:spLocks noChangeShapeType="1"/>
            </p:cNvSpPr>
            <p:nvPr/>
          </p:nvSpPr>
          <p:spPr bwMode="auto">
            <a:xfrm>
              <a:off x="843" y="3248"/>
              <a:ext cx="0" cy="208"/>
            </a:xfrm>
            <a:prstGeom prst="line">
              <a:avLst/>
            </a:prstGeom>
            <a:noFill/>
            <a:ln w="38100">
              <a:solidFill>
                <a:srgbClr val="000000"/>
              </a:solidFill>
              <a:round/>
              <a:headEnd/>
              <a:tailEnd/>
            </a:ln>
          </p:spPr>
          <p:txBody>
            <a:bodyPr/>
            <a:lstStyle/>
            <a:p>
              <a:endParaRPr lang="en-US"/>
            </a:p>
          </p:txBody>
        </p:sp>
        <p:sp>
          <p:nvSpPr>
            <p:cNvPr id="58429" name="Line 26"/>
            <p:cNvSpPr>
              <a:spLocks noChangeShapeType="1"/>
            </p:cNvSpPr>
            <p:nvPr/>
          </p:nvSpPr>
          <p:spPr bwMode="auto">
            <a:xfrm rot="-5400000">
              <a:off x="318" y="2717"/>
              <a:ext cx="0" cy="208"/>
            </a:xfrm>
            <a:prstGeom prst="line">
              <a:avLst/>
            </a:prstGeom>
            <a:noFill/>
            <a:ln w="38100">
              <a:solidFill>
                <a:srgbClr val="000000"/>
              </a:solidFill>
              <a:round/>
              <a:headEnd/>
              <a:tailEnd/>
            </a:ln>
          </p:spPr>
          <p:txBody>
            <a:bodyPr/>
            <a:lstStyle/>
            <a:p>
              <a:endParaRPr lang="en-US"/>
            </a:p>
          </p:txBody>
        </p:sp>
        <p:sp>
          <p:nvSpPr>
            <p:cNvPr id="58430" name="Arc 39"/>
            <p:cNvSpPr>
              <a:spLocks/>
            </p:cNvSpPr>
            <p:nvPr/>
          </p:nvSpPr>
          <p:spPr bwMode="auto">
            <a:xfrm rot="10800000">
              <a:off x="844" y="3455"/>
              <a:ext cx="426" cy="4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grpSp>
      <p:sp>
        <p:nvSpPr>
          <p:cNvPr id="116768" name="Rectangle 32"/>
          <p:cNvSpPr>
            <a:spLocks noChangeArrowheads="1"/>
          </p:cNvSpPr>
          <p:nvPr/>
        </p:nvSpPr>
        <p:spPr bwMode="auto">
          <a:xfrm>
            <a:off x="254000" y="952500"/>
            <a:ext cx="8521700" cy="1123950"/>
          </a:xfrm>
          <a:prstGeom prst="rect">
            <a:avLst/>
          </a:prstGeom>
          <a:solidFill>
            <a:srgbClr val="FFFF99"/>
          </a:solidFill>
          <a:ln w="9525">
            <a:noFill/>
            <a:miter lim="800000"/>
            <a:headEnd/>
            <a:tailEnd/>
          </a:ln>
        </p:spPr>
        <p:txBody>
          <a:bodyPr wrap="none" anchor="ctr"/>
          <a:lstStyle/>
          <a:p>
            <a:endParaRPr lang="en-US" sz="2800"/>
          </a:p>
        </p:txBody>
      </p:sp>
      <p:sp>
        <p:nvSpPr>
          <p:cNvPr id="58373" name="Rectangle 33"/>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ARC</a:t>
            </a:r>
          </a:p>
        </p:txBody>
      </p:sp>
      <p:grpSp>
        <p:nvGrpSpPr>
          <p:cNvPr id="4" name="Group 34"/>
          <p:cNvGrpSpPr>
            <a:grpSpLocks/>
          </p:cNvGrpSpPr>
          <p:nvPr/>
        </p:nvGrpSpPr>
        <p:grpSpPr bwMode="auto">
          <a:xfrm>
            <a:off x="396875" y="1027113"/>
            <a:ext cx="8370888" cy="954087"/>
            <a:chOff x="250" y="647"/>
            <a:chExt cx="5273" cy="601"/>
          </a:xfrm>
        </p:grpSpPr>
        <p:sp>
          <p:nvSpPr>
            <p:cNvPr id="58424" name="Text Box 35"/>
            <p:cNvSpPr txBox="1">
              <a:spLocks noChangeArrowheads="1"/>
            </p:cNvSpPr>
            <p:nvPr/>
          </p:nvSpPr>
          <p:spPr bwMode="auto">
            <a:xfrm>
              <a:off x="499" y="647"/>
              <a:ext cx="5024" cy="601"/>
            </a:xfrm>
            <a:prstGeom prst="rect">
              <a:avLst/>
            </a:prstGeom>
            <a:noFill/>
            <a:ln w="9525">
              <a:noFill/>
              <a:miter lim="800000"/>
              <a:headEnd/>
              <a:tailEnd/>
            </a:ln>
          </p:spPr>
          <p:txBody>
            <a:bodyPr wrap="none">
              <a:spAutoFit/>
            </a:bodyPr>
            <a:lstStyle/>
            <a:p>
              <a:r>
                <a:rPr lang="en-US" sz="2800">
                  <a:solidFill>
                    <a:srgbClr val="000000"/>
                  </a:solidFill>
                  <a:latin typeface="Arial" charset="0"/>
                </a:rPr>
                <a:t>Leader line </a:t>
              </a:r>
              <a:r>
                <a:rPr lang="en-US" sz="2800" b="1">
                  <a:solidFill>
                    <a:srgbClr val="000000"/>
                  </a:solidFill>
                  <a:latin typeface="Arial" charset="0"/>
                </a:rPr>
                <a:t>must</a:t>
              </a:r>
              <a:r>
                <a:rPr lang="en-US" sz="2800">
                  <a:solidFill>
                    <a:srgbClr val="000000"/>
                  </a:solidFill>
                  <a:latin typeface="Arial" charset="0"/>
                </a:rPr>
                <a:t> be </a:t>
              </a:r>
              <a:r>
                <a:rPr lang="en-US" sz="2800" b="1">
                  <a:solidFill>
                    <a:schemeClr val="accent2"/>
                  </a:solidFill>
                  <a:latin typeface="Arial" charset="0"/>
                </a:rPr>
                <a:t>radial</a:t>
              </a:r>
              <a:r>
                <a:rPr lang="en-US" sz="2800">
                  <a:solidFill>
                    <a:srgbClr val="000000"/>
                  </a:solidFill>
                  <a:latin typeface="Arial" charset="0"/>
                </a:rPr>
                <a:t> and </a:t>
              </a:r>
              <a:r>
                <a:rPr lang="en-US" sz="2800" b="1">
                  <a:solidFill>
                    <a:schemeClr val="accent2"/>
                  </a:solidFill>
                  <a:latin typeface="Arial" charset="0"/>
                </a:rPr>
                <a:t>inclined </a:t>
              </a:r>
              <a:r>
                <a:rPr lang="en-US" sz="2800">
                  <a:solidFill>
                    <a:srgbClr val="000000"/>
                  </a:solidFill>
                  <a:latin typeface="Arial" charset="0"/>
                </a:rPr>
                <a:t>with</a:t>
              </a:r>
            </a:p>
            <a:p>
              <a:r>
                <a:rPr lang="en-US" sz="2800">
                  <a:solidFill>
                    <a:srgbClr val="000000"/>
                  </a:solidFill>
                  <a:latin typeface="Arial" charset="0"/>
                </a:rPr>
                <a:t>an angle between 30 ~ 60 degs to the horizontal.</a:t>
              </a:r>
            </a:p>
          </p:txBody>
        </p:sp>
        <p:sp>
          <p:nvSpPr>
            <p:cNvPr id="116772" name="Rectangle 36"/>
            <p:cNvSpPr>
              <a:spLocks noChangeArrowheads="1"/>
            </p:cNvSpPr>
            <p:nvPr/>
          </p:nvSpPr>
          <p:spPr bwMode="auto">
            <a:xfrm>
              <a:off x="250" y="732"/>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sp>
        <p:nvSpPr>
          <p:cNvPr id="116784" name="AutoShape 48"/>
          <p:cNvSpPr>
            <a:spLocks noChangeArrowheads="1"/>
          </p:cNvSpPr>
          <p:nvPr/>
        </p:nvSpPr>
        <p:spPr bwMode="auto">
          <a:xfrm>
            <a:off x="4222750" y="2641600"/>
            <a:ext cx="4502150" cy="3390900"/>
          </a:xfrm>
          <a:prstGeom prst="roundRect">
            <a:avLst>
              <a:gd name="adj" fmla="val 3949"/>
            </a:avLst>
          </a:prstGeom>
          <a:noFill/>
          <a:ln w="19050">
            <a:solidFill>
              <a:srgbClr val="000000"/>
            </a:solidFill>
            <a:prstDash val="lgDash"/>
            <a:round/>
            <a:headEnd/>
            <a:tailEnd/>
          </a:ln>
        </p:spPr>
        <p:txBody>
          <a:bodyPr wrap="none" anchor="ctr"/>
          <a:lstStyle/>
          <a:p>
            <a:endParaRPr lang="en-US"/>
          </a:p>
        </p:txBody>
      </p:sp>
      <p:sp>
        <p:nvSpPr>
          <p:cNvPr id="116785" name="Text Box 49"/>
          <p:cNvSpPr txBox="1">
            <a:spLocks noChangeArrowheads="1"/>
          </p:cNvSpPr>
          <p:nvPr/>
        </p:nvSpPr>
        <p:spPr bwMode="auto">
          <a:xfrm>
            <a:off x="4676775" y="2401888"/>
            <a:ext cx="3649663" cy="523875"/>
          </a:xfrm>
          <a:prstGeom prst="rect">
            <a:avLst/>
          </a:prstGeom>
          <a:solidFill>
            <a:srgbClr val="FF3300"/>
          </a:solidFill>
          <a:ln w="9525">
            <a:noFill/>
            <a:miter lim="800000"/>
            <a:headEnd/>
            <a:tailEnd/>
          </a:ln>
        </p:spPr>
        <p:txBody>
          <a:bodyPr wrap="none">
            <a:spAutoFit/>
          </a:bodyPr>
          <a:lstStyle/>
          <a:p>
            <a:r>
              <a:rPr lang="en-US" sz="2800" b="1">
                <a:solidFill>
                  <a:schemeClr val="bg1"/>
                </a:solidFill>
                <a:latin typeface="Arial" charset="0"/>
              </a:rPr>
              <a:t>COMMON  MISTAKE</a:t>
            </a:r>
            <a:endParaRPr lang="th-TH" sz="2800" b="1">
              <a:solidFill>
                <a:schemeClr val="bg1"/>
              </a:solidFill>
              <a:latin typeface="Arial" charset="0"/>
            </a:endParaRPr>
          </a:p>
        </p:txBody>
      </p:sp>
      <p:grpSp>
        <p:nvGrpSpPr>
          <p:cNvPr id="5" name="Group 53"/>
          <p:cNvGrpSpPr>
            <a:grpSpLocks/>
          </p:cNvGrpSpPr>
          <p:nvPr/>
        </p:nvGrpSpPr>
        <p:grpSpPr bwMode="auto">
          <a:xfrm>
            <a:off x="4699000" y="4384675"/>
            <a:ext cx="142875" cy="149225"/>
            <a:chOff x="2064" y="2858"/>
            <a:chExt cx="90" cy="94"/>
          </a:xfrm>
        </p:grpSpPr>
        <p:sp>
          <p:nvSpPr>
            <p:cNvPr id="58422" name="Line 54"/>
            <p:cNvSpPr>
              <a:spLocks noChangeShapeType="1"/>
            </p:cNvSpPr>
            <p:nvPr/>
          </p:nvSpPr>
          <p:spPr bwMode="auto">
            <a:xfrm>
              <a:off x="2109" y="2858"/>
              <a:ext cx="0" cy="94"/>
            </a:xfrm>
            <a:prstGeom prst="line">
              <a:avLst/>
            </a:prstGeom>
            <a:noFill/>
            <a:ln w="9525">
              <a:solidFill>
                <a:srgbClr val="000000"/>
              </a:solidFill>
              <a:round/>
              <a:headEnd/>
              <a:tailEnd/>
            </a:ln>
          </p:spPr>
          <p:txBody>
            <a:bodyPr/>
            <a:lstStyle/>
            <a:p>
              <a:endParaRPr lang="en-US"/>
            </a:p>
          </p:txBody>
        </p:sp>
        <p:sp>
          <p:nvSpPr>
            <p:cNvPr id="58423" name="Line 55"/>
            <p:cNvSpPr>
              <a:spLocks noChangeShapeType="1"/>
            </p:cNvSpPr>
            <p:nvPr/>
          </p:nvSpPr>
          <p:spPr bwMode="auto">
            <a:xfrm flipH="1">
              <a:off x="2064" y="2906"/>
              <a:ext cx="90" cy="0"/>
            </a:xfrm>
            <a:prstGeom prst="line">
              <a:avLst/>
            </a:prstGeom>
            <a:noFill/>
            <a:ln w="9525">
              <a:solidFill>
                <a:srgbClr val="000000"/>
              </a:solidFill>
              <a:round/>
              <a:headEnd/>
              <a:tailEnd/>
            </a:ln>
          </p:spPr>
          <p:txBody>
            <a:bodyPr/>
            <a:lstStyle/>
            <a:p>
              <a:endParaRPr lang="en-US"/>
            </a:p>
          </p:txBody>
        </p:sp>
      </p:grpSp>
      <p:grpSp>
        <p:nvGrpSpPr>
          <p:cNvPr id="6" name="Group 121"/>
          <p:cNvGrpSpPr>
            <a:grpSpLocks/>
          </p:cNvGrpSpPr>
          <p:nvPr/>
        </p:nvGrpSpPr>
        <p:grpSpPr bwMode="auto">
          <a:xfrm>
            <a:off x="4768850" y="3638550"/>
            <a:ext cx="1295400" cy="825500"/>
            <a:chOff x="3004" y="2292"/>
            <a:chExt cx="816" cy="520"/>
          </a:xfrm>
        </p:grpSpPr>
        <p:sp>
          <p:nvSpPr>
            <p:cNvPr id="58419" name="Line 52"/>
            <p:cNvSpPr>
              <a:spLocks noChangeShapeType="1"/>
            </p:cNvSpPr>
            <p:nvPr/>
          </p:nvSpPr>
          <p:spPr bwMode="auto">
            <a:xfrm flipV="1">
              <a:off x="3004" y="2498"/>
              <a:ext cx="314" cy="314"/>
            </a:xfrm>
            <a:prstGeom prst="line">
              <a:avLst/>
            </a:prstGeom>
            <a:noFill/>
            <a:ln w="19050">
              <a:solidFill>
                <a:schemeClr val="accent2"/>
              </a:solidFill>
              <a:round/>
              <a:headEnd/>
              <a:tailEnd type="arrow" w="sm" len="lg"/>
            </a:ln>
          </p:spPr>
          <p:txBody>
            <a:bodyPr/>
            <a:lstStyle/>
            <a:p>
              <a:endParaRPr lang="en-US"/>
            </a:p>
          </p:txBody>
        </p:sp>
        <p:sp>
          <p:nvSpPr>
            <p:cNvPr id="58420" name="Text Box 56"/>
            <p:cNvSpPr txBox="1">
              <a:spLocks noChangeArrowheads="1"/>
            </p:cNvSpPr>
            <p:nvPr/>
          </p:nvSpPr>
          <p:spPr bwMode="auto">
            <a:xfrm>
              <a:off x="3277" y="2292"/>
              <a:ext cx="543" cy="250"/>
            </a:xfrm>
            <a:prstGeom prst="rect">
              <a:avLst/>
            </a:prstGeom>
            <a:noFill/>
            <a:ln w="9525">
              <a:noFill/>
              <a:miter lim="800000"/>
              <a:headEnd/>
              <a:tailEnd/>
            </a:ln>
          </p:spPr>
          <p:txBody>
            <a:bodyPr wrap="none">
              <a:spAutoFit/>
            </a:bodyPr>
            <a:lstStyle/>
            <a:p>
              <a:r>
                <a:rPr lang="en-US" sz="2000">
                  <a:solidFill>
                    <a:srgbClr val="000000"/>
                  </a:solidFill>
                  <a:latin typeface="Arial" charset="0"/>
                </a:rPr>
                <a:t>R62.5</a:t>
              </a:r>
              <a:endParaRPr lang="th-TH" sz="2000">
                <a:solidFill>
                  <a:srgbClr val="000000"/>
                </a:solidFill>
                <a:latin typeface="Arial" charset="0"/>
              </a:endParaRPr>
            </a:p>
          </p:txBody>
        </p:sp>
        <p:sp>
          <p:nvSpPr>
            <p:cNvPr id="58421" name="Line 58"/>
            <p:cNvSpPr>
              <a:spLocks noChangeShapeType="1"/>
            </p:cNvSpPr>
            <p:nvPr/>
          </p:nvSpPr>
          <p:spPr bwMode="auto">
            <a:xfrm>
              <a:off x="3305" y="2512"/>
              <a:ext cx="174" cy="0"/>
            </a:xfrm>
            <a:prstGeom prst="line">
              <a:avLst/>
            </a:prstGeom>
            <a:noFill/>
            <a:ln w="19050">
              <a:solidFill>
                <a:schemeClr val="accent2"/>
              </a:solidFill>
              <a:round/>
              <a:headEnd/>
              <a:tailEnd/>
            </a:ln>
          </p:spPr>
          <p:txBody>
            <a:bodyPr/>
            <a:lstStyle/>
            <a:p>
              <a:endParaRPr lang="en-US"/>
            </a:p>
          </p:txBody>
        </p:sp>
      </p:grpSp>
      <p:grpSp>
        <p:nvGrpSpPr>
          <p:cNvPr id="7" name="Group 122"/>
          <p:cNvGrpSpPr>
            <a:grpSpLocks/>
          </p:cNvGrpSpPr>
          <p:nvPr/>
        </p:nvGrpSpPr>
        <p:grpSpPr bwMode="auto">
          <a:xfrm>
            <a:off x="4702175" y="3071813"/>
            <a:ext cx="862013" cy="1390650"/>
            <a:chOff x="2962" y="1935"/>
            <a:chExt cx="543" cy="876"/>
          </a:xfrm>
        </p:grpSpPr>
        <p:sp>
          <p:nvSpPr>
            <p:cNvPr id="58416" name="Line 69"/>
            <p:cNvSpPr>
              <a:spLocks noChangeShapeType="1"/>
            </p:cNvSpPr>
            <p:nvPr/>
          </p:nvSpPr>
          <p:spPr bwMode="auto">
            <a:xfrm flipV="1">
              <a:off x="3004" y="2364"/>
              <a:ext cx="0" cy="447"/>
            </a:xfrm>
            <a:prstGeom prst="line">
              <a:avLst/>
            </a:prstGeom>
            <a:noFill/>
            <a:ln w="19050">
              <a:solidFill>
                <a:schemeClr val="accent2"/>
              </a:solidFill>
              <a:round/>
              <a:headEnd/>
              <a:tailEnd type="arrow" w="sm" len="lg"/>
            </a:ln>
          </p:spPr>
          <p:txBody>
            <a:bodyPr/>
            <a:lstStyle/>
            <a:p>
              <a:endParaRPr lang="en-US"/>
            </a:p>
          </p:txBody>
        </p:sp>
        <p:sp>
          <p:nvSpPr>
            <p:cNvPr id="58417" name="Freeform 70"/>
            <p:cNvSpPr>
              <a:spLocks/>
            </p:cNvSpPr>
            <p:nvPr/>
          </p:nvSpPr>
          <p:spPr bwMode="auto">
            <a:xfrm>
              <a:off x="3004" y="2148"/>
              <a:ext cx="162" cy="240"/>
            </a:xfrm>
            <a:custGeom>
              <a:avLst/>
              <a:gdLst>
                <a:gd name="T0" fmla="*/ 0 w 162"/>
                <a:gd name="T1" fmla="*/ 240 h 240"/>
                <a:gd name="T2" fmla="*/ 0 w 162"/>
                <a:gd name="T3" fmla="*/ 0 h 240"/>
                <a:gd name="T4" fmla="*/ 162 w 162"/>
                <a:gd name="T5" fmla="*/ 0 h 240"/>
                <a:gd name="T6" fmla="*/ 0 60000 65536"/>
                <a:gd name="T7" fmla="*/ 0 60000 65536"/>
                <a:gd name="T8" fmla="*/ 0 60000 65536"/>
                <a:gd name="T9" fmla="*/ 0 w 162"/>
                <a:gd name="T10" fmla="*/ 0 h 240"/>
                <a:gd name="T11" fmla="*/ 162 w 162"/>
                <a:gd name="T12" fmla="*/ 240 h 240"/>
              </a:gdLst>
              <a:ahLst/>
              <a:cxnLst>
                <a:cxn ang="T6">
                  <a:pos x="T0" y="T1"/>
                </a:cxn>
                <a:cxn ang="T7">
                  <a:pos x="T2" y="T3"/>
                </a:cxn>
                <a:cxn ang="T8">
                  <a:pos x="T4" y="T5"/>
                </a:cxn>
              </a:cxnLst>
              <a:rect l="T9" t="T10" r="T11" b="T12"/>
              <a:pathLst>
                <a:path w="162" h="240">
                  <a:moveTo>
                    <a:pt x="0" y="240"/>
                  </a:moveTo>
                  <a:lnTo>
                    <a:pt x="0" y="0"/>
                  </a:lnTo>
                  <a:lnTo>
                    <a:pt x="162" y="0"/>
                  </a:lnTo>
                </a:path>
              </a:pathLst>
            </a:custGeom>
            <a:noFill/>
            <a:ln w="19050">
              <a:solidFill>
                <a:schemeClr val="accent2"/>
              </a:solidFill>
              <a:round/>
              <a:headEnd/>
              <a:tailEnd/>
            </a:ln>
          </p:spPr>
          <p:txBody>
            <a:bodyPr/>
            <a:lstStyle/>
            <a:p>
              <a:endParaRPr lang="en-US"/>
            </a:p>
          </p:txBody>
        </p:sp>
        <p:sp>
          <p:nvSpPr>
            <p:cNvPr id="58418" name="Text Box 71"/>
            <p:cNvSpPr txBox="1">
              <a:spLocks noChangeArrowheads="1"/>
            </p:cNvSpPr>
            <p:nvPr/>
          </p:nvSpPr>
          <p:spPr bwMode="auto">
            <a:xfrm>
              <a:off x="2962" y="1935"/>
              <a:ext cx="543" cy="250"/>
            </a:xfrm>
            <a:prstGeom prst="rect">
              <a:avLst/>
            </a:prstGeom>
            <a:noFill/>
            <a:ln w="9525">
              <a:noFill/>
              <a:miter lim="800000"/>
              <a:headEnd/>
              <a:tailEnd/>
            </a:ln>
          </p:spPr>
          <p:txBody>
            <a:bodyPr wrap="none">
              <a:spAutoFit/>
            </a:bodyPr>
            <a:lstStyle/>
            <a:p>
              <a:r>
                <a:rPr lang="en-US" sz="2000">
                  <a:solidFill>
                    <a:srgbClr val="000000"/>
                  </a:solidFill>
                  <a:latin typeface="Arial" charset="0"/>
                </a:rPr>
                <a:t>R62.5</a:t>
              </a:r>
              <a:endParaRPr lang="th-TH" sz="2000">
                <a:solidFill>
                  <a:srgbClr val="000000"/>
                </a:solidFill>
                <a:latin typeface="Arial" charset="0"/>
              </a:endParaRPr>
            </a:p>
          </p:txBody>
        </p:sp>
      </p:grpSp>
      <p:grpSp>
        <p:nvGrpSpPr>
          <p:cNvPr id="8" name="Group 120"/>
          <p:cNvGrpSpPr>
            <a:grpSpLocks/>
          </p:cNvGrpSpPr>
          <p:nvPr/>
        </p:nvGrpSpPr>
        <p:grpSpPr bwMode="auto">
          <a:xfrm>
            <a:off x="4768850" y="4119563"/>
            <a:ext cx="1538288" cy="396875"/>
            <a:chOff x="3004" y="2595"/>
            <a:chExt cx="969" cy="250"/>
          </a:xfrm>
        </p:grpSpPr>
        <p:sp>
          <p:nvSpPr>
            <p:cNvPr id="58413" name="Line 72"/>
            <p:cNvSpPr>
              <a:spLocks noChangeShapeType="1"/>
            </p:cNvSpPr>
            <p:nvPr/>
          </p:nvSpPr>
          <p:spPr bwMode="auto">
            <a:xfrm rot="5400000" flipV="1">
              <a:off x="3226" y="2589"/>
              <a:ext cx="0" cy="444"/>
            </a:xfrm>
            <a:prstGeom prst="line">
              <a:avLst/>
            </a:prstGeom>
            <a:noFill/>
            <a:ln w="19050">
              <a:solidFill>
                <a:schemeClr val="accent2"/>
              </a:solidFill>
              <a:round/>
              <a:headEnd/>
              <a:tailEnd type="arrow" w="sm" len="lg"/>
            </a:ln>
          </p:spPr>
          <p:txBody>
            <a:bodyPr/>
            <a:lstStyle/>
            <a:p>
              <a:endParaRPr lang="en-US"/>
            </a:p>
          </p:txBody>
        </p:sp>
        <p:sp>
          <p:nvSpPr>
            <p:cNvPr id="58414" name="Line 73"/>
            <p:cNvSpPr>
              <a:spLocks noChangeShapeType="1"/>
            </p:cNvSpPr>
            <p:nvPr/>
          </p:nvSpPr>
          <p:spPr bwMode="auto">
            <a:xfrm>
              <a:off x="3430" y="2811"/>
              <a:ext cx="204" cy="0"/>
            </a:xfrm>
            <a:prstGeom prst="line">
              <a:avLst/>
            </a:prstGeom>
            <a:noFill/>
            <a:ln w="19050">
              <a:solidFill>
                <a:schemeClr val="accent2"/>
              </a:solidFill>
              <a:round/>
              <a:headEnd/>
              <a:tailEnd/>
            </a:ln>
          </p:spPr>
          <p:txBody>
            <a:bodyPr/>
            <a:lstStyle/>
            <a:p>
              <a:endParaRPr lang="en-US"/>
            </a:p>
          </p:txBody>
        </p:sp>
        <p:sp>
          <p:nvSpPr>
            <p:cNvPr id="58415" name="Text Box 74"/>
            <p:cNvSpPr txBox="1">
              <a:spLocks noChangeArrowheads="1"/>
            </p:cNvSpPr>
            <p:nvPr/>
          </p:nvSpPr>
          <p:spPr bwMode="auto">
            <a:xfrm>
              <a:off x="3430" y="2595"/>
              <a:ext cx="543" cy="250"/>
            </a:xfrm>
            <a:prstGeom prst="rect">
              <a:avLst/>
            </a:prstGeom>
            <a:noFill/>
            <a:ln w="9525">
              <a:noFill/>
              <a:miter lim="800000"/>
              <a:headEnd/>
              <a:tailEnd/>
            </a:ln>
          </p:spPr>
          <p:txBody>
            <a:bodyPr wrap="none">
              <a:spAutoFit/>
            </a:bodyPr>
            <a:lstStyle/>
            <a:p>
              <a:r>
                <a:rPr lang="en-US" sz="2000">
                  <a:solidFill>
                    <a:srgbClr val="000000"/>
                  </a:solidFill>
                  <a:latin typeface="Arial" charset="0"/>
                </a:rPr>
                <a:t>R62.5</a:t>
              </a:r>
              <a:endParaRPr lang="th-TH" sz="2000">
                <a:solidFill>
                  <a:srgbClr val="000000"/>
                </a:solidFill>
                <a:latin typeface="Arial" charset="0"/>
              </a:endParaRPr>
            </a:p>
          </p:txBody>
        </p:sp>
      </p:grpSp>
      <p:grpSp>
        <p:nvGrpSpPr>
          <p:cNvPr id="9" name="Group 119"/>
          <p:cNvGrpSpPr>
            <a:grpSpLocks/>
          </p:cNvGrpSpPr>
          <p:nvPr/>
        </p:nvGrpSpPr>
        <p:grpSpPr bwMode="auto">
          <a:xfrm>
            <a:off x="6654800" y="3730625"/>
            <a:ext cx="1790700" cy="1981200"/>
            <a:chOff x="4192" y="2350"/>
            <a:chExt cx="1128" cy="1248"/>
          </a:xfrm>
        </p:grpSpPr>
        <p:sp>
          <p:nvSpPr>
            <p:cNvPr id="58405" name="Freeform 75"/>
            <p:cNvSpPr>
              <a:spLocks/>
            </p:cNvSpPr>
            <p:nvPr/>
          </p:nvSpPr>
          <p:spPr bwMode="auto">
            <a:xfrm>
              <a:off x="4192" y="2350"/>
              <a:ext cx="1128" cy="1248"/>
            </a:xfrm>
            <a:custGeom>
              <a:avLst/>
              <a:gdLst>
                <a:gd name="T0" fmla="*/ 18 w 1128"/>
                <a:gd name="T1" fmla="*/ 0 h 1248"/>
                <a:gd name="T2" fmla="*/ 0 w 1128"/>
                <a:gd name="T3" fmla="*/ 126 h 1248"/>
                <a:gd name="T4" fmla="*/ 36 w 1128"/>
                <a:gd name="T5" fmla="*/ 300 h 1248"/>
                <a:gd name="T6" fmla="*/ 48 w 1128"/>
                <a:gd name="T7" fmla="*/ 594 h 1248"/>
                <a:gd name="T8" fmla="*/ 12 w 1128"/>
                <a:gd name="T9" fmla="*/ 792 h 1248"/>
                <a:gd name="T10" fmla="*/ 102 w 1128"/>
                <a:gd name="T11" fmla="*/ 1008 h 1248"/>
                <a:gd name="T12" fmla="*/ 282 w 1128"/>
                <a:gd name="T13" fmla="*/ 1050 h 1248"/>
                <a:gd name="T14" fmla="*/ 372 w 1128"/>
                <a:gd name="T15" fmla="*/ 1200 h 1248"/>
                <a:gd name="T16" fmla="*/ 708 w 1128"/>
                <a:gd name="T17" fmla="*/ 1200 h 1248"/>
                <a:gd name="T18" fmla="*/ 1026 w 1128"/>
                <a:gd name="T19" fmla="*/ 1248 h 1248"/>
                <a:gd name="T20" fmla="*/ 1128 w 1128"/>
                <a:gd name="T21" fmla="*/ 1134 h 1248"/>
                <a:gd name="T22" fmla="*/ 1062 w 1128"/>
                <a:gd name="T23" fmla="*/ 1062 h 1248"/>
                <a:gd name="T24" fmla="*/ 972 w 1128"/>
                <a:gd name="T25" fmla="*/ 1056 h 1248"/>
                <a:gd name="T26" fmla="*/ 846 w 1128"/>
                <a:gd name="T27" fmla="*/ 1020 h 1248"/>
                <a:gd name="T28" fmla="*/ 750 w 1128"/>
                <a:gd name="T29" fmla="*/ 942 h 1248"/>
                <a:gd name="T30" fmla="*/ 666 w 1128"/>
                <a:gd name="T31" fmla="*/ 822 h 1248"/>
                <a:gd name="T32" fmla="*/ 636 w 1128"/>
                <a:gd name="T33" fmla="*/ 702 h 1248"/>
                <a:gd name="T34" fmla="*/ 624 w 1128"/>
                <a:gd name="T35" fmla="*/ 522 h 1248"/>
                <a:gd name="T36" fmla="*/ 630 w 1128"/>
                <a:gd name="T37" fmla="*/ 420 h 1248"/>
                <a:gd name="T38" fmla="*/ 210 w 1128"/>
                <a:gd name="T39" fmla="*/ 6 h 1248"/>
                <a:gd name="T40" fmla="*/ 18 w 1128"/>
                <a:gd name="T41" fmla="*/ 0 h 1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8"/>
                <a:gd name="T64" fmla="*/ 0 h 1248"/>
                <a:gd name="T65" fmla="*/ 1128 w 1128"/>
                <a:gd name="T66" fmla="*/ 1248 h 1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8" h="1248">
                  <a:moveTo>
                    <a:pt x="18" y="0"/>
                  </a:moveTo>
                  <a:lnTo>
                    <a:pt x="0" y="126"/>
                  </a:lnTo>
                  <a:lnTo>
                    <a:pt x="36" y="300"/>
                  </a:lnTo>
                  <a:lnTo>
                    <a:pt x="48" y="594"/>
                  </a:lnTo>
                  <a:lnTo>
                    <a:pt x="12" y="792"/>
                  </a:lnTo>
                  <a:lnTo>
                    <a:pt x="102" y="1008"/>
                  </a:lnTo>
                  <a:lnTo>
                    <a:pt x="282" y="1050"/>
                  </a:lnTo>
                  <a:lnTo>
                    <a:pt x="372" y="1200"/>
                  </a:lnTo>
                  <a:lnTo>
                    <a:pt x="708" y="1200"/>
                  </a:lnTo>
                  <a:lnTo>
                    <a:pt x="1026" y="1248"/>
                  </a:lnTo>
                  <a:lnTo>
                    <a:pt x="1128" y="1134"/>
                  </a:lnTo>
                  <a:lnTo>
                    <a:pt x="1062" y="1062"/>
                  </a:lnTo>
                  <a:lnTo>
                    <a:pt x="972" y="1056"/>
                  </a:lnTo>
                  <a:lnTo>
                    <a:pt x="846" y="1020"/>
                  </a:lnTo>
                  <a:lnTo>
                    <a:pt x="750" y="942"/>
                  </a:lnTo>
                  <a:lnTo>
                    <a:pt x="666" y="822"/>
                  </a:lnTo>
                  <a:lnTo>
                    <a:pt x="636" y="702"/>
                  </a:lnTo>
                  <a:lnTo>
                    <a:pt x="624" y="522"/>
                  </a:lnTo>
                  <a:lnTo>
                    <a:pt x="630" y="420"/>
                  </a:lnTo>
                  <a:lnTo>
                    <a:pt x="210" y="6"/>
                  </a:lnTo>
                  <a:lnTo>
                    <a:pt x="18" y="0"/>
                  </a:lnTo>
                  <a:close/>
                </a:path>
              </a:pathLst>
            </a:custGeom>
            <a:solidFill>
              <a:schemeClr val="tx1"/>
            </a:solidFill>
            <a:ln w="9525">
              <a:noFill/>
              <a:round/>
              <a:headEnd/>
              <a:tailEnd/>
            </a:ln>
          </p:spPr>
          <p:txBody>
            <a:bodyPr/>
            <a:lstStyle/>
            <a:p>
              <a:endParaRPr lang="en-US"/>
            </a:p>
          </p:txBody>
        </p:sp>
        <p:sp>
          <p:nvSpPr>
            <p:cNvPr id="58406" name="Arc 76"/>
            <p:cNvSpPr>
              <a:spLocks/>
            </p:cNvSpPr>
            <p:nvPr/>
          </p:nvSpPr>
          <p:spPr bwMode="auto">
            <a:xfrm>
              <a:off x="4406" y="2354"/>
              <a:ext cx="426" cy="4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tx1"/>
            </a:solidFill>
            <a:ln w="38100">
              <a:solidFill>
                <a:srgbClr val="000000"/>
              </a:solidFill>
              <a:round/>
              <a:headEnd/>
              <a:tailEnd/>
            </a:ln>
          </p:spPr>
          <p:txBody>
            <a:bodyPr wrap="none" anchor="ctr"/>
            <a:lstStyle/>
            <a:p>
              <a:endParaRPr lang="en-US"/>
            </a:p>
          </p:txBody>
        </p:sp>
        <p:grpSp>
          <p:nvGrpSpPr>
            <p:cNvPr id="58407" name="Group 78"/>
            <p:cNvGrpSpPr>
              <a:grpSpLocks/>
            </p:cNvGrpSpPr>
            <p:nvPr/>
          </p:nvGrpSpPr>
          <p:grpSpPr bwMode="auto">
            <a:xfrm>
              <a:off x="4360" y="2730"/>
              <a:ext cx="90" cy="94"/>
              <a:chOff x="2064" y="2858"/>
              <a:chExt cx="90" cy="94"/>
            </a:xfrm>
          </p:grpSpPr>
          <p:sp>
            <p:nvSpPr>
              <p:cNvPr id="58411" name="Line 79"/>
              <p:cNvSpPr>
                <a:spLocks noChangeShapeType="1"/>
              </p:cNvSpPr>
              <p:nvPr/>
            </p:nvSpPr>
            <p:spPr bwMode="auto">
              <a:xfrm>
                <a:off x="2109" y="2858"/>
                <a:ext cx="0" cy="94"/>
              </a:xfrm>
              <a:prstGeom prst="line">
                <a:avLst/>
              </a:prstGeom>
              <a:noFill/>
              <a:ln w="9525">
                <a:solidFill>
                  <a:srgbClr val="000000"/>
                </a:solidFill>
                <a:round/>
                <a:headEnd/>
                <a:tailEnd/>
              </a:ln>
            </p:spPr>
            <p:txBody>
              <a:bodyPr/>
              <a:lstStyle/>
              <a:p>
                <a:endParaRPr lang="en-US"/>
              </a:p>
            </p:txBody>
          </p:sp>
          <p:sp>
            <p:nvSpPr>
              <p:cNvPr id="58412" name="Line 80"/>
              <p:cNvSpPr>
                <a:spLocks noChangeShapeType="1"/>
              </p:cNvSpPr>
              <p:nvPr/>
            </p:nvSpPr>
            <p:spPr bwMode="auto">
              <a:xfrm flipH="1">
                <a:off x="2064" y="2906"/>
                <a:ext cx="90" cy="0"/>
              </a:xfrm>
              <a:prstGeom prst="line">
                <a:avLst/>
              </a:prstGeom>
              <a:noFill/>
              <a:ln w="9525">
                <a:solidFill>
                  <a:srgbClr val="000000"/>
                </a:solidFill>
                <a:round/>
                <a:headEnd/>
                <a:tailEnd/>
              </a:ln>
            </p:spPr>
            <p:txBody>
              <a:bodyPr/>
              <a:lstStyle/>
              <a:p>
                <a:endParaRPr lang="en-US"/>
              </a:p>
            </p:txBody>
          </p:sp>
        </p:grpSp>
        <p:sp>
          <p:nvSpPr>
            <p:cNvPr id="58408" name="Line 83"/>
            <p:cNvSpPr>
              <a:spLocks noChangeShapeType="1"/>
            </p:cNvSpPr>
            <p:nvPr/>
          </p:nvSpPr>
          <p:spPr bwMode="auto">
            <a:xfrm>
              <a:off x="4831" y="2780"/>
              <a:ext cx="0" cy="208"/>
            </a:xfrm>
            <a:prstGeom prst="line">
              <a:avLst/>
            </a:prstGeom>
            <a:noFill/>
            <a:ln w="38100">
              <a:solidFill>
                <a:srgbClr val="000000"/>
              </a:solidFill>
              <a:round/>
              <a:headEnd/>
              <a:tailEnd/>
            </a:ln>
          </p:spPr>
          <p:txBody>
            <a:bodyPr/>
            <a:lstStyle/>
            <a:p>
              <a:endParaRPr lang="en-US"/>
            </a:p>
          </p:txBody>
        </p:sp>
        <p:sp>
          <p:nvSpPr>
            <p:cNvPr id="58409" name="Line 84"/>
            <p:cNvSpPr>
              <a:spLocks noChangeShapeType="1"/>
            </p:cNvSpPr>
            <p:nvPr/>
          </p:nvSpPr>
          <p:spPr bwMode="auto">
            <a:xfrm rot="-5400000">
              <a:off x="4306" y="2249"/>
              <a:ext cx="0" cy="208"/>
            </a:xfrm>
            <a:prstGeom prst="line">
              <a:avLst/>
            </a:prstGeom>
            <a:noFill/>
            <a:ln w="38100">
              <a:solidFill>
                <a:srgbClr val="000000"/>
              </a:solidFill>
              <a:round/>
              <a:headEnd/>
              <a:tailEnd/>
            </a:ln>
          </p:spPr>
          <p:txBody>
            <a:bodyPr/>
            <a:lstStyle/>
            <a:p>
              <a:endParaRPr lang="en-US"/>
            </a:p>
          </p:txBody>
        </p:sp>
        <p:sp>
          <p:nvSpPr>
            <p:cNvPr id="58410" name="Arc 85"/>
            <p:cNvSpPr>
              <a:spLocks/>
            </p:cNvSpPr>
            <p:nvPr/>
          </p:nvSpPr>
          <p:spPr bwMode="auto">
            <a:xfrm rot="10800000">
              <a:off x="4832" y="2987"/>
              <a:ext cx="426" cy="4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grpSp>
      <p:grpSp>
        <p:nvGrpSpPr>
          <p:cNvPr id="11" name="Group 123"/>
          <p:cNvGrpSpPr>
            <a:grpSpLocks/>
          </p:cNvGrpSpPr>
          <p:nvPr/>
        </p:nvGrpSpPr>
        <p:grpSpPr bwMode="auto">
          <a:xfrm>
            <a:off x="7526338" y="3109913"/>
            <a:ext cx="962025" cy="914400"/>
            <a:chOff x="4741" y="1959"/>
            <a:chExt cx="606" cy="576"/>
          </a:xfrm>
        </p:grpSpPr>
        <p:sp>
          <p:nvSpPr>
            <p:cNvPr id="58403" name="Text Box 81"/>
            <p:cNvSpPr txBox="1">
              <a:spLocks noChangeArrowheads="1"/>
            </p:cNvSpPr>
            <p:nvPr/>
          </p:nvSpPr>
          <p:spPr bwMode="auto">
            <a:xfrm>
              <a:off x="4804" y="1959"/>
              <a:ext cx="543" cy="250"/>
            </a:xfrm>
            <a:prstGeom prst="rect">
              <a:avLst/>
            </a:prstGeom>
            <a:noFill/>
            <a:ln w="9525">
              <a:noFill/>
              <a:miter lim="800000"/>
              <a:headEnd/>
              <a:tailEnd/>
            </a:ln>
          </p:spPr>
          <p:txBody>
            <a:bodyPr wrap="none">
              <a:spAutoFit/>
            </a:bodyPr>
            <a:lstStyle/>
            <a:p>
              <a:r>
                <a:rPr lang="en-US" sz="2000">
                  <a:solidFill>
                    <a:srgbClr val="000000"/>
                  </a:solidFill>
                  <a:latin typeface="Arial" charset="0"/>
                </a:rPr>
                <a:t>R62.5</a:t>
              </a:r>
              <a:endParaRPr lang="th-TH" sz="2000">
                <a:solidFill>
                  <a:srgbClr val="000000"/>
                </a:solidFill>
                <a:latin typeface="Arial" charset="0"/>
              </a:endParaRPr>
            </a:p>
          </p:txBody>
        </p:sp>
        <p:sp>
          <p:nvSpPr>
            <p:cNvPr id="58404" name="Freeform 92"/>
            <p:cNvSpPr>
              <a:spLocks/>
            </p:cNvSpPr>
            <p:nvPr/>
          </p:nvSpPr>
          <p:spPr bwMode="auto">
            <a:xfrm>
              <a:off x="4741" y="2175"/>
              <a:ext cx="296" cy="360"/>
            </a:xfrm>
            <a:custGeom>
              <a:avLst/>
              <a:gdLst>
                <a:gd name="T0" fmla="*/ 296 w 296"/>
                <a:gd name="T1" fmla="*/ 0 h 360"/>
                <a:gd name="T2" fmla="*/ 96 w 296"/>
                <a:gd name="T3" fmla="*/ 0 h 360"/>
                <a:gd name="T4" fmla="*/ 0 w 296"/>
                <a:gd name="T5" fmla="*/ 360 h 360"/>
                <a:gd name="T6" fmla="*/ 0 60000 65536"/>
                <a:gd name="T7" fmla="*/ 0 60000 65536"/>
                <a:gd name="T8" fmla="*/ 0 60000 65536"/>
                <a:gd name="T9" fmla="*/ 0 w 296"/>
                <a:gd name="T10" fmla="*/ 0 h 360"/>
                <a:gd name="T11" fmla="*/ 296 w 296"/>
                <a:gd name="T12" fmla="*/ 360 h 360"/>
              </a:gdLst>
              <a:ahLst/>
              <a:cxnLst>
                <a:cxn ang="T6">
                  <a:pos x="T0" y="T1"/>
                </a:cxn>
                <a:cxn ang="T7">
                  <a:pos x="T2" y="T3"/>
                </a:cxn>
                <a:cxn ang="T8">
                  <a:pos x="T4" y="T5"/>
                </a:cxn>
              </a:cxnLst>
              <a:rect l="T9" t="T10" r="T11" b="T12"/>
              <a:pathLst>
                <a:path w="296" h="360">
                  <a:moveTo>
                    <a:pt x="296" y="0"/>
                  </a:moveTo>
                  <a:lnTo>
                    <a:pt x="96" y="0"/>
                  </a:lnTo>
                  <a:lnTo>
                    <a:pt x="0" y="360"/>
                  </a:lnTo>
                </a:path>
              </a:pathLst>
            </a:custGeom>
            <a:noFill/>
            <a:ln w="19050">
              <a:solidFill>
                <a:schemeClr val="accent2"/>
              </a:solidFill>
              <a:round/>
              <a:headEnd/>
              <a:tailEnd type="arrow" w="sm" len="lg"/>
            </a:ln>
          </p:spPr>
          <p:txBody>
            <a:bodyPr/>
            <a:lstStyle/>
            <a:p>
              <a:endParaRPr lang="en-US"/>
            </a:p>
          </p:txBody>
        </p:sp>
      </p:grpSp>
      <p:grpSp>
        <p:nvGrpSpPr>
          <p:cNvPr id="12" name="Group 124"/>
          <p:cNvGrpSpPr>
            <a:grpSpLocks/>
          </p:cNvGrpSpPr>
          <p:nvPr/>
        </p:nvGrpSpPr>
        <p:grpSpPr bwMode="auto">
          <a:xfrm>
            <a:off x="6583363" y="2992438"/>
            <a:ext cx="862012" cy="1447800"/>
            <a:chOff x="4147" y="1885"/>
            <a:chExt cx="543" cy="912"/>
          </a:xfrm>
        </p:grpSpPr>
        <p:sp>
          <p:nvSpPr>
            <p:cNvPr id="58400" name="Line 93"/>
            <p:cNvSpPr>
              <a:spLocks noChangeShapeType="1"/>
            </p:cNvSpPr>
            <p:nvPr/>
          </p:nvSpPr>
          <p:spPr bwMode="auto">
            <a:xfrm flipV="1">
              <a:off x="4400" y="2101"/>
              <a:ext cx="256" cy="696"/>
            </a:xfrm>
            <a:prstGeom prst="line">
              <a:avLst/>
            </a:prstGeom>
            <a:noFill/>
            <a:ln w="19050">
              <a:solidFill>
                <a:schemeClr val="accent2"/>
              </a:solidFill>
              <a:round/>
              <a:headEnd type="arrow" w="sm" len="lg"/>
              <a:tailEnd type="none" w="sm" len="lg"/>
            </a:ln>
          </p:spPr>
          <p:txBody>
            <a:bodyPr/>
            <a:lstStyle/>
            <a:p>
              <a:endParaRPr lang="en-US"/>
            </a:p>
          </p:txBody>
        </p:sp>
        <p:sp>
          <p:nvSpPr>
            <p:cNvPr id="58401" name="Line 94"/>
            <p:cNvSpPr>
              <a:spLocks noChangeShapeType="1"/>
            </p:cNvSpPr>
            <p:nvPr/>
          </p:nvSpPr>
          <p:spPr bwMode="auto">
            <a:xfrm flipH="1">
              <a:off x="4514" y="2106"/>
              <a:ext cx="138" cy="0"/>
            </a:xfrm>
            <a:prstGeom prst="line">
              <a:avLst/>
            </a:prstGeom>
            <a:noFill/>
            <a:ln w="19050">
              <a:solidFill>
                <a:schemeClr val="accent2"/>
              </a:solidFill>
              <a:round/>
              <a:headEnd/>
              <a:tailEnd/>
            </a:ln>
          </p:spPr>
          <p:txBody>
            <a:bodyPr/>
            <a:lstStyle/>
            <a:p>
              <a:endParaRPr lang="en-US"/>
            </a:p>
          </p:txBody>
        </p:sp>
        <p:sp>
          <p:nvSpPr>
            <p:cNvPr id="58402" name="Text Box 95"/>
            <p:cNvSpPr txBox="1">
              <a:spLocks noChangeArrowheads="1"/>
            </p:cNvSpPr>
            <p:nvPr/>
          </p:nvSpPr>
          <p:spPr bwMode="auto">
            <a:xfrm>
              <a:off x="4147" y="1885"/>
              <a:ext cx="543" cy="250"/>
            </a:xfrm>
            <a:prstGeom prst="rect">
              <a:avLst/>
            </a:prstGeom>
            <a:noFill/>
            <a:ln w="9525">
              <a:noFill/>
              <a:miter lim="800000"/>
              <a:headEnd/>
              <a:tailEnd/>
            </a:ln>
          </p:spPr>
          <p:txBody>
            <a:bodyPr wrap="none">
              <a:spAutoFit/>
            </a:bodyPr>
            <a:lstStyle/>
            <a:p>
              <a:r>
                <a:rPr lang="en-US" sz="2000">
                  <a:solidFill>
                    <a:srgbClr val="000000"/>
                  </a:solidFill>
                  <a:latin typeface="Arial" charset="0"/>
                </a:rPr>
                <a:t>R62.5</a:t>
              </a:r>
              <a:endParaRPr lang="th-TH" sz="2000">
                <a:solidFill>
                  <a:srgbClr val="000000"/>
                </a:solidFill>
                <a:latin typeface="Arial" charset="0"/>
              </a:endParaRPr>
            </a:p>
          </p:txBody>
        </p:sp>
      </p:grpSp>
      <p:sp>
        <p:nvSpPr>
          <p:cNvPr id="116838" name="Freeform 102"/>
          <p:cNvSpPr>
            <a:spLocks/>
          </p:cNvSpPr>
          <p:nvPr/>
        </p:nvSpPr>
        <p:spPr bwMode="auto">
          <a:xfrm>
            <a:off x="660400" y="3225800"/>
            <a:ext cx="1924050" cy="1924050"/>
          </a:xfrm>
          <a:custGeom>
            <a:avLst/>
            <a:gdLst>
              <a:gd name="T0" fmla="*/ 2147483647 w 1212"/>
              <a:gd name="T1" fmla="*/ 2147483647 h 1212"/>
              <a:gd name="T2" fmla="*/ 0 w 1212"/>
              <a:gd name="T3" fmla="*/ 2147483647 h 1212"/>
              <a:gd name="T4" fmla="*/ 2147483647 w 1212"/>
              <a:gd name="T5" fmla="*/ 0 h 1212"/>
              <a:gd name="T6" fmla="*/ 2147483647 w 1212"/>
              <a:gd name="T7" fmla="*/ 2147483647 h 1212"/>
              <a:gd name="T8" fmla="*/ 2147483647 w 1212"/>
              <a:gd name="T9" fmla="*/ 2147483647 h 1212"/>
              <a:gd name="T10" fmla="*/ 2147483647 w 1212"/>
              <a:gd name="T11" fmla="*/ 2147483647 h 1212"/>
              <a:gd name="T12" fmla="*/ 2147483647 w 1212"/>
              <a:gd name="T13" fmla="*/ 2147483647 h 1212"/>
              <a:gd name="T14" fmla="*/ 2147483647 w 1212"/>
              <a:gd name="T15" fmla="*/ 2147483647 h 1212"/>
              <a:gd name="T16" fmla="*/ 2147483647 w 1212"/>
              <a:gd name="T17" fmla="*/ 2147483647 h 1212"/>
              <a:gd name="T18" fmla="*/ 2147483647 w 1212"/>
              <a:gd name="T19" fmla="*/ 2147483647 h 1212"/>
              <a:gd name="T20" fmla="*/ 2147483647 w 1212"/>
              <a:gd name="T21" fmla="*/ 2147483647 h 1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2"/>
              <a:gd name="T34" fmla="*/ 0 h 1212"/>
              <a:gd name="T35" fmla="*/ 1212 w 1212"/>
              <a:gd name="T36" fmla="*/ 1212 h 1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2" h="1212">
                <a:moveTo>
                  <a:pt x="1212" y="512"/>
                </a:moveTo>
                <a:lnTo>
                  <a:pt x="0" y="1212"/>
                </a:lnTo>
                <a:lnTo>
                  <a:pt x="700" y="0"/>
                </a:lnTo>
                <a:lnTo>
                  <a:pt x="800" y="44"/>
                </a:lnTo>
                <a:lnTo>
                  <a:pt x="852" y="124"/>
                </a:lnTo>
                <a:lnTo>
                  <a:pt x="976" y="176"/>
                </a:lnTo>
                <a:lnTo>
                  <a:pt x="1032" y="288"/>
                </a:lnTo>
                <a:lnTo>
                  <a:pt x="1092" y="316"/>
                </a:lnTo>
                <a:lnTo>
                  <a:pt x="1140" y="412"/>
                </a:lnTo>
                <a:lnTo>
                  <a:pt x="1204" y="460"/>
                </a:lnTo>
                <a:lnTo>
                  <a:pt x="1212" y="512"/>
                </a:lnTo>
                <a:close/>
              </a:path>
            </a:pathLst>
          </a:custGeom>
          <a:solidFill>
            <a:srgbClr val="FF9966">
              <a:alpha val="39999"/>
            </a:srgbClr>
          </a:solidFill>
          <a:ln w="9525">
            <a:noFill/>
            <a:round/>
            <a:headEnd/>
            <a:tailEnd/>
          </a:ln>
        </p:spPr>
        <p:txBody>
          <a:bodyPr/>
          <a:lstStyle/>
          <a:p>
            <a:endParaRPr lang="en-US"/>
          </a:p>
        </p:txBody>
      </p:sp>
      <p:sp>
        <p:nvSpPr>
          <p:cNvPr id="116839" name="Line 103"/>
          <p:cNvSpPr>
            <a:spLocks noChangeShapeType="1"/>
          </p:cNvSpPr>
          <p:nvPr/>
        </p:nvSpPr>
        <p:spPr bwMode="auto">
          <a:xfrm flipV="1">
            <a:off x="657225" y="3905250"/>
            <a:ext cx="2168525" cy="1249363"/>
          </a:xfrm>
          <a:prstGeom prst="line">
            <a:avLst/>
          </a:prstGeom>
          <a:noFill/>
          <a:ln w="9525">
            <a:solidFill>
              <a:schemeClr val="accent2"/>
            </a:solidFill>
            <a:round/>
            <a:headEnd/>
            <a:tailEnd/>
          </a:ln>
        </p:spPr>
        <p:txBody>
          <a:bodyPr/>
          <a:lstStyle/>
          <a:p>
            <a:endParaRPr lang="en-US"/>
          </a:p>
        </p:txBody>
      </p:sp>
      <p:sp>
        <p:nvSpPr>
          <p:cNvPr id="116841" name="Line 105"/>
          <p:cNvSpPr>
            <a:spLocks noChangeShapeType="1"/>
          </p:cNvSpPr>
          <p:nvPr/>
        </p:nvSpPr>
        <p:spPr bwMode="auto">
          <a:xfrm rot="19800000" flipV="1">
            <a:off x="80963" y="2997200"/>
            <a:ext cx="2730500" cy="1579563"/>
          </a:xfrm>
          <a:prstGeom prst="line">
            <a:avLst/>
          </a:prstGeom>
          <a:noFill/>
          <a:ln w="9525">
            <a:solidFill>
              <a:schemeClr val="accent2"/>
            </a:solidFill>
            <a:round/>
            <a:headEnd/>
            <a:tailEnd/>
          </a:ln>
        </p:spPr>
        <p:txBody>
          <a:bodyPr/>
          <a:lstStyle/>
          <a:p>
            <a:endParaRPr lang="en-US"/>
          </a:p>
        </p:txBody>
      </p:sp>
      <p:sp>
        <p:nvSpPr>
          <p:cNvPr id="116848" name="Line 112"/>
          <p:cNvSpPr>
            <a:spLocks noChangeShapeType="1"/>
          </p:cNvSpPr>
          <p:nvPr/>
        </p:nvSpPr>
        <p:spPr bwMode="auto">
          <a:xfrm flipH="1">
            <a:off x="815975" y="5156200"/>
            <a:ext cx="2974975" cy="0"/>
          </a:xfrm>
          <a:prstGeom prst="line">
            <a:avLst/>
          </a:prstGeom>
          <a:noFill/>
          <a:ln w="9525">
            <a:solidFill>
              <a:schemeClr val="accent2"/>
            </a:solidFill>
            <a:round/>
            <a:headEnd/>
            <a:tailEnd/>
          </a:ln>
        </p:spPr>
        <p:txBody>
          <a:bodyPr/>
          <a:lstStyle/>
          <a:p>
            <a:endParaRPr lang="en-US"/>
          </a:p>
        </p:txBody>
      </p:sp>
      <p:sp>
        <p:nvSpPr>
          <p:cNvPr id="116849" name="Arc 113"/>
          <p:cNvSpPr>
            <a:spLocks/>
          </p:cNvSpPr>
          <p:nvPr/>
        </p:nvSpPr>
        <p:spPr bwMode="auto">
          <a:xfrm>
            <a:off x="657225" y="3902075"/>
            <a:ext cx="2449513" cy="1254125"/>
          </a:xfrm>
          <a:custGeom>
            <a:avLst/>
            <a:gdLst>
              <a:gd name="T0" fmla="*/ 2147483647 w 21600"/>
              <a:gd name="T1" fmla="*/ 0 h 11060"/>
              <a:gd name="T2" fmla="*/ 2147483647 w 21600"/>
              <a:gd name="T3" fmla="*/ 2147483647 h 11060"/>
              <a:gd name="T4" fmla="*/ 0 w 21600"/>
              <a:gd name="T5" fmla="*/ 2147483647 h 11060"/>
              <a:gd name="T6" fmla="*/ 0 60000 65536"/>
              <a:gd name="T7" fmla="*/ 0 60000 65536"/>
              <a:gd name="T8" fmla="*/ 0 60000 65536"/>
              <a:gd name="T9" fmla="*/ 0 w 21600"/>
              <a:gd name="T10" fmla="*/ 0 h 11060"/>
              <a:gd name="T11" fmla="*/ 21600 w 21600"/>
              <a:gd name="T12" fmla="*/ 11060 h 11060"/>
            </a:gdLst>
            <a:ahLst/>
            <a:cxnLst>
              <a:cxn ang="T6">
                <a:pos x="T0" y="T1"/>
              </a:cxn>
              <a:cxn ang="T7">
                <a:pos x="T2" y="T3"/>
              </a:cxn>
              <a:cxn ang="T8">
                <a:pos x="T4" y="T5"/>
              </a:cxn>
            </a:cxnLst>
            <a:rect l="T9" t="T10" r="T11" b="T12"/>
            <a:pathLst>
              <a:path w="21600" h="11060" fill="none" extrusionOk="0">
                <a:moveTo>
                  <a:pt x="18553" y="0"/>
                </a:moveTo>
                <a:cubicBezTo>
                  <a:pt x="20547" y="3344"/>
                  <a:pt x="21600" y="7166"/>
                  <a:pt x="21600" y="11060"/>
                </a:cubicBezTo>
              </a:path>
              <a:path w="21600" h="11060" stroke="0" extrusionOk="0">
                <a:moveTo>
                  <a:pt x="18553" y="0"/>
                </a:moveTo>
                <a:cubicBezTo>
                  <a:pt x="20547" y="3344"/>
                  <a:pt x="21600" y="7166"/>
                  <a:pt x="21600" y="11060"/>
                </a:cubicBezTo>
                <a:lnTo>
                  <a:pt x="0" y="11060"/>
                </a:lnTo>
                <a:close/>
              </a:path>
            </a:pathLst>
          </a:custGeom>
          <a:noFill/>
          <a:ln w="19050">
            <a:solidFill>
              <a:schemeClr val="accent2"/>
            </a:solidFill>
            <a:round/>
            <a:headEnd type="arrow" w="sm" len="lg"/>
            <a:tailEnd type="none" w="sm" len="lg"/>
          </a:ln>
        </p:spPr>
        <p:txBody>
          <a:bodyPr wrap="none" anchor="ctr"/>
          <a:lstStyle/>
          <a:p>
            <a:endParaRPr lang="en-US"/>
          </a:p>
        </p:txBody>
      </p:sp>
      <p:sp>
        <p:nvSpPr>
          <p:cNvPr id="116850" name="Arc 114"/>
          <p:cNvSpPr>
            <a:spLocks/>
          </p:cNvSpPr>
          <p:nvPr/>
        </p:nvSpPr>
        <p:spPr bwMode="auto">
          <a:xfrm>
            <a:off x="657225" y="2546350"/>
            <a:ext cx="2992438" cy="2609850"/>
          </a:xfrm>
          <a:custGeom>
            <a:avLst/>
            <a:gdLst>
              <a:gd name="T0" fmla="*/ 2147483647 w 21600"/>
              <a:gd name="T1" fmla="*/ 0 h 18844"/>
              <a:gd name="T2" fmla="*/ 2147483647 w 21600"/>
              <a:gd name="T3" fmla="*/ 2147483647 h 18844"/>
              <a:gd name="T4" fmla="*/ 0 w 21600"/>
              <a:gd name="T5" fmla="*/ 2147483647 h 18844"/>
              <a:gd name="T6" fmla="*/ 0 60000 65536"/>
              <a:gd name="T7" fmla="*/ 0 60000 65536"/>
              <a:gd name="T8" fmla="*/ 0 60000 65536"/>
              <a:gd name="T9" fmla="*/ 0 w 21600"/>
              <a:gd name="T10" fmla="*/ 0 h 18844"/>
              <a:gd name="T11" fmla="*/ 21600 w 21600"/>
              <a:gd name="T12" fmla="*/ 18844 h 18844"/>
            </a:gdLst>
            <a:ahLst/>
            <a:cxnLst>
              <a:cxn ang="T6">
                <a:pos x="T0" y="T1"/>
              </a:cxn>
              <a:cxn ang="T7">
                <a:pos x="T2" y="T3"/>
              </a:cxn>
              <a:cxn ang="T8">
                <a:pos x="T4" y="T5"/>
              </a:cxn>
            </a:cxnLst>
            <a:rect l="T9" t="T10" r="T11" b="T12"/>
            <a:pathLst>
              <a:path w="21600" h="18844" fill="none" extrusionOk="0">
                <a:moveTo>
                  <a:pt x="10557" y="0"/>
                </a:moveTo>
                <a:cubicBezTo>
                  <a:pt x="17377" y="3820"/>
                  <a:pt x="21600" y="11027"/>
                  <a:pt x="21600" y="18844"/>
                </a:cubicBezTo>
              </a:path>
              <a:path w="21600" h="18844" stroke="0" extrusionOk="0">
                <a:moveTo>
                  <a:pt x="10557" y="0"/>
                </a:moveTo>
                <a:cubicBezTo>
                  <a:pt x="17377" y="3820"/>
                  <a:pt x="21600" y="11027"/>
                  <a:pt x="21600" y="18844"/>
                </a:cubicBezTo>
                <a:lnTo>
                  <a:pt x="0" y="18844"/>
                </a:lnTo>
                <a:close/>
              </a:path>
            </a:pathLst>
          </a:custGeom>
          <a:noFill/>
          <a:ln w="19050">
            <a:solidFill>
              <a:schemeClr val="accent2"/>
            </a:solidFill>
            <a:round/>
            <a:headEnd type="arrow" w="sm" len="lg"/>
            <a:tailEnd type="none" w="sm" len="lg"/>
          </a:ln>
        </p:spPr>
        <p:txBody>
          <a:bodyPr wrap="none" anchor="ctr"/>
          <a:lstStyle/>
          <a:p>
            <a:endParaRPr lang="en-US"/>
          </a:p>
        </p:txBody>
      </p:sp>
      <p:sp>
        <p:nvSpPr>
          <p:cNvPr id="116851" name="Text Box 115"/>
          <p:cNvSpPr txBox="1">
            <a:spLocks noChangeArrowheads="1"/>
          </p:cNvSpPr>
          <p:nvPr/>
        </p:nvSpPr>
        <p:spPr bwMode="auto">
          <a:xfrm rot="4500000">
            <a:off x="2898776" y="4297362"/>
            <a:ext cx="558800"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30</a:t>
            </a:r>
            <a:r>
              <a:rPr lang="en-US" sz="2000" baseline="30000">
                <a:solidFill>
                  <a:srgbClr val="000000"/>
                </a:solidFill>
                <a:latin typeface="Arial" charset="0"/>
              </a:rPr>
              <a:t>o</a:t>
            </a:r>
            <a:endParaRPr lang="th-TH" sz="2000" baseline="30000">
              <a:solidFill>
                <a:srgbClr val="000000"/>
              </a:solidFill>
              <a:latin typeface="Arial" charset="0"/>
            </a:endParaRPr>
          </a:p>
        </p:txBody>
      </p:sp>
      <p:sp>
        <p:nvSpPr>
          <p:cNvPr id="116852" name="Text Box 116"/>
          <p:cNvSpPr txBox="1">
            <a:spLocks noChangeArrowheads="1"/>
          </p:cNvSpPr>
          <p:nvPr/>
        </p:nvSpPr>
        <p:spPr bwMode="auto">
          <a:xfrm rot="3600000">
            <a:off x="3051176" y="3297237"/>
            <a:ext cx="558800"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60</a:t>
            </a:r>
            <a:r>
              <a:rPr lang="en-US" sz="2000" baseline="30000">
                <a:solidFill>
                  <a:srgbClr val="000000"/>
                </a:solidFill>
                <a:latin typeface="Arial" charset="0"/>
              </a:rPr>
              <a:t>o</a:t>
            </a:r>
            <a:endParaRPr lang="th-TH" sz="2000" baseline="30000">
              <a:solidFill>
                <a:srgbClr val="000000"/>
              </a:solidFill>
              <a:latin typeface="Arial" charset="0"/>
            </a:endParaRPr>
          </a:p>
        </p:txBody>
      </p:sp>
      <p:sp>
        <p:nvSpPr>
          <p:cNvPr id="116752" name="Text Box 16"/>
          <p:cNvSpPr txBox="1">
            <a:spLocks noChangeArrowheads="1"/>
          </p:cNvSpPr>
          <p:nvPr/>
        </p:nvSpPr>
        <p:spPr bwMode="auto">
          <a:xfrm>
            <a:off x="1323975" y="4068763"/>
            <a:ext cx="862013"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R62.5</a:t>
            </a:r>
            <a:endParaRPr lang="th-TH" sz="2000">
              <a:solidFill>
                <a:srgbClr val="000000"/>
              </a:solidFill>
              <a:latin typeface="Arial" charset="0"/>
            </a:endParaRPr>
          </a:p>
        </p:txBody>
      </p:sp>
      <p:sp>
        <p:nvSpPr>
          <p:cNvPr id="116747" name="Line 11"/>
          <p:cNvSpPr>
            <a:spLocks noChangeShapeType="1"/>
          </p:cNvSpPr>
          <p:nvPr/>
        </p:nvSpPr>
        <p:spPr bwMode="auto">
          <a:xfrm flipV="1">
            <a:off x="660400" y="4662488"/>
            <a:ext cx="493713" cy="493712"/>
          </a:xfrm>
          <a:prstGeom prst="line">
            <a:avLst/>
          </a:prstGeom>
          <a:noFill/>
          <a:ln w="19050">
            <a:solidFill>
              <a:schemeClr val="accent2"/>
            </a:solidFill>
            <a:round/>
            <a:headEnd/>
            <a:tailEnd type="arrow" w="sm" len="lg"/>
          </a:ln>
        </p:spPr>
        <p:txBody>
          <a:bodyPr/>
          <a:lstStyle/>
          <a:p>
            <a:endParaRPr lang="en-US"/>
          </a:p>
        </p:txBody>
      </p:sp>
      <p:sp>
        <p:nvSpPr>
          <p:cNvPr id="116753" name="Line 17"/>
          <p:cNvSpPr>
            <a:spLocks noChangeShapeType="1"/>
          </p:cNvSpPr>
          <p:nvPr/>
        </p:nvSpPr>
        <p:spPr bwMode="auto">
          <a:xfrm flipV="1">
            <a:off x="1135063" y="4451350"/>
            <a:ext cx="228600" cy="228600"/>
          </a:xfrm>
          <a:prstGeom prst="line">
            <a:avLst/>
          </a:prstGeom>
          <a:noFill/>
          <a:ln w="19050">
            <a:solidFill>
              <a:schemeClr val="accent2"/>
            </a:solidFill>
            <a:round/>
            <a:headEnd/>
            <a:tailEnd/>
          </a:ln>
        </p:spPr>
        <p:txBody>
          <a:bodyPr/>
          <a:lstStyle/>
          <a:p>
            <a:endParaRPr lang="en-US"/>
          </a:p>
        </p:txBody>
      </p:sp>
      <p:sp>
        <p:nvSpPr>
          <p:cNvPr id="116754" name="Line 18"/>
          <p:cNvSpPr>
            <a:spLocks noChangeShapeType="1"/>
          </p:cNvSpPr>
          <p:nvPr/>
        </p:nvSpPr>
        <p:spPr bwMode="auto">
          <a:xfrm>
            <a:off x="1363663" y="4451350"/>
            <a:ext cx="190500" cy="0"/>
          </a:xfrm>
          <a:prstGeom prst="line">
            <a:avLst/>
          </a:prstGeom>
          <a:noFill/>
          <a:ln w="19050">
            <a:solidFill>
              <a:schemeClr val="accent2"/>
            </a:solidFill>
            <a:round/>
            <a:headEnd/>
            <a:tailEnd/>
          </a:ln>
        </p:spPr>
        <p:txBody>
          <a:bodyPr/>
          <a:lstStyle/>
          <a:p>
            <a:endParaRPr lang="en-US"/>
          </a:p>
        </p:txBody>
      </p:sp>
      <p:grpSp>
        <p:nvGrpSpPr>
          <p:cNvPr id="13" name="Group 13"/>
          <p:cNvGrpSpPr>
            <a:grpSpLocks/>
          </p:cNvGrpSpPr>
          <p:nvPr/>
        </p:nvGrpSpPr>
        <p:grpSpPr bwMode="auto">
          <a:xfrm>
            <a:off x="590550" y="5076825"/>
            <a:ext cx="142875" cy="149225"/>
            <a:chOff x="2064" y="2858"/>
            <a:chExt cx="90" cy="94"/>
          </a:xfrm>
        </p:grpSpPr>
        <p:sp>
          <p:nvSpPr>
            <p:cNvPr id="58398" name="Line 14"/>
            <p:cNvSpPr>
              <a:spLocks noChangeShapeType="1"/>
            </p:cNvSpPr>
            <p:nvPr/>
          </p:nvSpPr>
          <p:spPr bwMode="auto">
            <a:xfrm>
              <a:off x="2109" y="2858"/>
              <a:ext cx="0" cy="94"/>
            </a:xfrm>
            <a:prstGeom prst="line">
              <a:avLst/>
            </a:prstGeom>
            <a:noFill/>
            <a:ln w="9525">
              <a:solidFill>
                <a:srgbClr val="000000"/>
              </a:solidFill>
              <a:round/>
              <a:headEnd/>
              <a:tailEnd/>
            </a:ln>
          </p:spPr>
          <p:txBody>
            <a:bodyPr/>
            <a:lstStyle/>
            <a:p>
              <a:endParaRPr lang="en-US"/>
            </a:p>
          </p:txBody>
        </p:sp>
        <p:sp>
          <p:nvSpPr>
            <p:cNvPr id="58399" name="Line 15"/>
            <p:cNvSpPr>
              <a:spLocks noChangeShapeType="1"/>
            </p:cNvSpPr>
            <p:nvPr/>
          </p:nvSpPr>
          <p:spPr bwMode="auto">
            <a:xfrm flipH="1">
              <a:off x="2064" y="2906"/>
              <a:ext cx="90" cy="0"/>
            </a:xfrm>
            <a:prstGeom prst="line">
              <a:avLst/>
            </a:prstGeom>
            <a:noFill/>
            <a:ln w="9525">
              <a:solidFill>
                <a:srgbClr val="000000"/>
              </a:solidFill>
              <a:round/>
              <a:headEnd/>
              <a:tailEnd/>
            </a:ln>
          </p:spPr>
          <p:txBody>
            <a:bodyPr/>
            <a:lstStyle/>
            <a:p>
              <a:endParaRPr lang="en-US"/>
            </a:p>
          </p:txBody>
        </p:sp>
      </p:grpSp>
      <p:sp>
        <p:nvSpPr>
          <p:cNvPr id="116861" name="PubCross"/>
          <p:cNvSpPr>
            <a:spLocks noEditPoints="1" noChangeArrowheads="1"/>
          </p:cNvSpPr>
          <p:nvPr/>
        </p:nvSpPr>
        <p:spPr bwMode="auto">
          <a:xfrm rot="-2678910">
            <a:off x="5002213" y="3429000"/>
            <a:ext cx="2265362" cy="2265363"/>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6768"/>
                                        </p:tgtEl>
                                        <p:attrNameLst>
                                          <p:attrName>style.visibility</p:attrName>
                                        </p:attrNameLst>
                                      </p:cBhvr>
                                      <p:to>
                                        <p:strVal val="visible"/>
                                      </p:to>
                                    </p:set>
                                    <p:animEffect transition="in" filter="fade">
                                      <p:cBhvr>
                                        <p:cTn id="12" dur="1000"/>
                                        <p:tgtEl>
                                          <p:spTgt spid="1167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6848"/>
                                        </p:tgtEl>
                                        <p:attrNameLst>
                                          <p:attrName>style.visibility</p:attrName>
                                        </p:attrNameLst>
                                      </p:cBhvr>
                                      <p:to>
                                        <p:strVal val="visible"/>
                                      </p:to>
                                    </p:set>
                                    <p:animEffect transition="in" filter="wipe(left)">
                                      <p:cBhvr>
                                        <p:cTn id="24" dur="1000"/>
                                        <p:tgtEl>
                                          <p:spTgt spid="1168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6849"/>
                                        </p:tgtEl>
                                        <p:attrNameLst>
                                          <p:attrName>style.visibility</p:attrName>
                                        </p:attrNameLst>
                                      </p:cBhvr>
                                      <p:to>
                                        <p:strVal val="visible"/>
                                      </p:to>
                                    </p:set>
                                    <p:animEffect transition="in" filter="wipe(down)">
                                      <p:cBhvr>
                                        <p:cTn id="29" dur="1000"/>
                                        <p:tgtEl>
                                          <p:spTgt spid="116849"/>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116839"/>
                                        </p:tgtEl>
                                        <p:attrNameLst>
                                          <p:attrName>style.visibility</p:attrName>
                                        </p:attrNameLst>
                                      </p:cBhvr>
                                      <p:to>
                                        <p:strVal val="visible"/>
                                      </p:to>
                                    </p:set>
                                    <p:animEffect transition="in" filter="wipe(down)">
                                      <p:cBhvr>
                                        <p:cTn id="33" dur="500"/>
                                        <p:tgtEl>
                                          <p:spTgt spid="11683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16851"/>
                                        </p:tgtEl>
                                        <p:attrNameLst>
                                          <p:attrName>style.visibility</p:attrName>
                                        </p:attrNameLst>
                                      </p:cBhvr>
                                      <p:to>
                                        <p:strVal val="visible"/>
                                      </p:to>
                                    </p:set>
                                    <p:animEffect transition="in" filter="fade">
                                      <p:cBhvr>
                                        <p:cTn id="37" dur="1000"/>
                                        <p:tgtEl>
                                          <p:spTgt spid="1168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6850"/>
                                        </p:tgtEl>
                                        <p:attrNameLst>
                                          <p:attrName>style.visibility</p:attrName>
                                        </p:attrNameLst>
                                      </p:cBhvr>
                                      <p:to>
                                        <p:strVal val="visible"/>
                                      </p:to>
                                    </p:set>
                                    <p:animEffect transition="in" filter="wipe(down)">
                                      <p:cBhvr>
                                        <p:cTn id="42" dur="1000"/>
                                        <p:tgtEl>
                                          <p:spTgt spid="116850"/>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16841"/>
                                        </p:tgtEl>
                                        <p:attrNameLst>
                                          <p:attrName>style.visibility</p:attrName>
                                        </p:attrNameLst>
                                      </p:cBhvr>
                                      <p:to>
                                        <p:strVal val="visible"/>
                                      </p:to>
                                    </p:set>
                                    <p:animEffect transition="in" filter="wipe(down)">
                                      <p:cBhvr>
                                        <p:cTn id="46" dur="500"/>
                                        <p:tgtEl>
                                          <p:spTgt spid="116841"/>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116852"/>
                                        </p:tgtEl>
                                        <p:attrNameLst>
                                          <p:attrName>style.visibility</p:attrName>
                                        </p:attrNameLst>
                                      </p:cBhvr>
                                      <p:to>
                                        <p:strVal val="visible"/>
                                      </p:to>
                                    </p:set>
                                    <p:animEffect transition="in" filter="fade">
                                      <p:cBhvr>
                                        <p:cTn id="50" dur="1000"/>
                                        <p:tgtEl>
                                          <p:spTgt spid="11685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6838"/>
                                        </p:tgtEl>
                                        <p:attrNameLst>
                                          <p:attrName>style.visibility</p:attrName>
                                        </p:attrNameLst>
                                      </p:cBhvr>
                                      <p:to>
                                        <p:strVal val="visible"/>
                                      </p:to>
                                    </p:set>
                                    <p:animEffect transition="in" filter="fade">
                                      <p:cBhvr>
                                        <p:cTn id="55" dur="1000"/>
                                        <p:tgtEl>
                                          <p:spTgt spid="116838"/>
                                        </p:tgtEl>
                                      </p:cBhvr>
                                    </p:animEffect>
                                  </p:childTnLst>
                                </p:cTn>
                              </p:par>
                              <p:par>
                                <p:cTn id="56" presetID="10" presetClass="exit" presetSubtype="0" fill="hold" grpId="1" nodeType="withEffect">
                                  <p:stCondLst>
                                    <p:cond delay="0"/>
                                  </p:stCondLst>
                                  <p:childTnLst>
                                    <p:animEffect transition="out" filter="fade">
                                      <p:cBhvr>
                                        <p:cTn id="57" dur="2000"/>
                                        <p:tgtEl>
                                          <p:spTgt spid="116849"/>
                                        </p:tgtEl>
                                      </p:cBhvr>
                                    </p:animEffect>
                                    <p:set>
                                      <p:cBhvr>
                                        <p:cTn id="58" dur="1" fill="hold">
                                          <p:stCondLst>
                                            <p:cond delay="1999"/>
                                          </p:stCondLst>
                                        </p:cTn>
                                        <p:tgtEl>
                                          <p:spTgt spid="11684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116839"/>
                                        </p:tgtEl>
                                      </p:cBhvr>
                                    </p:animEffect>
                                    <p:set>
                                      <p:cBhvr>
                                        <p:cTn id="61" dur="1" fill="hold">
                                          <p:stCondLst>
                                            <p:cond delay="1999"/>
                                          </p:stCondLst>
                                        </p:cTn>
                                        <p:tgtEl>
                                          <p:spTgt spid="11683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000"/>
                                        <p:tgtEl>
                                          <p:spTgt spid="116850"/>
                                        </p:tgtEl>
                                      </p:cBhvr>
                                    </p:animEffect>
                                    <p:set>
                                      <p:cBhvr>
                                        <p:cTn id="64" dur="1" fill="hold">
                                          <p:stCondLst>
                                            <p:cond delay="1999"/>
                                          </p:stCondLst>
                                        </p:cTn>
                                        <p:tgtEl>
                                          <p:spTgt spid="116850"/>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116841"/>
                                        </p:tgtEl>
                                      </p:cBhvr>
                                    </p:animEffect>
                                    <p:set>
                                      <p:cBhvr>
                                        <p:cTn id="67" dur="1" fill="hold">
                                          <p:stCondLst>
                                            <p:cond delay="1999"/>
                                          </p:stCondLst>
                                        </p:cTn>
                                        <p:tgtEl>
                                          <p:spTgt spid="11684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116851"/>
                                        </p:tgtEl>
                                      </p:cBhvr>
                                    </p:animEffect>
                                    <p:set>
                                      <p:cBhvr>
                                        <p:cTn id="70" dur="1" fill="hold">
                                          <p:stCondLst>
                                            <p:cond delay="1999"/>
                                          </p:stCondLst>
                                        </p:cTn>
                                        <p:tgtEl>
                                          <p:spTgt spid="11685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116852"/>
                                        </p:tgtEl>
                                      </p:cBhvr>
                                    </p:animEffect>
                                    <p:set>
                                      <p:cBhvr>
                                        <p:cTn id="73" dur="1" fill="hold">
                                          <p:stCondLst>
                                            <p:cond delay="1999"/>
                                          </p:stCondLst>
                                        </p:cTn>
                                        <p:tgtEl>
                                          <p:spTgt spid="11685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000"/>
                                        <p:tgtEl>
                                          <p:spTgt spid="116848"/>
                                        </p:tgtEl>
                                      </p:cBhvr>
                                    </p:animEffect>
                                    <p:set>
                                      <p:cBhvr>
                                        <p:cTn id="76" dur="1" fill="hold">
                                          <p:stCondLst>
                                            <p:cond delay="1999"/>
                                          </p:stCondLst>
                                        </p:cTn>
                                        <p:tgtEl>
                                          <p:spTgt spid="11684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16747"/>
                                        </p:tgtEl>
                                        <p:attrNameLst>
                                          <p:attrName>style.visibility</p:attrName>
                                        </p:attrNameLst>
                                      </p:cBhvr>
                                      <p:to>
                                        <p:strVal val="visible"/>
                                      </p:to>
                                    </p:set>
                                    <p:animEffect transition="in" filter="wipe(down)">
                                      <p:cBhvr>
                                        <p:cTn id="81" dur="500"/>
                                        <p:tgtEl>
                                          <p:spTgt spid="116747"/>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16753"/>
                                        </p:tgtEl>
                                        <p:attrNameLst>
                                          <p:attrName>style.visibility</p:attrName>
                                        </p:attrNameLst>
                                      </p:cBhvr>
                                      <p:to>
                                        <p:strVal val="visible"/>
                                      </p:to>
                                    </p:set>
                                    <p:animEffect transition="in" filter="wipe(down)">
                                      <p:cBhvr>
                                        <p:cTn id="85" dur="500"/>
                                        <p:tgtEl>
                                          <p:spTgt spid="116753"/>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16754"/>
                                        </p:tgtEl>
                                        <p:attrNameLst>
                                          <p:attrName>style.visibility</p:attrName>
                                        </p:attrNameLst>
                                      </p:cBhvr>
                                      <p:to>
                                        <p:strVal val="visible"/>
                                      </p:to>
                                    </p:set>
                                    <p:animEffect transition="in" filter="wipe(left)">
                                      <p:cBhvr>
                                        <p:cTn id="89" dur="500"/>
                                        <p:tgtEl>
                                          <p:spTgt spid="116754"/>
                                        </p:tgtEl>
                                      </p:cBhvr>
                                    </p:animEffect>
                                  </p:childTnLst>
                                </p:cTn>
                              </p:par>
                              <p:par>
                                <p:cTn id="90" presetID="10" presetClass="exit" presetSubtype="0" fill="hold" grpId="1" nodeType="withEffect">
                                  <p:stCondLst>
                                    <p:cond delay="0"/>
                                  </p:stCondLst>
                                  <p:childTnLst>
                                    <p:animEffect transition="out" filter="fade">
                                      <p:cBhvr>
                                        <p:cTn id="91" dur="2000"/>
                                        <p:tgtEl>
                                          <p:spTgt spid="116838"/>
                                        </p:tgtEl>
                                      </p:cBhvr>
                                    </p:animEffect>
                                    <p:set>
                                      <p:cBhvr>
                                        <p:cTn id="92" dur="1" fill="hold">
                                          <p:stCondLst>
                                            <p:cond delay="1999"/>
                                          </p:stCondLst>
                                        </p:cTn>
                                        <p:tgtEl>
                                          <p:spTgt spid="116838"/>
                                        </p:tgtEl>
                                        <p:attrNameLst>
                                          <p:attrName>style.visibility</p:attrName>
                                        </p:attrNameLst>
                                      </p:cBhvr>
                                      <p:to>
                                        <p:strVal val="hidden"/>
                                      </p:to>
                                    </p:set>
                                  </p:childTnLst>
                                </p:cTn>
                              </p:par>
                            </p:childTnLst>
                          </p:cTn>
                        </p:par>
                        <p:par>
                          <p:cTn id="93" fill="hold">
                            <p:stCondLst>
                              <p:cond delay="3000"/>
                            </p:stCondLst>
                            <p:childTnLst>
                              <p:par>
                                <p:cTn id="94" presetID="10" presetClass="entr" presetSubtype="0" fill="hold" grpId="0" nodeType="afterEffect">
                                  <p:stCondLst>
                                    <p:cond delay="0"/>
                                  </p:stCondLst>
                                  <p:childTnLst>
                                    <p:set>
                                      <p:cBhvr>
                                        <p:cTn id="95" dur="1" fill="hold">
                                          <p:stCondLst>
                                            <p:cond delay="0"/>
                                          </p:stCondLst>
                                        </p:cTn>
                                        <p:tgtEl>
                                          <p:spTgt spid="116752"/>
                                        </p:tgtEl>
                                        <p:attrNameLst>
                                          <p:attrName>style.visibility</p:attrName>
                                        </p:attrNameLst>
                                      </p:cBhvr>
                                      <p:to>
                                        <p:strVal val="visible"/>
                                      </p:to>
                                    </p:set>
                                    <p:animEffect transition="in" filter="fade">
                                      <p:cBhvr>
                                        <p:cTn id="96" dur="1000"/>
                                        <p:tgtEl>
                                          <p:spTgt spid="11675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16785"/>
                                        </p:tgtEl>
                                        <p:attrNameLst>
                                          <p:attrName>style.visibility</p:attrName>
                                        </p:attrNameLst>
                                      </p:cBhvr>
                                      <p:to>
                                        <p:strVal val="visible"/>
                                      </p:to>
                                    </p:set>
                                    <p:animEffect transition="in" filter="fade">
                                      <p:cBhvr>
                                        <p:cTn id="101" dur="1000"/>
                                        <p:tgtEl>
                                          <p:spTgt spid="116785"/>
                                        </p:tgtEl>
                                      </p:cBhvr>
                                    </p:animEffect>
                                  </p:childTnLst>
                                </p:cTn>
                              </p:par>
                            </p:childTnLst>
                          </p:cTn>
                        </p:par>
                        <p:par>
                          <p:cTn id="102" fill="hold">
                            <p:stCondLst>
                              <p:cond delay="1000"/>
                            </p:stCondLst>
                            <p:childTnLst>
                              <p:par>
                                <p:cTn id="103" presetID="17" presetClass="entr" presetSubtype="1" fill="hold" grpId="0" nodeType="afterEffect">
                                  <p:stCondLst>
                                    <p:cond delay="0"/>
                                  </p:stCondLst>
                                  <p:childTnLst>
                                    <p:set>
                                      <p:cBhvr>
                                        <p:cTn id="104" dur="1" fill="hold">
                                          <p:stCondLst>
                                            <p:cond delay="0"/>
                                          </p:stCondLst>
                                        </p:cTn>
                                        <p:tgtEl>
                                          <p:spTgt spid="116784"/>
                                        </p:tgtEl>
                                        <p:attrNameLst>
                                          <p:attrName>style.visibility</p:attrName>
                                        </p:attrNameLst>
                                      </p:cBhvr>
                                      <p:to>
                                        <p:strVal val="visible"/>
                                      </p:to>
                                    </p:set>
                                    <p:anim calcmode="lin" valueType="num">
                                      <p:cBhvr>
                                        <p:cTn id="105" dur="1000" fill="hold"/>
                                        <p:tgtEl>
                                          <p:spTgt spid="116784"/>
                                        </p:tgtEl>
                                        <p:attrNameLst>
                                          <p:attrName>ppt_x</p:attrName>
                                        </p:attrNameLst>
                                      </p:cBhvr>
                                      <p:tavLst>
                                        <p:tav tm="0">
                                          <p:val>
                                            <p:strVal val="#ppt_x"/>
                                          </p:val>
                                        </p:tav>
                                        <p:tav tm="100000">
                                          <p:val>
                                            <p:strVal val="#ppt_x"/>
                                          </p:val>
                                        </p:tav>
                                      </p:tavLst>
                                    </p:anim>
                                    <p:anim calcmode="lin" valueType="num">
                                      <p:cBhvr>
                                        <p:cTn id="106" dur="1000" fill="hold"/>
                                        <p:tgtEl>
                                          <p:spTgt spid="116784"/>
                                        </p:tgtEl>
                                        <p:attrNameLst>
                                          <p:attrName>ppt_y</p:attrName>
                                        </p:attrNameLst>
                                      </p:cBhvr>
                                      <p:tavLst>
                                        <p:tav tm="0">
                                          <p:val>
                                            <p:strVal val="#ppt_y-#ppt_h/2"/>
                                          </p:val>
                                        </p:tav>
                                        <p:tav tm="100000">
                                          <p:val>
                                            <p:strVal val="#ppt_y"/>
                                          </p:val>
                                        </p:tav>
                                      </p:tavLst>
                                    </p:anim>
                                    <p:anim calcmode="lin" valueType="num">
                                      <p:cBhvr>
                                        <p:cTn id="107" dur="1000" fill="hold"/>
                                        <p:tgtEl>
                                          <p:spTgt spid="116784"/>
                                        </p:tgtEl>
                                        <p:attrNameLst>
                                          <p:attrName>ppt_w</p:attrName>
                                        </p:attrNameLst>
                                      </p:cBhvr>
                                      <p:tavLst>
                                        <p:tav tm="0">
                                          <p:val>
                                            <p:strVal val="#ppt_w"/>
                                          </p:val>
                                        </p:tav>
                                        <p:tav tm="100000">
                                          <p:val>
                                            <p:strVal val="#ppt_w"/>
                                          </p:val>
                                        </p:tav>
                                      </p:tavLst>
                                    </p:anim>
                                    <p:anim calcmode="lin" valueType="num">
                                      <p:cBhvr>
                                        <p:cTn id="108" dur="1000" fill="hold"/>
                                        <p:tgtEl>
                                          <p:spTgt spid="116784"/>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fade">
                                      <p:cBhvr>
                                        <p:cTn id="113" dur="1000"/>
                                        <p:tgtEl>
                                          <p:spTgt spid="2"/>
                                        </p:tgtEl>
                                      </p:cBhvr>
                                    </p:animEffect>
                                  </p:childTnLst>
                                </p:cTn>
                              </p:par>
                              <p:par>
                                <p:cTn id="114" presetID="10" presetClass="entr" presetSubtype="0" fill="hold" nodeType="with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10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1000"/>
                                        <p:tgtEl>
                                          <p:spTgt spid="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2000"/>
                                        <p:tgtEl>
                                          <p:spTgt spid="8"/>
                                        </p:tgtEl>
                                      </p:cBhvr>
                                    </p:animEffect>
                                    <p:set>
                                      <p:cBhvr>
                                        <p:cTn id="126" dur="1" fill="hold">
                                          <p:stCondLst>
                                            <p:cond delay="1999"/>
                                          </p:stCondLst>
                                        </p:cTn>
                                        <p:tgtEl>
                                          <p:spTgt spid="8"/>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1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2000"/>
                                        <p:tgtEl>
                                          <p:spTgt spid="6"/>
                                        </p:tgtEl>
                                      </p:cBhvr>
                                    </p:animEffect>
                                    <p:set>
                                      <p:cBhvr>
                                        <p:cTn id="134" dur="1" fill="hold">
                                          <p:stCondLst>
                                            <p:cond delay="1999"/>
                                          </p:stCondLst>
                                        </p:cTn>
                                        <p:tgtEl>
                                          <p:spTgt spid="6"/>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fade">
                                      <p:cBhvr>
                                        <p:cTn id="137" dur="1000"/>
                                        <p:tgtEl>
                                          <p:spTgt spid="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1000"/>
                                        <p:tgtEl>
                                          <p:spTgt spid="2"/>
                                        </p:tgtEl>
                                      </p:cBhvr>
                                    </p:animEffect>
                                    <p:set>
                                      <p:cBhvr>
                                        <p:cTn id="142" dur="1" fill="hold">
                                          <p:stCondLst>
                                            <p:cond delay="999"/>
                                          </p:stCondLst>
                                        </p:cTn>
                                        <p:tgtEl>
                                          <p:spTgt spid="2"/>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1000"/>
                                        <p:tgtEl>
                                          <p:spTgt spid="7"/>
                                        </p:tgtEl>
                                      </p:cBhvr>
                                    </p:animEffect>
                                    <p:set>
                                      <p:cBhvr>
                                        <p:cTn id="145" dur="1" fill="hold">
                                          <p:stCondLst>
                                            <p:cond delay="999"/>
                                          </p:stCondLst>
                                        </p:cTn>
                                        <p:tgtEl>
                                          <p:spTgt spid="7"/>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1000"/>
                                        <p:tgtEl>
                                          <p:spTgt spid="5"/>
                                        </p:tgtEl>
                                      </p:cBhvr>
                                    </p:animEffect>
                                    <p:set>
                                      <p:cBhvr>
                                        <p:cTn id="148" dur="1" fill="hold">
                                          <p:stCondLst>
                                            <p:cond delay="999"/>
                                          </p:stCondLst>
                                        </p:cTn>
                                        <p:tgtEl>
                                          <p:spTgt spid="5"/>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9"/>
                                        </p:tgtEl>
                                        <p:attrNameLst>
                                          <p:attrName>style.visibility</p:attrName>
                                        </p:attrNameLst>
                                      </p:cBhvr>
                                      <p:to>
                                        <p:strVal val="visible"/>
                                      </p:to>
                                    </p:set>
                                    <p:animEffect transition="in" filter="fade">
                                      <p:cBhvr>
                                        <p:cTn id="153" dur="1000"/>
                                        <p:tgtEl>
                                          <p:spTgt spid="9"/>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fade">
                                      <p:cBhvr>
                                        <p:cTn id="158" dur="1000"/>
                                        <p:tgtEl>
                                          <p:spTgt spid="11"/>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2000"/>
                                        <p:tgtEl>
                                          <p:spTgt spid="11"/>
                                        </p:tgtEl>
                                      </p:cBhvr>
                                    </p:animEffect>
                                    <p:set>
                                      <p:cBhvr>
                                        <p:cTn id="163" dur="1" fill="hold">
                                          <p:stCondLst>
                                            <p:cond delay="1999"/>
                                          </p:stCondLst>
                                        </p:cTn>
                                        <p:tgtEl>
                                          <p:spTgt spid="11"/>
                                        </p:tgtEl>
                                        <p:attrNameLst>
                                          <p:attrName>style.visibility</p:attrName>
                                        </p:attrNameLst>
                                      </p:cBhvr>
                                      <p:to>
                                        <p:strVal val="hidden"/>
                                      </p:to>
                                    </p:set>
                                  </p:childTnLst>
                                </p:cTn>
                              </p:par>
                              <p:par>
                                <p:cTn id="164" presetID="10" presetClass="entr" presetSubtype="0" fill="hold" nodeType="withEffect">
                                  <p:stCondLst>
                                    <p:cond delay="0"/>
                                  </p:stCondLst>
                                  <p:childTnLst>
                                    <p:set>
                                      <p:cBhvr>
                                        <p:cTn id="165" dur="1" fill="hold">
                                          <p:stCondLst>
                                            <p:cond delay="0"/>
                                          </p:stCondLst>
                                        </p:cTn>
                                        <p:tgtEl>
                                          <p:spTgt spid="12"/>
                                        </p:tgtEl>
                                        <p:attrNameLst>
                                          <p:attrName>style.visibility</p:attrName>
                                        </p:attrNameLst>
                                      </p:cBhvr>
                                      <p:to>
                                        <p:strVal val="visible"/>
                                      </p:to>
                                    </p:set>
                                    <p:animEffect transition="in" filter="fade">
                                      <p:cBhvr>
                                        <p:cTn id="166" dur="1000"/>
                                        <p:tgtEl>
                                          <p:spTgt spid="12"/>
                                        </p:tgtEl>
                                      </p:cBhvr>
                                    </p:animEffect>
                                  </p:childTnLst>
                                </p:cTn>
                              </p:par>
                            </p:childTnLst>
                          </p:cTn>
                        </p:par>
                      </p:childTnLst>
                    </p:cTn>
                  </p:par>
                  <p:par>
                    <p:cTn id="167" fill="hold">
                      <p:stCondLst>
                        <p:cond delay="indefinite"/>
                      </p:stCondLst>
                      <p:childTnLst>
                        <p:par>
                          <p:cTn id="168" fill="hold">
                            <p:stCondLst>
                              <p:cond delay="0"/>
                            </p:stCondLst>
                            <p:childTnLst>
                              <p:par>
                                <p:cTn id="169" presetID="52" presetClass="entr" presetSubtype="0" fill="hold" nodeType="clickEffect">
                                  <p:stCondLst>
                                    <p:cond delay="0"/>
                                  </p:stCondLst>
                                  <p:childTnLst>
                                    <p:set>
                                      <p:cBhvr>
                                        <p:cTn id="170" dur="1" fill="hold">
                                          <p:stCondLst>
                                            <p:cond delay="0"/>
                                          </p:stCondLst>
                                        </p:cTn>
                                        <p:tgtEl>
                                          <p:spTgt spid="116861"/>
                                        </p:tgtEl>
                                        <p:attrNameLst>
                                          <p:attrName>style.visibility</p:attrName>
                                        </p:attrNameLst>
                                      </p:cBhvr>
                                      <p:to>
                                        <p:strVal val="visible"/>
                                      </p:to>
                                    </p:set>
                                    <p:animScale>
                                      <p:cBhvr>
                                        <p:cTn id="171" dur="2000" decel="50000" fill="hold">
                                          <p:stCondLst>
                                            <p:cond delay="0"/>
                                          </p:stCondLst>
                                        </p:cTn>
                                        <p:tgtEl>
                                          <p:spTgt spid="1168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2" dur="2000" decel="50000" fill="hold">
                                          <p:stCondLst>
                                            <p:cond delay="0"/>
                                          </p:stCondLst>
                                        </p:cTn>
                                        <p:tgtEl>
                                          <p:spTgt spid="116861"/>
                                        </p:tgtEl>
                                        <p:attrNameLst>
                                          <p:attrName>ppt_x</p:attrName>
                                          <p:attrName>ppt_y</p:attrName>
                                        </p:attrNameLst>
                                      </p:cBhvr>
                                    </p:animMotion>
                                    <p:animEffect transition="in" filter="fade">
                                      <p:cBhvr>
                                        <p:cTn id="173" dur="2000"/>
                                        <p:tgtEl>
                                          <p:spTgt spid="116861"/>
                                        </p:tgtEl>
                                      </p:cBhvr>
                                    </p:animEffect>
                                  </p:childTnLst>
                                </p:cTn>
                              </p:par>
                            </p:childTnLst>
                          </p:cTn>
                        </p:par>
                        <p:par>
                          <p:cTn id="174" fill="hold">
                            <p:stCondLst>
                              <p:cond delay="2000"/>
                            </p:stCondLst>
                            <p:childTnLst>
                              <p:par>
                                <p:cTn id="175" presetID="35" presetClass="emph" presetSubtype="0" repeatCount="3000" fill="hold" nodeType="afterEffect">
                                  <p:stCondLst>
                                    <p:cond delay="0"/>
                                  </p:stCondLst>
                                  <p:childTnLst>
                                    <p:anim calcmode="discrete" valueType="str">
                                      <p:cBhvr>
                                        <p:cTn id="176" dur="1000" fill="hold"/>
                                        <p:tgtEl>
                                          <p:spTgt spid="11686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8" grpId="0" animBg="1"/>
      <p:bldP spid="116784" grpId="0" animBg="1"/>
      <p:bldP spid="116785" grpId="0" animBg="1"/>
      <p:bldP spid="116838" grpId="0" animBg="1"/>
      <p:bldP spid="116838" grpId="1" animBg="1"/>
      <p:bldP spid="116839" grpId="0" animBg="1"/>
      <p:bldP spid="116839" grpId="1" animBg="1"/>
      <p:bldP spid="116841" grpId="0" animBg="1"/>
      <p:bldP spid="116841" grpId="1" animBg="1"/>
      <p:bldP spid="116848" grpId="0" animBg="1"/>
      <p:bldP spid="116848" grpId="1" animBg="1"/>
      <p:bldP spid="116849" grpId="0" animBg="1"/>
      <p:bldP spid="116849" grpId="1" animBg="1"/>
      <p:bldP spid="116850" grpId="0" animBg="1"/>
      <p:bldP spid="116850" grpId="1" animBg="1"/>
      <p:bldP spid="116851" grpId="0"/>
      <p:bldP spid="116851" grpId="1"/>
      <p:bldP spid="116852" grpId="0"/>
      <p:bldP spid="116852" grpId="1"/>
      <p:bldP spid="116752" grpId="0"/>
      <p:bldP spid="116747" grpId="0" animBg="1"/>
      <p:bldP spid="116753" grpId="0" animBg="1"/>
      <p:bldP spid="1167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a:grpSpLocks/>
          </p:cNvGrpSpPr>
          <p:nvPr/>
        </p:nvGrpSpPr>
        <p:grpSpPr bwMode="auto">
          <a:xfrm>
            <a:off x="5000625" y="4013200"/>
            <a:ext cx="2824163" cy="2108200"/>
            <a:chOff x="3794" y="2528"/>
            <a:chExt cx="1779" cy="1328"/>
          </a:xfrm>
        </p:grpSpPr>
        <p:sp>
          <p:nvSpPr>
            <p:cNvPr id="59431" name="Rectangle 140"/>
            <p:cNvSpPr>
              <a:spLocks noChangeArrowheads="1"/>
            </p:cNvSpPr>
            <p:nvPr/>
          </p:nvSpPr>
          <p:spPr bwMode="auto">
            <a:xfrm>
              <a:off x="3794" y="2528"/>
              <a:ext cx="1779" cy="1328"/>
            </a:xfrm>
            <a:prstGeom prst="rect">
              <a:avLst/>
            </a:prstGeom>
            <a:solidFill>
              <a:srgbClr val="FFCCCC"/>
            </a:solidFill>
            <a:ln w="9525">
              <a:noFill/>
              <a:miter lim="800000"/>
              <a:headEnd/>
              <a:tailEnd/>
            </a:ln>
          </p:spPr>
          <p:txBody>
            <a:bodyPr wrap="none" anchor="ctr"/>
            <a:lstStyle/>
            <a:p>
              <a:endParaRPr lang="en-US"/>
            </a:p>
          </p:txBody>
        </p:sp>
        <p:sp>
          <p:nvSpPr>
            <p:cNvPr id="59432" name="Rectangle 141"/>
            <p:cNvSpPr>
              <a:spLocks noChangeArrowheads="1"/>
            </p:cNvSpPr>
            <p:nvPr/>
          </p:nvSpPr>
          <p:spPr bwMode="auto">
            <a:xfrm>
              <a:off x="5109" y="3680"/>
              <a:ext cx="464" cy="176"/>
            </a:xfrm>
            <a:prstGeom prst="rect">
              <a:avLst/>
            </a:prstGeom>
            <a:solidFill>
              <a:srgbClr val="FF9966"/>
            </a:solidFill>
            <a:ln w="9525">
              <a:noFill/>
              <a:miter lim="800000"/>
              <a:headEnd/>
              <a:tailEnd/>
            </a:ln>
          </p:spPr>
          <p:txBody>
            <a:bodyPr wrap="none" anchor="ctr"/>
            <a:lstStyle/>
            <a:p>
              <a:endParaRPr lang="en-US"/>
            </a:p>
          </p:txBody>
        </p:sp>
      </p:grpSp>
      <p:grpSp>
        <p:nvGrpSpPr>
          <p:cNvPr id="3" name="Group 143"/>
          <p:cNvGrpSpPr>
            <a:grpSpLocks/>
          </p:cNvGrpSpPr>
          <p:nvPr/>
        </p:nvGrpSpPr>
        <p:grpSpPr bwMode="auto">
          <a:xfrm>
            <a:off x="838200" y="4013200"/>
            <a:ext cx="2824163" cy="2108200"/>
            <a:chOff x="152" y="2528"/>
            <a:chExt cx="1779" cy="1328"/>
          </a:xfrm>
        </p:grpSpPr>
        <p:sp>
          <p:nvSpPr>
            <p:cNvPr id="59429" name="Rectangle 81"/>
            <p:cNvSpPr>
              <a:spLocks noChangeArrowheads="1"/>
            </p:cNvSpPr>
            <p:nvPr/>
          </p:nvSpPr>
          <p:spPr bwMode="auto">
            <a:xfrm>
              <a:off x="152" y="2528"/>
              <a:ext cx="1779" cy="1328"/>
            </a:xfrm>
            <a:prstGeom prst="rect">
              <a:avLst/>
            </a:prstGeom>
            <a:solidFill>
              <a:srgbClr val="FFCCCC"/>
            </a:solidFill>
            <a:ln w="9525">
              <a:noFill/>
              <a:miter lim="800000"/>
              <a:headEnd/>
              <a:tailEnd/>
            </a:ln>
          </p:spPr>
          <p:txBody>
            <a:bodyPr wrap="none" anchor="ctr"/>
            <a:lstStyle/>
            <a:p>
              <a:endParaRPr lang="en-US"/>
            </a:p>
          </p:txBody>
        </p:sp>
        <p:sp>
          <p:nvSpPr>
            <p:cNvPr id="59430" name="Rectangle 131"/>
            <p:cNvSpPr>
              <a:spLocks noChangeArrowheads="1"/>
            </p:cNvSpPr>
            <p:nvPr/>
          </p:nvSpPr>
          <p:spPr bwMode="auto">
            <a:xfrm>
              <a:off x="1467" y="3680"/>
              <a:ext cx="464" cy="176"/>
            </a:xfrm>
            <a:prstGeom prst="rect">
              <a:avLst/>
            </a:prstGeom>
            <a:solidFill>
              <a:srgbClr val="FF9966"/>
            </a:solidFill>
            <a:ln w="9525">
              <a:noFill/>
              <a:miter lim="800000"/>
              <a:headEnd/>
              <a:tailEnd/>
            </a:ln>
          </p:spPr>
          <p:txBody>
            <a:bodyPr wrap="none" anchor="ctr"/>
            <a:lstStyle/>
            <a:p>
              <a:endParaRPr lang="en-US"/>
            </a:p>
          </p:txBody>
        </p:sp>
      </p:grpSp>
      <p:sp>
        <p:nvSpPr>
          <p:cNvPr id="46155" name="Rectangle 75"/>
          <p:cNvSpPr>
            <a:spLocks noChangeArrowheads="1"/>
          </p:cNvSpPr>
          <p:nvPr/>
        </p:nvSpPr>
        <p:spPr bwMode="auto">
          <a:xfrm>
            <a:off x="317500" y="952500"/>
            <a:ext cx="8521700" cy="1746250"/>
          </a:xfrm>
          <a:prstGeom prst="rect">
            <a:avLst/>
          </a:prstGeom>
          <a:solidFill>
            <a:srgbClr val="FFFF99"/>
          </a:solidFill>
          <a:ln w="9525">
            <a:noFill/>
            <a:miter lim="800000"/>
            <a:headEnd/>
            <a:tailEnd/>
          </a:ln>
        </p:spPr>
        <p:txBody>
          <a:bodyPr wrap="none" anchor="ctr"/>
          <a:lstStyle/>
          <a:p>
            <a:endParaRPr lang="en-US"/>
          </a:p>
        </p:txBody>
      </p:sp>
      <p:sp>
        <p:nvSpPr>
          <p:cNvPr id="59397" name="Rectangle 76"/>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ARC</a:t>
            </a:r>
          </a:p>
        </p:txBody>
      </p:sp>
      <p:grpSp>
        <p:nvGrpSpPr>
          <p:cNvPr id="4" name="Group 108"/>
          <p:cNvGrpSpPr>
            <a:grpSpLocks/>
          </p:cNvGrpSpPr>
          <p:nvPr/>
        </p:nvGrpSpPr>
        <p:grpSpPr bwMode="auto">
          <a:xfrm>
            <a:off x="612775" y="917575"/>
            <a:ext cx="8139113" cy="1714500"/>
            <a:chOff x="250" y="586"/>
            <a:chExt cx="5127" cy="1080"/>
          </a:xfrm>
        </p:grpSpPr>
        <p:sp>
          <p:nvSpPr>
            <p:cNvPr id="46159" name="Rectangle 79"/>
            <p:cNvSpPr>
              <a:spLocks noChangeArrowheads="1"/>
            </p:cNvSpPr>
            <p:nvPr/>
          </p:nvSpPr>
          <p:spPr bwMode="auto">
            <a:xfrm>
              <a:off x="250" y="732"/>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a:p>
          </p:txBody>
        </p:sp>
        <p:sp>
          <p:nvSpPr>
            <p:cNvPr id="59428" name="Text Box 80"/>
            <p:cNvSpPr txBox="1">
              <a:spLocks noChangeArrowheads="1"/>
            </p:cNvSpPr>
            <p:nvPr/>
          </p:nvSpPr>
          <p:spPr bwMode="auto">
            <a:xfrm>
              <a:off x="518" y="586"/>
              <a:ext cx="4859" cy="1080"/>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Use the </a:t>
              </a:r>
              <a:r>
                <a:rPr lang="en-US" sz="2800" b="1">
                  <a:solidFill>
                    <a:schemeClr val="accent2"/>
                  </a:solidFill>
                  <a:latin typeface="Arial" charset="0"/>
                  <a:cs typeface="Arial" charset="0"/>
                </a:rPr>
                <a:t>foreshortened radial dimension line</a:t>
              </a:r>
              <a:r>
                <a:rPr lang="en-US" sz="2800">
                  <a:solidFill>
                    <a:srgbClr val="000000"/>
                  </a:solidFill>
                  <a:latin typeface="Arial" charset="0"/>
                  <a:cs typeface="Arial" charset="0"/>
                </a:rPr>
                <a:t>,</a:t>
              </a:r>
            </a:p>
            <a:p>
              <a:pPr>
                <a:lnSpc>
                  <a:spcPct val="130000"/>
                </a:lnSpc>
              </a:pPr>
              <a:r>
                <a:rPr lang="en-US" sz="2800">
                  <a:solidFill>
                    <a:srgbClr val="000000"/>
                  </a:solidFill>
                  <a:latin typeface="Arial" charset="0"/>
                  <a:cs typeface="Arial" charset="0"/>
                </a:rPr>
                <a:t>when arc’ s center locates outside the sheet or</a:t>
              </a:r>
            </a:p>
            <a:p>
              <a:pPr>
                <a:lnSpc>
                  <a:spcPct val="130000"/>
                </a:lnSpc>
              </a:pPr>
              <a:r>
                <a:rPr lang="en-US" sz="2800">
                  <a:solidFill>
                    <a:srgbClr val="000000"/>
                  </a:solidFill>
                  <a:latin typeface="Arial" charset="0"/>
                  <a:cs typeface="Arial" charset="0"/>
                </a:rPr>
                <a:t>interfere with other views. </a:t>
              </a:r>
            </a:p>
          </p:txBody>
        </p:sp>
      </p:grpSp>
      <p:grpSp>
        <p:nvGrpSpPr>
          <p:cNvPr id="5" name="Group 147"/>
          <p:cNvGrpSpPr>
            <a:grpSpLocks/>
          </p:cNvGrpSpPr>
          <p:nvPr/>
        </p:nvGrpSpPr>
        <p:grpSpPr bwMode="auto">
          <a:xfrm>
            <a:off x="1143000" y="3089275"/>
            <a:ext cx="2603500" cy="2574925"/>
            <a:chOff x="344" y="1946"/>
            <a:chExt cx="1640" cy="1622"/>
          </a:xfrm>
        </p:grpSpPr>
        <p:sp>
          <p:nvSpPr>
            <p:cNvPr id="59424" name="Freeform 128"/>
            <p:cNvSpPr>
              <a:spLocks/>
            </p:cNvSpPr>
            <p:nvPr/>
          </p:nvSpPr>
          <p:spPr bwMode="auto">
            <a:xfrm>
              <a:off x="347" y="2780"/>
              <a:ext cx="1350" cy="783"/>
            </a:xfrm>
            <a:custGeom>
              <a:avLst/>
              <a:gdLst>
                <a:gd name="T0" fmla="*/ 0 w 1350"/>
                <a:gd name="T1" fmla="*/ 0 h 783"/>
                <a:gd name="T2" fmla="*/ 0 w 1350"/>
                <a:gd name="T3" fmla="*/ 783 h 783"/>
                <a:gd name="T4" fmla="*/ 1350 w 1350"/>
                <a:gd name="T5" fmla="*/ 783 h 783"/>
                <a:gd name="T6" fmla="*/ 1350 w 1350"/>
                <a:gd name="T7" fmla="*/ 420 h 783"/>
                <a:gd name="T8" fmla="*/ 1071 w 1350"/>
                <a:gd name="T9" fmla="*/ 420 h 783"/>
                <a:gd name="T10" fmla="*/ 786 w 1350"/>
                <a:gd name="T11" fmla="*/ 372 h 783"/>
                <a:gd name="T12" fmla="*/ 522 w 1350"/>
                <a:gd name="T13" fmla="*/ 279 h 783"/>
                <a:gd name="T14" fmla="*/ 330 w 1350"/>
                <a:gd name="T15" fmla="*/ 159 h 783"/>
                <a:gd name="T16" fmla="*/ 141 w 1350"/>
                <a:gd name="T17" fmla="*/ 0 h 783"/>
                <a:gd name="T18" fmla="*/ 0 w 1350"/>
                <a:gd name="T19" fmla="*/ 0 h 7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0"/>
                <a:gd name="T31" fmla="*/ 0 h 783"/>
                <a:gd name="T32" fmla="*/ 1350 w 1350"/>
                <a:gd name="T33" fmla="*/ 783 h 7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0" h="783">
                  <a:moveTo>
                    <a:pt x="0" y="0"/>
                  </a:moveTo>
                  <a:lnTo>
                    <a:pt x="0" y="783"/>
                  </a:lnTo>
                  <a:lnTo>
                    <a:pt x="1350" y="783"/>
                  </a:lnTo>
                  <a:lnTo>
                    <a:pt x="1350" y="420"/>
                  </a:lnTo>
                  <a:lnTo>
                    <a:pt x="1071" y="420"/>
                  </a:lnTo>
                  <a:lnTo>
                    <a:pt x="786" y="372"/>
                  </a:lnTo>
                  <a:lnTo>
                    <a:pt x="522" y="279"/>
                  </a:lnTo>
                  <a:lnTo>
                    <a:pt x="330" y="159"/>
                  </a:lnTo>
                  <a:lnTo>
                    <a:pt x="141" y="0"/>
                  </a:lnTo>
                  <a:lnTo>
                    <a:pt x="0" y="0"/>
                  </a:lnTo>
                  <a:close/>
                </a:path>
              </a:pathLst>
            </a:custGeom>
            <a:solidFill>
              <a:srgbClr val="66CCFF"/>
            </a:solidFill>
            <a:ln w="9525">
              <a:noFill/>
              <a:round/>
              <a:headEnd/>
              <a:tailEnd/>
            </a:ln>
          </p:spPr>
          <p:txBody>
            <a:bodyPr/>
            <a:lstStyle/>
            <a:p>
              <a:endParaRPr lang="en-US"/>
            </a:p>
          </p:txBody>
        </p:sp>
        <p:sp>
          <p:nvSpPr>
            <p:cNvPr id="59425" name="Arc 82"/>
            <p:cNvSpPr>
              <a:spLocks/>
            </p:cNvSpPr>
            <p:nvPr/>
          </p:nvSpPr>
          <p:spPr bwMode="auto">
            <a:xfrm rot="2700000" flipV="1">
              <a:off x="838" y="1946"/>
              <a:ext cx="1146" cy="1448"/>
            </a:xfrm>
            <a:custGeom>
              <a:avLst/>
              <a:gdLst>
                <a:gd name="T0" fmla="*/ 0 w 17104"/>
                <a:gd name="T1" fmla="*/ 0 h 21600"/>
                <a:gd name="T2" fmla="*/ 0 w 17104"/>
                <a:gd name="T3" fmla="*/ 0 h 21600"/>
                <a:gd name="T4" fmla="*/ 0 w 17104"/>
                <a:gd name="T5" fmla="*/ 0 h 21600"/>
                <a:gd name="T6" fmla="*/ 0 60000 65536"/>
                <a:gd name="T7" fmla="*/ 0 60000 65536"/>
                <a:gd name="T8" fmla="*/ 0 60000 65536"/>
                <a:gd name="T9" fmla="*/ 0 w 17104"/>
                <a:gd name="T10" fmla="*/ 0 h 21600"/>
                <a:gd name="T11" fmla="*/ 17104 w 17104"/>
                <a:gd name="T12" fmla="*/ 21600 h 21600"/>
              </a:gdLst>
              <a:ahLst/>
              <a:cxnLst>
                <a:cxn ang="T6">
                  <a:pos x="T0" y="T1"/>
                </a:cxn>
                <a:cxn ang="T7">
                  <a:pos x="T2" y="T3"/>
                </a:cxn>
                <a:cxn ang="T8">
                  <a:pos x="T4" y="T5"/>
                </a:cxn>
              </a:cxnLst>
              <a:rect l="T9" t="T10" r="T11" b="T12"/>
              <a:pathLst>
                <a:path w="17104" h="21600" fill="none" extrusionOk="0">
                  <a:moveTo>
                    <a:pt x="-1" y="0"/>
                  </a:moveTo>
                  <a:cubicBezTo>
                    <a:pt x="6696" y="0"/>
                    <a:pt x="13014" y="3106"/>
                    <a:pt x="17104" y="8408"/>
                  </a:cubicBezTo>
                </a:path>
                <a:path w="17104" h="21600" stroke="0" extrusionOk="0">
                  <a:moveTo>
                    <a:pt x="-1" y="0"/>
                  </a:moveTo>
                  <a:cubicBezTo>
                    <a:pt x="6696" y="0"/>
                    <a:pt x="13014" y="3106"/>
                    <a:pt x="17104" y="8408"/>
                  </a:cubicBezTo>
                  <a:lnTo>
                    <a:pt x="0" y="21600"/>
                  </a:lnTo>
                  <a:close/>
                </a:path>
              </a:pathLst>
            </a:custGeom>
            <a:noFill/>
            <a:ln w="38100">
              <a:solidFill>
                <a:srgbClr val="000000"/>
              </a:solidFill>
              <a:round/>
              <a:headEnd/>
              <a:tailEnd/>
            </a:ln>
          </p:spPr>
          <p:txBody>
            <a:bodyPr wrap="none" anchor="ctr"/>
            <a:lstStyle/>
            <a:p>
              <a:endParaRPr lang="en-US"/>
            </a:p>
          </p:txBody>
        </p:sp>
        <p:sp>
          <p:nvSpPr>
            <p:cNvPr id="59426" name="Freeform 83"/>
            <p:cNvSpPr>
              <a:spLocks/>
            </p:cNvSpPr>
            <p:nvPr/>
          </p:nvSpPr>
          <p:spPr bwMode="auto">
            <a:xfrm>
              <a:off x="344" y="2776"/>
              <a:ext cx="1346" cy="792"/>
            </a:xfrm>
            <a:custGeom>
              <a:avLst/>
              <a:gdLst>
                <a:gd name="T0" fmla="*/ 121 w 1364"/>
                <a:gd name="T1" fmla="*/ 1 h 792"/>
                <a:gd name="T2" fmla="*/ 0 w 1364"/>
                <a:gd name="T3" fmla="*/ 0 h 792"/>
                <a:gd name="T4" fmla="*/ 0 w 1364"/>
                <a:gd name="T5" fmla="*/ 792 h 792"/>
                <a:gd name="T6" fmla="*/ 1059 w 1364"/>
                <a:gd name="T7" fmla="*/ 792 h 792"/>
                <a:gd name="T8" fmla="*/ 1059 w 1364"/>
                <a:gd name="T9" fmla="*/ 414 h 792"/>
                <a:gd name="T10" fmla="*/ 0 60000 65536"/>
                <a:gd name="T11" fmla="*/ 0 60000 65536"/>
                <a:gd name="T12" fmla="*/ 0 60000 65536"/>
                <a:gd name="T13" fmla="*/ 0 60000 65536"/>
                <a:gd name="T14" fmla="*/ 0 60000 65536"/>
                <a:gd name="T15" fmla="*/ 0 w 1364"/>
                <a:gd name="T16" fmla="*/ 0 h 792"/>
                <a:gd name="T17" fmla="*/ 1364 w 1364"/>
                <a:gd name="T18" fmla="*/ 792 h 792"/>
              </a:gdLst>
              <a:ahLst/>
              <a:cxnLst>
                <a:cxn ang="T10">
                  <a:pos x="T0" y="T1"/>
                </a:cxn>
                <a:cxn ang="T11">
                  <a:pos x="T2" y="T3"/>
                </a:cxn>
                <a:cxn ang="T12">
                  <a:pos x="T4" y="T5"/>
                </a:cxn>
                <a:cxn ang="T13">
                  <a:pos x="T6" y="T7"/>
                </a:cxn>
                <a:cxn ang="T14">
                  <a:pos x="T8" y="T9"/>
                </a:cxn>
              </a:cxnLst>
              <a:rect l="T15" t="T16" r="T17" b="T18"/>
              <a:pathLst>
                <a:path w="1364" h="792">
                  <a:moveTo>
                    <a:pt x="159" y="1"/>
                  </a:moveTo>
                  <a:lnTo>
                    <a:pt x="0" y="0"/>
                  </a:lnTo>
                  <a:lnTo>
                    <a:pt x="0" y="792"/>
                  </a:lnTo>
                  <a:lnTo>
                    <a:pt x="1364" y="792"/>
                  </a:lnTo>
                  <a:lnTo>
                    <a:pt x="1364" y="414"/>
                  </a:lnTo>
                </a:path>
              </a:pathLst>
            </a:custGeom>
            <a:noFill/>
            <a:ln w="38100">
              <a:solidFill>
                <a:srgbClr val="000000"/>
              </a:solidFill>
              <a:round/>
              <a:headEnd/>
              <a:tailEnd/>
            </a:ln>
          </p:spPr>
          <p:txBody>
            <a:bodyPr/>
            <a:lstStyle/>
            <a:p>
              <a:endParaRPr lang="en-US"/>
            </a:p>
          </p:txBody>
        </p:sp>
      </p:grpSp>
      <p:sp>
        <p:nvSpPr>
          <p:cNvPr id="46165" name="Line 85"/>
          <p:cNvSpPr>
            <a:spLocks noChangeShapeType="1"/>
          </p:cNvSpPr>
          <p:nvPr/>
        </p:nvSpPr>
        <p:spPr bwMode="auto">
          <a:xfrm flipH="1">
            <a:off x="2132013" y="2792413"/>
            <a:ext cx="895350" cy="2138362"/>
          </a:xfrm>
          <a:prstGeom prst="line">
            <a:avLst/>
          </a:prstGeom>
          <a:noFill/>
          <a:ln w="19050">
            <a:solidFill>
              <a:srgbClr val="000000"/>
            </a:solidFill>
            <a:round/>
            <a:headEnd/>
            <a:tailEnd type="arrow" w="sm" len="lg"/>
          </a:ln>
        </p:spPr>
        <p:txBody>
          <a:bodyPr/>
          <a:lstStyle/>
          <a:p>
            <a:endParaRPr lang="en-US"/>
          </a:p>
        </p:txBody>
      </p:sp>
      <p:grpSp>
        <p:nvGrpSpPr>
          <p:cNvPr id="6" name="Group 105"/>
          <p:cNvGrpSpPr>
            <a:grpSpLocks/>
          </p:cNvGrpSpPr>
          <p:nvPr/>
        </p:nvGrpSpPr>
        <p:grpSpPr bwMode="auto">
          <a:xfrm>
            <a:off x="2957513" y="2720975"/>
            <a:ext cx="142875" cy="149225"/>
            <a:chOff x="2064" y="2858"/>
            <a:chExt cx="90" cy="94"/>
          </a:xfrm>
        </p:grpSpPr>
        <p:sp>
          <p:nvSpPr>
            <p:cNvPr id="59422" name="Line 106"/>
            <p:cNvSpPr>
              <a:spLocks noChangeShapeType="1"/>
            </p:cNvSpPr>
            <p:nvPr/>
          </p:nvSpPr>
          <p:spPr bwMode="auto">
            <a:xfrm>
              <a:off x="2109" y="2858"/>
              <a:ext cx="0" cy="94"/>
            </a:xfrm>
            <a:prstGeom prst="line">
              <a:avLst/>
            </a:prstGeom>
            <a:noFill/>
            <a:ln w="19050">
              <a:solidFill>
                <a:srgbClr val="000000"/>
              </a:solidFill>
              <a:round/>
              <a:headEnd/>
              <a:tailEnd/>
            </a:ln>
          </p:spPr>
          <p:txBody>
            <a:bodyPr/>
            <a:lstStyle/>
            <a:p>
              <a:endParaRPr lang="en-US"/>
            </a:p>
          </p:txBody>
        </p:sp>
        <p:sp>
          <p:nvSpPr>
            <p:cNvPr id="59423" name="Line 107"/>
            <p:cNvSpPr>
              <a:spLocks noChangeShapeType="1"/>
            </p:cNvSpPr>
            <p:nvPr/>
          </p:nvSpPr>
          <p:spPr bwMode="auto">
            <a:xfrm flipH="1">
              <a:off x="2064" y="2906"/>
              <a:ext cx="90" cy="0"/>
            </a:xfrm>
            <a:prstGeom prst="line">
              <a:avLst/>
            </a:prstGeom>
            <a:noFill/>
            <a:ln w="19050">
              <a:solidFill>
                <a:srgbClr val="000000"/>
              </a:solidFill>
              <a:round/>
              <a:headEnd/>
              <a:tailEnd/>
            </a:ln>
          </p:spPr>
          <p:txBody>
            <a:bodyPr/>
            <a:lstStyle/>
            <a:p>
              <a:endParaRPr lang="en-US"/>
            </a:p>
          </p:txBody>
        </p:sp>
      </p:grpSp>
      <p:sp>
        <p:nvSpPr>
          <p:cNvPr id="46199" name="Line 119"/>
          <p:cNvSpPr>
            <a:spLocks noChangeShapeType="1"/>
          </p:cNvSpPr>
          <p:nvPr/>
        </p:nvSpPr>
        <p:spPr bwMode="auto">
          <a:xfrm flipH="1">
            <a:off x="6303963" y="4319588"/>
            <a:ext cx="261937" cy="627062"/>
          </a:xfrm>
          <a:prstGeom prst="line">
            <a:avLst/>
          </a:prstGeom>
          <a:noFill/>
          <a:ln w="19050">
            <a:solidFill>
              <a:srgbClr val="000000"/>
            </a:solidFill>
            <a:round/>
            <a:headEnd/>
            <a:tailEnd type="arrow" w="sm" len="lg"/>
          </a:ln>
        </p:spPr>
        <p:txBody>
          <a:bodyPr/>
          <a:lstStyle/>
          <a:p>
            <a:endParaRPr lang="en-US"/>
          </a:p>
        </p:txBody>
      </p:sp>
      <p:grpSp>
        <p:nvGrpSpPr>
          <p:cNvPr id="7" name="Group 120"/>
          <p:cNvGrpSpPr>
            <a:grpSpLocks/>
          </p:cNvGrpSpPr>
          <p:nvPr/>
        </p:nvGrpSpPr>
        <p:grpSpPr bwMode="auto">
          <a:xfrm>
            <a:off x="7129463" y="2736850"/>
            <a:ext cx="142875" cy="149225"/>
            <a:chOff x="2064" y="2858"/>
            <a:chExt cx="90" cy="94"/>
          </a:xfrm>
        </p:grpSpPr>
        <p:sp>
          <p:nvSpPr>
            <p:cNvPr id="59420" name="Line 121"/>
            <p:cNvSpPr>
              <a:spLocks noChangeShapeType="1"/>
            </p:cNvSpPr>
            <p:nvPr/>
          </p:nvSpPr>
          <p:spPr bwMode="auto">
            <a:xfrm>
              <a:off x="2109" y="2858"/>
              <a:ext cx="0" cy="94"/>
            </a:xfrm>
            <a:prstGeom prst="line">
              <a:avLst/>
            </a:prstGeom>
            <a:noFill/>
            <a:ln w="19050">
              <a:solidFill>
                <a:srgbClr val="000000"/>
              </a:solidFill>
              <a:round/>
              <a:headEnd/>
              <a:tailEnd/>
            </a:ln>
          </p:spPr>
          <p:txBody>
            <a:bodyPr/>
            <a:lstStyle/>
            <a:p>
              <a:endParaRPr lang="en-US"/>
            </a:p>
          </p:txBody>
        </p:sp>
        <p:sp>
          <p:nvSpPr>
            <p:cNvPr id="59421" name="Line 122"/>
            <p:cNvSpPr>
              <a:spLocks noChangeShapeType="1"/>
            </p:cNvSpPr>
            <p:nvPr/>
          </p:nvSpPr>
          <p:spPr bwMode="auto">
            <a:xfrm flipH="1">
              <a:off x="2064" y="2906"/>
              <a:ext cx="90" cy="0"/>
            </a:xfrm>
            <a:prstGeom prst="line">
              <a:avLst/>
            </a:prstGeom>
            <a:noFill/>
            <a:ln w="19050">
              <a:solidFill>
                <a:srgbClr val="000000"/>
              </a:solidFill>
              <a:round/>
              <a:headEnd/>
              <a:tailEnd/>
            </a:ln>
          </p:spPr>
          <p:txBody>
            <a:bodyPr/>
            <a:lstStyle/>
            <a:p>
              <a:endParaRPr lang="en-US"/>
            </a:p>
          </p:txBody>
        </p:sp>
      </p:grpSp>
      <p:sp>
        <p:nvSpPr>
          <p:cNvPr id="46206" name="Freeform 126"/>
          <p:cNvSpPr>
            <a:spLocks/>
          </p:cNvSpPr>
          <p:nvPr/>
        </p:nvSpPr>
        <p:spPr bwMode="auto">
          <a:xfrm>
            <a:off x="6559550" y="4092575"/>
            <a:ext cx="444500" cy="508000"/>
          </a:xfrm>
          <a:custGeom>
            <a:avLst/>
            <a:gdLst>
              <a:gd name="T0" fmla="*/ 0 w 280"/>
              <a:gd name="T1" fmla="*/ 2147483647 h 320"/>
              <a:gd name="T2" fmla="*/ 2147483647 w 280"/>
              <a:gd name="T3" fmla="*/ 2147483647 h 320"/>
              <a:gd name="T4" fmla="*/ 2147483647 w 280"/>
              <a:gd name="T5" fmla="*/ 0 h 320"/>
              <a:gd name="T6" fmla="*/ 0 60000 65536"/>
              <a:gd name="T7" fmla="*/ 0 60000 65536"/>
              <a:gd name="T8" fmla="*/ 0 60000 65536"/>
              <a:gd name="T9" fmla="*/ 0 w 280"/>
              <a:gd name="T10" fmla="*/ 0 h 320"/>
              <a:gd name="T11" fmla="*/ 280 w 280"/>
              <a:gd name="T12" fmla="*/ 320 h 320"/>
            </a:gdLst>
            <a:ahLst/>
            <a:cxnLst>
              <a:cxn ang="T6">
                <a:pos x="T0" y="T1"/>
              </a:cxn>
              <a:cxn ang="T7">
                <a:pos x="T2" y="T3"/>
              </a:cxn>
              <a:cxn ang="T8">
                <a:pos x="T4" y="T5"/>
              </a:cxn>
            </a:cxnLst>
            <a:rect l="T9" t="T10" r="T11" b="T12"/>
            <a:pathLst>
              <a:path w="280" h="320">
                <a:moveTo>
                  <a:pt x="0" y="143"/>
                </a:moveTo>
                <a:lnTo>
                  <a:pt x="165" y="320"/>
                </a:lnTo>
                <a:lnTo>
                  <a:pt x="280" y="0"/>
                </a:lnTo>
              </a:path>
            </a:pathLst>
          </a:custGeom>
          <a:noFill/>
          <a:ln w="19050">
            <a:solidFill>
              <a:srgbClr val="000000"/>
            </a:solidFill>
            <a:round/>
            <a:headEnd/>
            <a:tailEnd/>
          </a:ln>
        </p:spPr>
        <p:txBody>
          <a:bodyPr/>
          <a:lstStyle/>
          <a:p>
            <a:endParaRPr lang="en-US"/>
          </a:p>
        </p:txBody>
      </p:sp>
      <p:grpSp>
        <p:nvGrpSpPr>
          <p:cNvPr id="8" name="Group 146"/>
          <p:cNvGrpSpPr>
            <a:grpSpLocks/>
          </p:cNvGrpSpPr>
          <p:nvPr/>
        </p:nvGrpSpPr>
        <p:grpSpPr bwMode="auto">
          <a:xfrm>
            <a:off x="1187450" y="5886450"/>
            <a:ext cx="1878013" cy="752475"/>
            <a:chOff x="372" y="3708"/>
            <a:chExt cx="1183" cy="474"/>
          </a:xfrm>
        </p:grpSpPr>
        <p:sp>
          <p:nvSpPr>
            <p:cNvPr id="59418" name="Text Box 94"/>
            <p:cNvSpPr txBox="1">
              <a:spLocks noChangeArrowheads="1"/>
            </p:cNvSpPr>
            <p:nvPr/>
          </p:nvSpPr>
          <p:spPr bwMode="auto">
            <a:xfrm>
              <a:off x="372" y="3932"/>
              <a:ext cx="1183" cy="2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Drawing  sheet</a:t>
              </a:r>
            </a:p>
          </p:txBody>
        </p:sp>
        <p:sp>
          <p:nvSpPr>
            <p:cNvPr id="59419" name="Line 142"/>
            <p:cNvSpPr>
              <a:spLocks noChangeShapeType="1"/>
            </p:cNvSpPr>
            <p:nvPr/>
          </p:nvSpPr>
          <p:spPr bwMode="auto">
            <a:xfrm>
              <a:off x="672" y="3708"/>
              <a:ext cx="96" cy="252"/>
            </a:xfrm>
            <a:prstGeom prst="line">
              <a:avLst/>
            </a:prstGeom>
            <a:noFill/>
            <a:ln w="9525">
              <a:solidFill>
                <a:srgbClr val="000000"/>
              </a:solidFill>
              <a:round/>
              <a:headEnd type="oval" w="med" len="med"/>
              <a:tailEnd/>
            </a:ln>
          </p:spPr>
          <p:txBody>
            <a:bodyPr/>
            <a:lstStyle/>
            <a:p>
              <a:endParaRPr lang="en-US"/>
            </a:p>
          </p:txBody>
        </p:sp>
      </p:grpSp>
      <p:sp>
        <p:nvSpPr>
          <p:cNvPr id="46229" name="AutoShape 149"/>
          <p:cNvSpPr>
            <a:spLocks noChangeArrowheads="1"/>
          </p:cNvSpPr>
          <p:nvPr/>
        </p:nvSpPr>
        <p:spPr bwMode="auto">
          <a:xfrm>
            <a:off x="4025900" y="4737100"/>
            <a:ext cx="673100" cy="774700"/>
          </a:xfrm>
          <a:prstGeom prst="rightArrow">
            <a:avLst>
              <a:gd name="adj1" fmla="val 50000"/>
              <a:gd name="adj2" fmla="val 25000"/>
            </a:avLst>
          </a:prstGeom>
          <a:solidFill>
            <a:schemeClr val="accent2"/>
          </a:solidFill>
          <a:ln w="9525">
            <a:solidFill>
              <a:schemeClr val="accent2"/>
            </a:solidFill>
            <a:miter lim="800000"/>
            <a:headEnd/>
            <a:tailEnd/>
          </a:ln>
        </p:spPr>
        <p:txBody>
          <a:bodyPr wrap="none" anchor="ctr"/>
          <a:lstStyle/>
          <a:p>
            <a:endParaRPr lang="en-US"/>
          </a:p>
        </p:txBody>
      </p:sp>
      <p:sp>
        <p:nvSpPr>
          <p:cNvPr id="46230" name="Line 150"/>
          <p:cNvSpPr>
            <a:spLocks noChangeShapeType="1"/>
          </p:cNvSpPr>
          <p:nvPr/>
        </p:nvSpPr>
        <p:spPr bwMode="auto">
          <a:xfrm flipV="1">
            <a:off x="6567488" y="2806700"/>
            <a:ext cx="631825" cy="1516063"/>
          </a:xfrm>
          <a:prstGeom prst="line">
            <a:avLst/>
          </a:prstGeom>
          <a:noFill/>
          <a:ln w="6350">
            <a:solidFill>
              <a:srgbClr val="FF3300"/>
            </a:solidFill>
            <a:round/>
            <a:headEnd/>
            <a:tailEnd/>
          </a:ln>
        </p:spPr>
        <p:txBody>
          <a:bodyPr/>
          <a:lstStyle/>
          <a:p>
            <a:endParaRPr lang="en-US"/>
          </a:p>
        </p:txBody>
      </p:sp>
      <p:sp>
        <p:nvSpPr>
          <p:cNvPr id="46231" name="Text Box 151"/>
          <p:cNvSpPr txBox="1">
            <a:spLocks noChangeArrowheads="1"/>
          </p:cNvSpPr>
          <p:nvPr/>
        </p:nvSpPr>
        <p:spPr bwMode="auto">
          <a:xfrm>
            <a:off x="4908550" y="3592513"/>
            <a:ext cx="1298575" cy="396875"/>
          </a:xfrm>
          <a:prstGeom prst="rect">
            <a:avLst/>
          </a:prstGeom>
          <a:noFill/>
          <a:ln w="9525">
            <a:noFill/>
            <a:miter lim="800000"/>
            <a:headEnd/>
            <a:tailEnd/>
          </a:ln>
        </p:spPr>
        <p:txBody>
          <a:bodyPr wrap="none">
            <a:spAutoFit/>
          </a:bodyPr>
          <a:lstStyle/>
          <a:p>
            <a:r>
              <a:rPr lang="en-US" sz="2000" b="1">
                <a:solidFill>
                  <a:srgbClr val="000000"/>
                </a:solidFill>
                <a:latin typeface="Arial" charset="0"/>
              </a:rPr>
              <a:t>Method 1</a:t>
            </a:r>
            <a:endParaRPr lang="th-TH" sz="2000" b="1">
              <a:solidFill>
                <a:srgbClr val="000000"/>
              </a:solidFill>
              <a:latin typeface="Arial" charset="0"/>
            </a:endParaRPr>
          </a:p>
        </p:txBody>
      </p:sp>
      <p:sp>
        <p:nvSpPr>
          <p:cNvPr id="46232" name="Text Box 152"/>
          <p:cNvSpPr txBox="1">
            <a:spLocks noChangeArrowheads="1"/>
          </p:cNvSpPr>
          <p:nvPr/>
        </p:nvSpPr>
        <p:spPr bwMode="auto">
          <a:xfrm>
            <a:off x="4908550" y="3592513"/>
            <a:ext cx="1298575" cy="396875"/>
          </a:xfrm>
          <a:prstGeom prst="rect">
            <a:avLst/>
          </a:prstGeom>
          <a:noFill/>
          <a:ln w="9525">
            <a:noFill/>
            <a:miter lim="800000"/>
            <a:headEnd/>
            <a:tailEnd/>
          </a:ln>
        </p:spPr>
        <p:txBody>
          <a:bodyPr wrap="none">
            <a:spAutoFit/>
          </a:bodyPr>
          <a:lstStyle/>
          <a:p>
            <a:r>
              <a:rPr lang="en-US" sz="2000" b="1">
                <a:solidFill>
                  <a:srgbClr val="000000"/>
                </a:solidFill>
                <a:latin typeface="Arial" charset="0"/>
              </a:rPr>
              <a:t>Method 2</a:t>
            </a:r>
            <a:endParaRPr lang="th-TH" sz="2000" b="1">
              <a:solidFill>
                <a:srgbClr val="000000"/>
              </a:solidFill>
              <a:latin typeface="Arial" charset="0"/>
            </a:endParaRPr>
          </a:p>
        </p:txBody>
      </p:sp>
      <p:grpSp>
        <p:nvGrpSpPr>
          <p:cNvPr id="9" name="Group 153"/>
          <p:cNvGrpSpPr>
            <a:grpSpLocks/>
          </p:cNvGrpSpPr>
          <p:nvPr/>
        </p:nvGrpSpPr>
        <p:grpSpPr bwMode="auto">
          <a:xfrm>
            <a:off x="7129463" y="2736850"/>
            <a:ext cx="142875" cy="149225"/>
            <a:chOff x="2064" y="2858"/>
            <a:chExt cx="90" cy="94"/>
          </a:xfrm>
        </p:grpSpPr>
        <p:sp>
          <p:nvSpPr>
            <p:cNvPr id="59416" name="Line 154"/>
            <p:cNvSpPr>
              <a:spLocks noChangeShapeType="1"/>
            </p:cNvSpPr>
            <p:nvPr/>
          </p:nvSpPr>
          <p:spPr bwMode="auto">
            <a:xfrm>
              <a:off x="2109" y="2858"/>
              <a:ext cx="0" cy="94"/>
            </a:xfrm>
            <a:prstGeom prst="line">
              <a:avLst/>
            </a:prstGeom>
            <a:noFill/>
            <a:ln w="19050">
              <a:solidFill>
                <a:srgbClr val="000000"/>
              </a:solidFill>
              <a:round/>
              <a:headEnd/>
              <a:tailEnd/>
            </a:ln>
          </p:spPr>
          <p:txBody>
            <a:bodyPr/>
            <a:lstStyle/>
            <a:p>
              <a:endParaRPr lang="en-US"/>
            </a:p>
          </p:txBody>
        </p:sp>
        <p:sp>
          <p:nvSpPr>
            <p:cNvPr id="59417" name="Line 155"/>
            <p:cNvSpPr>
              <a:spLocks noChangeShapeType="1"/>
            </p:cNvSpPr>
            <p:nvPr/>
          </p:nvSpPr>
          <p:spPr bwMode="auto">
            <a:xfrm flipH="1">
              <a:off x="2064" y="2906"/>
              <a:ext cx="90" cy="0"/>
            </a:xfrm>
            <a:prstGeom prst="line">
              <a:avLst/>
            </a:prstGeom>
            <a:noFill/>
            <a:ln w="19050">
              <a:solidFill>
                <a:srgbClr val="000000"/>
              </a:solidFill>
              <a:round/>
              <a:headEnd/>
              <a:tailEnd/>
            </a:ln>
          </p:spPr>
          <p:txBody>
            <a:bodyPr/>
            <a:lstStyle/>
            <a:p>
              <a:endParaRPr lang="en-US"/>
            </a:p>
          </p:txBody>
        </p:sp>
      </p:grpSp>
      <p:grpSp>
        <p:nvGrpSpPr>
          <p:cNvPr id="10" name="Group 157"/>
          <p:cNvGrpSpPr>
            <a:grpSpLocks/>
          </p:cNvGrpSpPr>
          <p:nvPr/>
        </p:nvGrpSpPr>
        <p:grpSpPr bwMode="auto">
          <a:xfrm>
            <a:off x="5311775" y="3105150"/>
            <a:ext cx="2606675" cy="2574925"/>
            <a:chOff x="3346" y="1956"/>
            <a:chExt cx="1642" cy="1622"/>
          </a:xfrm>
        </p:grpSpPr>
        <p:grpSp>
          <p:nvGrpSpPr>
            <p:cNvPr id="59412" name="Group 156"/>
            <p:cNvGrpSpPr>
              <a:grpSpLocks/>
            </p:cNvGrpSpPr>
            <p:nvPr/>
          </p:nvGrpSpPr>
          <p:grpSpPr bwMode="auto">
            <a:xfrm>
              <a:off x="3346" y="2786"/>
              <a:ext cx="1354" cy="792"/>
              <a:chOff x="3346" y="2786"/>
              <a:chExt cx="1354" cy="792"/>
            </a:xfrm>
          </p:grpSpPr>
          <p:sp>
            <p:nvSpPr>
              <p:cNvPr id="59414" name="Freeform 130"/>
              <p:cNvSpPr>
                <a:spLocks/>
              </p:cNvSpPr>
              <p:nvPr/>
            </p:nvSpPr>
            <p:spPr bwMode="auto">
              <a:xfrm>
                <a:off x="3346" y="2793"/>
                <a:ext cx="1350" cy="783"/>
              </a:xfrm>
              <a:custGeom>
                <a:avLst/>
                <a:gdLst>
                  <a:gd name="T0" fmla="*/ 0 w 1350"/>
                  <a:gd name="T1" fmla="*/ 0 h 783"/>
                  <a:gd name="T2" fmla="*/ 0 w 1350"/>
                  <a:gd name="T3" fmla="*/ 783 h 783"/>
                  <a:gd name="T4" fmla="*/ 1350 w 1350"/>
                  <a:gd name="T5" fmla="*/ 783 h 783"/>
                  <a:gd name="T6" fmla="*/ 1350 w 1350"/>
                  <a:gd name="T7" fmla="*/ 420 h 783"/>
                  <a:gd name="T8" fmla="*/ 1071 w 1350"/>
                  <a:gd name="T9" fmla="*/ 420 h 783"/>
                  <a:gd name="T10" fmla="*/ 786 w 1350"/>
                  <a:gd name="T11" fmla="*/ 372 h 783"/>
                  <a:gd name="T12" fmla="*/ 522 w 1350"/>
                  <a:gd name="T13" fmla="*/ 279 h 783"/>
                  <a:gd name="T14" fmla="*/ 330 w 1350"/>
                  <a:gd name="T15" fmla="*/ 159 h 783"/>
                  <a:gd name="T16" fmla="*/ 141 w 1350"/>
                  <a:gd name="T17" fmla="*/ 0 h 783"/>
                  <a:gd name="T18" fmla="*/ 0 w 1350"/>
                  <a:gd name="T19" fmla="*/ 0 h 7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0"/>
                  <a:gd name="T31" fmla="*/ 0 h 783"/>
                  <a:gd name="T32" fmla="*/ 1350 w 1350"/>
                  <a:gd name="T33" fmla="*/ 783 h 7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0" h="783">
                    <a:moveTo>
                      <a:pt x="0" y="0"/>
                    </a:moveTo>
                    <a:lnTo>
                      <a:pt x="0" y="783"/>
                    </a:lnTo>
                    <a:lnTo>
                      <a:pt x="1350" y="783"/>
                    </a:lnTo>
                    <a:lnTo>
                      <a:pt x="1350" y="420"/>
                    </a:lnTo>
                    <a:lnTo>
                      <a:pt x="1071" y="420"/>
                    </a:lnTo>
                    <a:lnTo>
                      <a:pt x="786" y="372"/>
                    </a:lnTo>
                    <a:lnTo>
                      <a:pt x="522" y="279"/>
                    </a:lnTo>
                    <a:lnTo>
                      <a:pt x="330" y="159"/>
                    </a:lnTo>
                    <a:lnTo>
                      <a:pt x="141" y="0"/>
                    </a:lnTo>
                    <a:lnTo>
                      <a:pt x="0" y="0"/>
                    </a:lnTo>
                    <a:close/>
                  </a:path>
                </a:pathLst>
              </a:custGeom>
              <a:solidFill>
                <a:srgbClr val="66CCFF"/>
              </a:solidFill>
              <a:ln w="9525">
                <a:noFill/>
                <a:round/>
                <a:headEnd/>
                <a:tailEnd/>
              </a:ln>
            </p:spPr>
            <p:txBody>
              <a:bodyPr/>
              <a:lstStyle/>
              <a:p>
                <a:endParaRPr lang="en-US"/>
              </a:p>
            </p:txBody>
          </p:sp>
          <p:sp>
            <p:nvSpPr>
              <p:cNvPr id="59415" name="Freeform 118"/>
              <p:cNvSpPr>
                <a:spLocks/>
              </p:cNvSpPr>
              <p:nvPr/>
            </p:nvSpPr>
            <p:spPr bwMode="auto">
              <a:xfrm>
                <a:off x="3348" y="2786"/>
                <a:ext cx="1352" cy="792"/>
              </a:xfrm>
              <a:custGeom>
                <a:avLst/>
                <a:gdLst>
                  <a:gd name="T0" fmla="*/ 156 w 1352"/>
                  <a:gd name="T1" fmla="*/ 1 h 792"/>
                  <a:gd name="T2" fmla="*/ 0 w 1352"/>
                  <a:gd name="T3" fmla="*/ 0 h 792"/>
                  <a:gd name="T4" fmla="*/ 0 w 1352"/>
                  <a:gd name="T5" fmla="*/ 792 h 792"/>
                  <a:gd name="T6" fmla="*/ 1352 w 1352"/>
                  <a:gd name="T7" fmla="*/ 792 h 792"/>
                  <a:gd name="T8" fmla="*/ 1348 w 1352"/>
                  <a:gd name="T9" fmla="*/ 400 h 792"/>
                  <a:gd name="T10" fmla="*/ 0 60000 65536"/>
                  <a:gd name="T11" fmla="*/ 0 60000 65536"/>
                  <a:gd name="T12" fmla="*/ 0 60000 65536"/>
                  <a:gd name="T13" fmla="*/ 0 60000 65536"/>
                  <a:gd name="T14" fmla="*/ 0 60000 65536"/>
                  <a:gd name="T15" fmla="*/ 0 w 1352"/>
                  <a:gd name="T16" fmla="*/ 0 h 792"/>
                  <a:gd name="T17" fmla="*/ 1352 w 1352"/>
                  <a:gd name="T18" fmla="*/ 792 h 792"/>
                </a:gdLst>
                <a:ahLst/>
                <a:cxnLst>
                  <a:cxn ang="T10">
                    <a:pos x="T0" y="T1"/>
                  </a:cxn>
                  <a:cxn ang="T11">
                    <a:pos x="T2" y="T3"/>
                  </a:cxn>
                  <a:cxn ang="T12">
                    <a:pos x="T4" y="T5"/>
                  </a:cxn>
                  <a:cxn ang="T13">
                    <a:pos x="T6" y="T7"/>
                  </a:cxn>
                  <a:cxn ang="T14">
                    <a:pos x="T8" y="T9"/>
                  </a:cxn>
                </a:cxnLst>
                <a:rect l="T15" t="T16" r="T17" b="T18"/>
                <a:pathLst>
                  <a:path w="1352" h="792">
                    <a:moveTo>
                      <a:pt x="156" y="1"/>
                    </a:moveTo>
                    <a:lnTo>
                      <a:pt x="0" y="0"/>
                    </a:lnTo>
                    <a:lnTo>
                      <a:pt x="0" y="792"/>
                    </a:lnTo>
                    <a:lnTo>
                      <a:pt x="1352" y="792"/>
                    </a:lnTo>
                    <a:lnTo>
                      <a:pt x="1348" y="400"/>
                    </a:lnTo>
                  </a:path>
                </a:pathLst>
              </a:custGeom>
              <a:noFill/>
              <a:ln w="38100">
                <a:solidFill>
                  <a:srgbClr val="000000"/>
                </a:solidFill>
                <a:round/>
                <a:headEnd/>
                <a:tailEnd/>
              </a:ln>
            </p:spPr>
            <p:txBody>
              <a:bodyPr/>
              <a:lstStyle/>
              <a:p>
                <a:endParaRPr lang="en-US"/>
              </a:p>
            </p:txBody>
          </p:sp>
        </p:grpSp>
        <p:sp>
          <p:nvSpPr>
            <p:cNvPr id="59413" name="Arc 117"/>
            <p:cNvSpPr>
              <a:spLocks/>
            </p:cNvSpPr>
            <p:nvPr/>
          </p:nvSpPr>
          <p:spPr bwMode="auto">
            <a:xfrm rot="2700000" flipV="1">
              <a:off x="3842" y="1956"/>
              <a:ext cx="1146" cy="1448"/>
            </a:xfrm>
            <a:custGeom>
              <a:avLst/>
              <a:gdLst>
                <a:gd name="T0" fmla="*/ 0 w 17104"/>
                <a:gd name="T1" fmla="*/ 0 h 21600"/>
                <a:gd name="T2" fmla="*/ 0 w 17104"/>
                <a:gd name="T3" fmla="*/ 0 h 21600"/>
                <a:gd name="T4" fmla="*/ 0 w 17104"/>
                <a:gd name="T5" fmla="*/ 0 h 21600"/>
                <a:gd name="T6" fmla="*/ 0 60000 65536"/>
                <a:gd name="T7" fmla="*/ 0 60000 65536"/>
                <a:gd name="T8" fmla="*/ 0 60000 65536"/>
                <a:gd name="T9" fmla="*/ 0 w 17104"/>
                <a:gd name="T10" fmla="*/ 0 h 21600"/>
                <a:gd name="T11" fmla="*/ 17104 w 17104"/>
                <a:gd name="T12" fmla="*/ 21600 h 21600"/>
              </a:gdLst>
              <a:ahLst/>
              <a:cxnLst>
                <a:cxn ang="T6">
                  <a:pos x="T0" y="T1"/>
                </a:cxn>
                <a:cxn ang="T7">
                  <a:pos x="T2" y="T3"/>
                </a:cxn>
                <a:cxn ang="T8">
                  <a:pos x="T4" y="T5"/>
                </a:cxn>
              </a:cxnLst>
              <a:rect l="T9" t="T10" r="T11" b="T12"/>
              <a:pathLst>
                <a:path w="17104" h="21600" fill="none" extrusionOk="0">
                  <a:moveTo>
                    <a:pt x="-1" y="0"/>
                  </a:moveTo>
                  <a:cubicBezTo>
                    <a:pt x="6696" y="0"/>
                    <a:pt x="13014" y="3106"/>
                    <a:pt x="17104" y="8408"/>
                  </a:cubicBezTo>
                </a:path>
                <a:path w="17104" h="21600" stroke="0" extrusionOk="0">
                  <a:moveTo>
                    <a:pt x="-1" y="0"/>
                  </a:moveTo>
                  <a:cubicBezTo>
                    <a:pt x="6696" y="0"/>
                    <a:pt x="13014" y="3106"/>
                    <a:pt x="17104" y="8408"/>
                  </a:cubicBezTo>
                  <a:lnTo>
                    <a:pt x="0" y="21600"/>
                  </a:lnTo>
                  <a:close/>
                </a:path>
              </a:pathLst>
            </a:custGeom>
            <a:noFill/>
            <a:ln w="38100">
              <a:solidFill>
                <a:srgbClr val="000000"/>
              </a:solidFill>
              <a:round/>
              <a:headEnd/>
              <a:tailEnd/>
            </a:ln>
          </p:spPr>
          <p:txBody>
            <a:bodyPr wrap="none" anchor="ct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6155"/>
                                        </p:tgtEl>
                                        <p:attrNameLst>
                                          <p:attrName>style.visibility</p:attrName>
                                        </p:attrNameLst>
                                      </p:cBhvr>
                                      <p:to>
                                        <p:strVal val="visible"/>
                                      </p:to>
                                    </p:set>
                                    <p:animEffect transition="in" filter="fade">
                                      <p:cBhvr>
                                        <p:cTn id="12" dur="1000"/>
                                        <p:tgtEl>
                                          <p:spTgt spid="46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6165"/>
                                        </p:tgtEl>
                                        <p:attrNameLst>
                                          <p:attrName>style.visibility</p:attrName>
                                        </p:attrNameLst>
                                      </p:cBhvr>
                                      <p:to>
                                        <p:strVal val="visible"/>
                                      </p:to>
                                    </p:set>
                                    <p:animEffect transition="in" filter="wipe(up)">
                                      <p:cBhvr>
                                        <p:cTn id="34" dur="1000"/>
                                        <p:tgtEl>
                                          <p:spTgt spid="46165"/>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46229"/>
                                        </p:tgtEl>
                                        <p:attrNameLst>
                                          <p:attrName>style.visibility</p:attrName>
                                        </p:attrNameLst>
                                      </p:cBhvr>
                                      <p:to>
                                        <p:strVal val="visible"/>
                                      </p:to>
                                    </p:set>
                                    <p:animEffect transition="in" filter="slide(fromLeft)">
                                      <p:cBhvr>
                                        <p:cTn id="39" dur="1000"/>
                                        <p:tgtEl>
                                          <p:spTgt spid="46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6231"/>
                                        </p:tgtEl>
                                        <p:attrNameLst>
                                          <p:attrName>style.visibility</p:attrName>
                                        </p:attrNameLst>
                                      </p:cBhvr>
                                      <p:to>
                                        <p:strVal val="visible"/>
                                      </p:to>
                                    </p:set>
                                    <p:animEffect transition="in" filter="fade">
                                      <p:cBhvr>
                                        <p:cTn id="56" dur="1000"/>
                                        <p:tgtEl>
                                          <p:spTgt spid="46231"/>
                                        </p:tgtEl>
                                      </p:cBhvr>
                                    </p:animEffect>
                                    <p:anim calcmode="lin" valueType="num">
                                      <p:cBhvr>
                                        <p:cTn id="57" dur="1000" fill="hold"/>
                                        <p:tgtEl>
                                          <p:spTgt spid="46231"/>
                                        </p:tgtEl>
                                        <p:attrNameLst>
                                          <p:attrName>ppt_x</p:attrName>
                                        </p:attrNameLst>
                                      </p:cBhvr>
                                      <p:tavLst>
                                        <p:tav tm="0">
                                          <p:val>
                                            <p:strVal val="#ppt_x"/>
                                          </p:val>
                                        </p:tav>
                                        <p:tav tm="100000">
                                          <p:val>
                                            <p:strVal val="#ppt_x"/>
                                          </p:val>
                                        </p:tav>
                                      </p:tavLst>
                                    </p:anim>
                                    <p:anim calcmode="lin" valueType="num">
                                      <p:cBhvr>
                                        <p:cTn id="58" dur="1000" fill="hold"/>
                                        <p:tgtEl>
                                          <p:spTgt spid="4623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6199"/>
                                        </p:tgtEl>
                                        <p:attrNameLst>
                                          <p:attrName>style.visibility</p:attrName>
                                        </p:attrNameLst>
                                      </p:cBhvr>
                                      <p:to>
                                        <p:strVal val="visible"/>
                                      </p:to>
                                    </p:set>
                                    <p:animEffect transition="in" filter="wipe(down)">
                                      <p:cBhvr>
                                        <p:cTn id="63" dur="1000"/>
                                        <p:tgtEl>
                                          <p:spTgt spid="46199"/>
                                        </p:tgtEl>
                                      </p:cBhvr>
                                    </p:animEffect>
                                  </p:childTnLst>
                                </p:cTn>
                              </p:par>
                            </p:childTnLst>
                          </p:cTn>
                        </p:par>
                        <p:par>
                          <p:cTn id="64" fill="hold">
                            <p:stCondLst>
                              <p:cond delay="1000"/>
                            </p:stCondLst>
                            <p:childTnLst>
                              <p:par>
                                <p:cTn id="65" presetID="22" presetClass="entr" presetSubtype="4" fill="hold" grpId="0" nodeType="afterEffect">
                                  <p:stCondLst>
                                    <p:cond delay="0"/>
                                  </p:stCondLst>
                                  <p:childTnLst>
                                    <p:set>
                                      <p:cBhvr>
                                        <p:cTn id="66" dur="1" fill="hold">
                                          <p:stCondLst>
                                            <p:cond delay="0"/>
                                          </p:stCondLst>
                                        </p:cTn>
                                        <p:tgtEl>
                                          <p:spTgt spid="46230"/>
                                        </p:tgtEl>
                                        <p:attrNameLst>
                                          <p:attrName>style.visibility</p:attrName>
                                        </p:attrNameLst>
                                      </p:cBhvr>
                                      <p:to>
                                        <p:strVal val="visible"/>
                                      </p:to>
                                    </p:set>
                                    <p:animEffect transition="in" filter="wipe(down)">
                                      <p:cBhvr>
                                        <p:cTn id="67" dur="2000"/>
                                        <p:tgtEl>
                                          <p:spTgt spid="46230"/>
                                        </p:tgtEl>
                                      </p:cBhvr>
                                    </p:animEffect>
                                  </p:childTnLst>
                                </p:cTn>
                              </p:par>
                            </p:childTnLst>
                          </p:cTn>
                        </p:par>
                        <p:par>
                          <p:cTn id="68" fill="hold">
                            <p:stCondLst>
                              <p:cond delay="3000"/>
                            </p:stCondLst>
                            <p:childTnLst>
                              <p:par>
                                <p:cTn id="69" presetID="22" presetClass="exit" presetSubtype="4" fill="hold" grpId="1" nodeType="afterEffect">
                                  <p:stCondLst>
                                    <p:cond delay="0"/>
                                  </p:stCondLst>
                                  <p:childTnLst>
                                    <p:animEffect transition="out" filter="wipe(down)">
                                      <p:cBhvr>
                                        <p:cTn id="70" dur="2000"/>
                                        <p:tgtEl>
                                          <p:spTgt spid="46230"/>
                                        </p:tgtEl>
                                      </p:cBhvr>
                                    </p:animEffect>
                                    <p:set>
                                      <p:cBhvr>
                                        <p:cTn id="71" dur="1" fill="hold">
                                          <p:stCondLst>
                                            <p:cond delay="1999"/>
                                          </p:stCondLst>
                                        </p:cTn>
                                        <p:tgtEl>
                                          <p:spTgt spid="4623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1000"/>
                                        <p:tgtEl>
                                          <p:spTgt spid="46231"/>
                                        </p:tgtEl>
                                      </p:cBhvr>
                                    </p:animEffect>
                                    <p:set>
                                      <p:cBhvr>
                                        <p:cTn id="76" dur="1" fill="hold">
                                          <p:stCondLst>
                                            <p:cond delay="999"/>
                                          </p:stCondLst>
                                        </p:cTn>
                                        <p:tgtEl>
                                          <p:spTgt spid="46231"/>
                                        </p:tgtEl>
                                        <p:attrNameLst>
                                          <p:attrName>style.visibility</p:attrName>
                                        </p:attrNameLst>
                                      </p:cBhvr>
                                      <p:to>
                                        <p:strVal val="hidden"/>
                                      </p:to>
                                    </p:set>
                                  </p:childTnLst>
                                </p:cTn>
                              </p:par>
                              <p:par>
                                <p:cTn id="77" presetID="47" presetClass="entr" presetSubtype="0" fill="hold" grpId="0" nodeType="withEffect">
                                  <p:stCondLst>
                                    <p:cond delay="0"/>
                                  </p:stCondLst>
                                  <p:childTnLst>
                                    <p:set>
                                      <p:cBhvr>
                                        <p:cTn id="78" dur="1" fill="hold">
                                          <p:stCondLst>
                                            <p:cond delay="0"/>
                                          </p:stCondLst>
                                        </p:cTn>
                                        <p:tgtEl>
                                          <p:spTgt spid="46232"/>
                                        </p:tgtEl>
                                        <p:attrNameLst>
                                          <p:attrName>style.visibility</p:attrName>
                                        </p:attrNameLst>
                                      </p:cBhvr>
                                      <p:to>
                                        <p:strVal val="visible"/>
                                      </p:to>
                                    </p:set>
                                    <p:animEffect transition="in" filter="fade">
                                      <p:cBhvr>
                                        <p:cTn id="79" dur="1000"/>
                                        <p:tgtEl>
                                          <p:spTgt spid="46232"/>
                                        </p:tgtEl>
                                      </p:cBhvr>
                                    </p:animEffect>
                                    <p:anim calcmode="lin" valueType="num">
                                      <p:cBhvr>
                                        <p:cTn id="80" dur="1000" fill="hold"/>
                                        <p:tgtEl>
                                          <p:spTgt spid="46232"/>
                                        </p:tgtEl>
                                        <p:attrNameLst>
                                          <p:attrName>ppt_x</p:attrName>
                                        </p:attrNameLst>
                                      </p:cBhvr>
                                      <p:tavLst>
                                        <p:tav tm="0">
                                          <p:val>
                                            <p:strVal val="#ppt_x"/>
                                          </p:val>
                                        </p:tav>
                                        <p:tav tm="100000">
                                          <p:val>
                                            <p:strVal val="#ppt_x"/>
                                          </p:val>
                                        </p:tav>
                                      </p:tavLst>
                                    </p:anim>
                                    <p:anim calcmode="lin" valueType="num">
                                      <p:cBhvr>
                                        <p:cTn id="81" dur="1000" fill="hold"/>
                                        <p:tgtEl>
                                          <p:spTgt spid="46232"/>
                                        </p:tgtEl>
                                        <p:attrNameLst>
                                          <p:attrName>ppt_y</p:attrName>
                                        </p:attrNameLst>
                                      </p:cBhvr>
                                      <p:tavLst>
                                        <p:tav tm="0">
                                          <p:val>
                                            <p:strVal val="#ppt_y-.1"/>
                                          </p:val>
                                        </p:tav>
                                        <p:tav tm="100000">
                                          <p:val>
                                            <p:strVal val="#ppt_y"/>
                                          </p:val>
                                        </p:tav>
                                      </p:tavLst>
                                    </p:anim>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10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0 -3.7037E-6 L -0.02187 0.1882 " pathEditMode="relative" rAng="0" ptsTypes="AA">
                                      <p:cBhvr>
                                        <p:cTn id="89" dur="2000" fill="hold"/>
                                        <p:tgtEl>
                                          <p:spTgt spid="9"/>
                                        </p:tgtEl>
                                        <p:attrNameLst>
                                          <p:attrName>ppt_x</p:attrName>
                                          <p:attrName>ppt_y</p:attrName>
                                        </p:attrNameLst>
                                      </p:cBhvr>
                                      <p:rCtr x="-11" y="94"/>
                                    </p:animMotion>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46206"/>
                                        </p:tgtEl>
                                        <p:attrNameLst>
                                          <p:attrName>style.visibility</p:attrName>
                                        </p:attrNameLst>
                                      </p:cBhvr>
                                      <p:to>
                                        <p:strVal val="visible"/>
                                      </p:to>
                                    </p:set>
                                    <p:animEffect transition="in" filter="fade">
                                      <p:cBhvr>
                                        <p:cTn id="93" dur="1000"/>
                                        <p:tgtEl>
                                          <p:spTgt spid="46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55" grpId="0" animBg="1"/>
      <p:bldP spid="46165" grpId="0" animBg="1"/>
      <p:bldP spid="46199" grpId="0" animBg="1"/>
      <p:bldP spid="46206" grpId="0" animBg="1"/>
      <p:bldP spid="46229" grpId="0" animBg="1"/>
      <p:bldP spid="46230" grpId="0" animBg="1"/>
      <p:bldP spid="46230" grpId="1" animBg="1"/>
      <p:bldP spid="46231" grpId="0"/>
      <p:bldP spid="46231" grpId="1"/>
      <p:bldP spid="462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5"/>
          <p:cNvGrpSpPr>
            <a:grpSpLocks/>
          </p:cNvGrpSpPr>
          <p:nvPr/>
        </p:nvGrpSpPr>
        <p:grpSpPr bwMode="auto">
          <a:xfrm>
            <a:off x="5084763" y="3913188"/>
            <a:ext cx="3332162" cy="2487612"/>
            <a:chOff x="320" y="2888"/>
            <a:chExt cx="1779" cy="1328"/>
          </a:xfrm>
        </p:grpSpPr>
        <p:sp>
          <p:nvSpPr>
            <p:cNvPr id="60501" name="Rectangle 206"/>
            <p:cNvSpPr>
              <a:spLocks noChangeArrowheads="1"/>
            </p:cNvSpPr>
            <p:nvPr/>
          </p:nvSpPr>
          <p:spPr bwMode="auto">
            <a:xfrm>
              <a:off x="320" y="2888"/>
              <a:ext cx="1779" cy="1328"/>
            </a:xfrm>
            <a:prstGeom prst="rect">
              <a:avLst/>
            </a:prstGeom>
            <a:solidFill>
              <a:srgbClr val="FFCCCC"/>
            </a:solidFill>
            <a:ln w="9525">
              <a:noFill/>
              <a:miter lim="800000"/>
              <a:headEnd/>
              <a:tailEnd/>
            </a:ln>
          </p:spPr>
          <p:txBody>
            <a:bodyPr wrap="none" anchor="ctr"/>
            <a:lstStyle/>
            <a:p>
              <a:endParaRPr lang="en-US"/>
            </a:p>
          </p:txBody>
        </p:sp>
        <p:sp>
          <p:nvSpPr>
            <p:cNvPr id="60502" name="Rectangle 207"/>
            <p:cNvSpPr>
              <a:spLocks noChangeArrowheads="1"/>
            </p:cNvSpPr>
            <p:nvPr/>
          </p:nvSpPr>
          <p:spPr bwMode="auto">
            <a:xfrm>
              <a:off x="1635" y="4040"/>
              <a:ext cx="464" cy="176"/>
            </a:xfrm>
            <a:prstGeom prst="rect">
              <a:avLst/>
            </a:prstGeom>
            <a:solidFill>
              <a:srgbClr val="FF9966"/>
            </a:solidFill>
            <a:ln w="9525">
              <a:noFill/>
              <a:miter lim="800000"/>
              <a:headEnd/>
              <a:tailEnd/>
            </a:ln>
          </p:spPr>
          <p:txBody>
            <a:bodyPr wrap="none" anchor="ctr"/>
            <a:lstStyle/>
            <a:p>
              <a:endParaRPr lang="en-US"/>
            </a:p>
          </p:txBody>
        </p:sp>
      </p:grpSp>
      <p:grpSp>
        <p:nvGrpSpPr>
          <p:cNvPr id="3" name="Group 204"/>
          <p:cNvGrpSpPr>
            <a:grpSpLocks/>
          </p:cNvGrpSpPr>
          <p:nvPr/>
        </p:nvGrpSpPr>
        <p:grpSpPr bwMode="auto">
          <a:xfrm>
            <a:off x="736600" y="3925888"/>
            <a:ext cx="3332163" cy="2487612"/>
            <a:chOff x="320" y="2888"/>
            <a:chExt cx="1779" cy="1328"/>
          </a:xfrm>
        </p:grpSpPr>
        <p:sp>
          <p:nvSpPr>
            <p:cNvPr id="60499" name="Rectangle 202"/>
            <p:cNvSpPr>
              <a:spLocks noChangeArrowheads="1"/>
            </p:cNvSpPr>
            <p:nvPr/>
          </p:nvSpPr>
          <p:spPr bwMode="auto">
            <a:xfrm>
              <a:off x="320" y="2888"/>
              <a:ext cx="1779" cy="1328"/>
            </a:xfrm>
            <a:prstGeom prst="rect">
              <a:avLst/>
            </a:prstGeom>
            <a:solidFill>
              <a:srgbClr val="FFCCCC"/>
            </a:solidFill>
            <a:ln w="9525">
              <a:noFill/>
              <a:miter lim="800000"/>
              <a:headEnd/>
              <a:tailEnd/>
            </a:ln>
          </p:spPr>
          <p:txBody>
            <a:bodyPr wrap="none" anchor="ctr"/>
            <a:lstStyle/>
            <a:p>
              <a:endParaRPr lang="en-US"/>
            </a:p>
          </p:txBody>
        </p:sp>
        <p:sp>
          <p:nvSpPr>
            <p:cNvPr id="60500" name="Rectangle 203"/>
            <p:cNvSpPr>
              <a:spLocks noChangeArrowheads="1"/>
            </p:cNvSpPr>
            <p:nvPr/>
          </p:nvSpPr>
          <p:spPr bwMode="auto">
            <a:xfrm>
              <a:off x="1635" y="4040"/>
              <a:ext cx="464" cy="176"/>
            </a:xfrm>
            <a:prstGeom prst="rect">
              <a:avLst/>
            </a:prstGeom>
            <a:solidFill>
              <a:srgbClr val="FF9966"/>
            </a:solidFill>
            <a:ln w="9525">
              <a:noFill/>
              <a:miter lim="800000"/>
              <a:headEnd/>
              <a:tailEnd/>
            </a:ln>
          </p:spPr>
          <p:txBody>
            <a:bodyPr wrap="none" anchor="ctr"/>
            <a:lstStyle/>
            <a:p>
              <a:endParaRPr lang="en-US"/>
            </a:p>
          </p:txBody>
        </p:sp>
      </p:grpSp>
      <p:sp>
        <p:nvSpPr>
          <p:cNvPr id="118794" name="Rectangle 10"/>
          <p:cNvSpPr>
            <a:spLocks noChangeArrowheads="1"/>
          </p:cNvSpPr>
          <p:nvPr/>
        </p:nvSpPr>
        <p:spPr bwMode="auto">
          <a:xfrm>
            <a:off x="304800" y="952500"/>
            <a:ext cx="8521700" cy="2787650"/>
          </a:xfrm>
          <a:prstGeom prst="rect">
            <a:avLst/>
          </a:prstGeom>
          <a:solidFill>
            <a:srgbClr val="FFFF99"/>
          </a:solidFill>
          <a:ln w="9525">
            <a:noFill/>
            <a:miter lim="800000"/>
            <a:headEnd/>
            <a:tailEnd/>
          </a:ln>
        </p:spPr>
        <p:txBody>
          <a:bodyPr wrap="none" anchor="ctr"/>
          <a:lstStyle/>
          <a:p>
            <a:endParaRPr lang="en-US" sz="2800"/>
          </a:p>
        </p:txBody>
      </p:sp>
      <p:sp>
        <p:nvSpPr>
          <p:cNvPr id="60421" name="Rectangle 11"/>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FILLETS  AND  ROUNDS</a:t>
            </a:r>
          </a:p>
        </p:txBody>
      </p:sp>
      <p:grpSp>
        <p:nvGrpSpPr>
          <p:cNvPr id="4" name="Group 12"/>
          <p:cNvGrpSpPr>
            <a:grpSpLocks/>
          </p:cNvGrpSpPr>
          <p:nvPr/>
        </p:nvGrpSpPr>
        <p:grpSpPr bwMode="auto">
          <a:xfrm>
            <a:off x="447675" y="1027113"/>
            <a:ext cx="8054975" cy="954087"/>
            <a:chOff x="250" y="647"/>
            <a:chExt cx="5074" cy="601"/>
          </a:xfrm>
        </p:grpSpPr>
        <p:sp>
          <p:nvSpPr>
            <p:cNvPr id="60497" name="Text Box 13"/>
            <p:cNvSpPr txBox="1">
              <a:spLocks noChangeArrowheads="1"/>
            </p:cNvSpPr>
            <p:nvPr/>
          </p:nvSpPr>
          <p:spPr bwMode="auto">
            <a:xfrm>
              <a:off x="499" y="647"/>
              <a:ext cx="4825" cy="601"/>
            </a:xfrm>
            <a:prstGeom prst="rect">
              <a:avLst/>
            </a:prstGeom>
            <a:noFill/>
            <a:ln w="9525">
              <a:noFill/>
              <a:miter lim="800000"/>
              <a:headEnd/>
              <a:tailEnd/>
            </a:ln>
          </p:spPr>
          <p:txBody>
            <a:bodyPr wrap="none">
              <a:spAutoFit/>
            </a:bodyPr>
            <a:lstStyle/>
            <a:p>
              <a:r>
                <a:rPr lang="en-US" sz="2800">
                  <a:solidFill>
                    <a:srgbClr val="000000"/>
                  </a:solidFill>
                  <a:latin typeface="Arial" charset="0"/>
                </a:rPr>
                <a:t>Give the radius of a typical fillet only by using a</a:t>
              </a:r>
            </a:p>
            <a:p>
              <a:r>
                <a:rPr lang="en-US" sz="2800" b="1" i="1">
                  <a:solidFill>
                    <a:schemeClr val="accent2"/>
                  </a:solidFill>
                  <a:latin typeface="Arial" charset="0"/>
                </a:rPr>
                <a:t>local</a:t>
              </a:r>
              <a:r>
                <a:rPr lang="en-US" sz="2800">
                  <a:solidFill>
                    <a:srgbClr val="000000"/>
                  </a:solidFill>
                  <a:latin typeface="Arial" charset="0"/>
                </a:rPr>
                <a:t> note.</a:t>
              </a:r>
            </a:p>
          </p:txBody>
        </p:sp>
        <p:sp>
          <p:nvSpPr>
            <p:cNvPr id="118798" name="Rectangle 14"/>
            <p:cNvSpPr>
              <a:spLocks noChangeArrowheads="1"/>
            </p:cNvSpPr>
            <p:nvPr/>
          </p:nvSpPr>
          <p:spPr bwMode="auto">
            <a:xfrm>
              <a:off x="250" y="732"/>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grpSp>
        <p:nvGrpSpPr>
          <p:cNvPr id="5" name="Group 220"/>
          <p:cNvGrpSpPr>
            <a:grpSpLocks/>
          </p:cNvGrpSpPr>
          <p:nvPr/>
        </p:nvGrpSpPr>
        <p:grpSpPr bwMode="auto">
          <a:xfrm>
            <a:off x="1755775" y="3943350"/>
            <a:ext cx="733425" cy="527050"/>
            <a:chOff x="1106" y="2484"/>
            <a:chExt cx="462" cy="332"/>
          </a:xfrm>
        </p:grpSpPr>
        <p:sp>
          <p:nvSpPr>
            <p:cNvPr id="60494" name="Line 61"/>
            <p:cNvSpPr>
              <a:spLocks noChangeShapeType="1"/>
            </p:cNvSpPr>
            <p:nvPr/>
          </p:nvSpPr>
          <p:spPr bwMode="auto">
            <a:xfrm rot="10800000" flipV="1">
              <a:off x="1106" y="2631"/>
              <a:ext cx="185" cy="185"/>
            </a:xfrm>
            <a:prstGeom prst="line">
              <a:avLst/>
            </a:prstGeom>
            <a:noFill/>
            <a:ln w="19050">
              <a:solidFill>
                <a:schemeClr val="accent2"/>
              </a:solidFill>
              <a:round/>
              <a:headEnd/>
              <a:tailEnd type="arrow" w="sm" len="lg"/>
            </a:ln>
          </p:spPr>
          <p:txBody>
            <a:bodyPr/>
            <a:lstStyle/>
            <a:p>
              <a:endParaRPr lang="en-US"/>
            </a:p>
          </p:txBody>
        </p:sp>
        <p:sp>
          <p:nvSpPr>
            <p:cNvPr id="60495" name="Text Box 62"/>
            <p:cNvSpPr txBox="1">
              <a:spLocks noChangeArrowheads="1"/>
            </p:cNvSpPr>
            <p:nvPr/>
          </p:nvSpPr>
          <p:spPr bwMode="auto">
            <a:xfrm>
              <a:off x="1250" y="2484"/>
              <a:ext cx="318" cy="173"/>
            </a:xfrm>
            <a:prstGeom prst="rect">
              <a:avLst/>
            </a:prstGeom>
            <a:noFill/>
            <a:ln w="9525">
              <a:noFill/>
              <a:miter lim="800000"/>
              <a:headEnd/>
              <a:tailEnd/>
            </a:ln>
          </p:spPr>
          <p:txBody>
            <a:bodyPr wrap="none">
              <a:spAutoFit/>
            </a:bodyPr>
            <a:lstStyle/>
            <a:p>
              <a:r>
                <a:rPr lang="en-US" sz="1200">
                  <a:solidFill>
                    <a:srgbClr val="000000"/>
                  </a:solidFill>
                  <a:latin typeface="Arial" charset="0"/>
                </a:rPr>
                <a:t>R6.5</a:t>
              </a:r>
              <a:endParaRPr lang="th-TH" sz="1200">
                <a:solidFill>
                  <a:srgbClr val="000000"/>
                </a:solidFill>
                <a:latin typeface="Arial" charset="0"/>
              </a:endParaRPr>
            </a:p>
          </p:txBody>
        </p:sp>
        <p:sp>
          <p:nvSpPr>
            <p:cNvPr id="60496" name="Line 63"/>
            <p:cNvSpPr>
              <a:spLocks noChangeShapeType="1"/>
            </p:cNvSpPr>
            <p:nvPr/>
          </p:nvSpPr>
          <p:spPr bwMode="auto">
            <a:xfrm>
              <a:off x="1288" y="2633"/>
              <a:ext cx="120" cy="0"/>
            </a:xfrm>
            <a:prstGeom prst="line">
              <a:avLst/>
            </a:prstGeom>
            <a:noFill/>
            <a:ln w="19050">
              <a:solidFill>
                <a:schemeClr val="accent2"/>
              </a:solidFill>
              <a:round/>
              <a:headEnd/>
              <a:tailEnd/>
            </a:ln>
          </p:spPr>
          <p:txBody>
            <a:bodyPr/>
            <a:lstStyle/>
            <a:p>
              <a:endParaRPr lang="en-US"/>
            </a:p>
          </p:txBody>
        </p:sp>
      </p:grpSp>
      <p:grpSp>
        <p:nvGrpSpPr>
          <p:cNvPr id="6" name="Group 219"/>
          <p:cNvGrpSpPr>
            <a:grpSpLocks/>
          </p:cNvGrpSpPr>
          <p:nvPr/>
        </p:nvGrpSpPr>
        <p:grpSpPr bwMode="auto">
          <a:xfrm>
            <a:off x="1025525" y="4379913"/>
            <a:ext cx="2609850" cy="1457325"/>
            <a:chOff x="686" y="2839"/>
            <a:chExt cx="1644" cy="918"/>
          </a:xfrm>
        </p:grpSpPr>
        <p:sp>
          <p:nvSpPr>
            <p:cNvPr id="60467" name="Freeform 131"/>
            <p:cNvSpPr>
              <a:spLocks/>
            </p:cNvSpPr>
            <p:nvPr/>
          </p:nvSpPr>
          <p:spPr bwMode="auto">
            <a:xfrm>
              <a:off x="689" y="2842"/>
              <a:ext cx="1635" cy="915"/>
            </a:xfrm>
            <a:custGeom>
              <a:avLst/>
              <a:gdLst>
                <a:gd name="T0" fmla="*/ 339 w 1635"/>
                <a:gd name="T1" fmla="*/ 909 h 915"/>
                <a:gd name="T2" fmla="*/ 138 w 1635"/>
                <a:gd name="T3" fmla="*/ 909 h 915"/>
                <a:gd name="T4" fmla="*/ 138 w 1635"/>
                <a:gd name="T5" fmla="*/ 774 h 915"/>
                <a:gd name="T6" fmla="*/ 0 w 1635"/>
                <a:gd name="T7" fmla="*/ 774 h 915"/>
                <a:gd name="T8" fmla="*/ 0 w 1635"/>
                <a:gd name="T9" fmla="*/ 135 h 915"/>
                <a:gd name="T10" fmla="*/ 138 w 1635"/>
                <a:gd name="T11" fmla="*/ 135 h 915"/>
                <a:gd name="T12" fmla="*/ 138 w 1635"/>
                <a:gd name="T13" fmla="*/ 0 h 915"/>
                <a:gd name="T14" fmla="*/ 369 w 1635"/>
                <a:gd name="T15" fmla="*/ 0 h 915"/>
                <a:gd name="T16" fmla="*/ 369 w 1635"/>
                <a:gd name="T17" fmla="*/ 132 h 915"/>
                <a:gd name="T18" fmla="*/ 510 w 1635"/>
                <a:gd name="T19" fmla="*/ 132 h 915"/>
                <a:gd name="T20" fmla="*/ 507 w 1635"/>
                <a:gd name="T21" fmla="*/ 273 h 915"/>
                <a:gd name="T22" fmla="*/ 531 w 1635"/>
                <a:gd name="T23" fmla="*/ 327 h 915"/>
                <a:gd name="T24" fmla="*/ 585 w 1635"/>
                <a:gd name="T25" fmla="*/ 384 h 915"/>
                <a:gd name="T26" fmla="*/ 654 w 1635"/>
                <a:gd name="T27" fmla="*/ 402 h 915"/>
                <a:gd name="T28" fmla="*/ 1017 w 1635"/>
                <a:gd name="T29" fmla="*/ 402 h 915"/>
                <a:gd name="T30" fmla="*/ 1080 w 1635"/>
                <a:gd name="T31" fmla="*/ 387 h 915"/>
                <a:gd name="T32" fmla="*/ 1137 w 1635"/>
                <a:gd name="T33" fmla="*/ 345 h 915"/>
                <a:gd name="T34" fmla="*/ 1173 w 1635"/>
                <a:gd name="T35" fmla="*/ 279 h 915"/>
                <a:gd name="T36" fmla="*/ 1173 w 1635"/>
                <a:gd name="T37" fmla="*/ 138 h 915"/>
                <a:gd name="T38" fmla="*/ 1311 w 1635"/>
                <a:gd name="T39" fmla="*/ 138 h 915"/>
                <a:gd name="T40" fmla="*/ 1311 w 1635"/>
                <a:gd name="T41" fmla="*/ 0 h 915"/>
                <a:gd name="T42" fmla="*/ 1491 w 1635"/>
                <a:gd name="T43" fmla="*/ 0 h 915"/>
                <a:gd name="T44" fmla="*/ 1491 w 1635"/>
                <a:gd name="T45" fmla="*/ 138 h 915"/>
                <a:gd name="T46" fmla="*/ 1635 w 1635"/>
                <a:gd name="T47" fmla="*/ 138 h 915"/>
                <a:gd name="T48" fmla="*/ 1635 w 1635"/>
                <a:gd name="T49" fmla="*/ 636 h 915"/>
                <a:gd name="T50" fmla="*/ 1500 w 1635"/>
                <a:gd name="T51" fmla="*/ 636 h 915"/>
                <a:gd name="T52" fmla="*/ 1584 w 1635"/>
                <a:gd name="T53" fmla="*/ 741 h 915"/>
                <a:gd name="T54" fmla="*/ 1404 w 1635"/>
                <a:gd name="T55" fmla="*/ 885 h 915"/>
                <a:gd name="T56" fmla="*/ 1329 w 1635"/>
                <a:gd name="T57" fmla="*/ 798 h 915"/>
                <a:gd name="T58" fmla="*/ 1326 w 1635"/>
                <a:gd name="T59" fmla="*/ 912 h 915"/>
                <a:gd name="T60" fmla="*/ 1107 w 1635"/>
                <a:gd name="T61" fmla="*/ 915 h 915"/>
                <a:gd name="T62" fmla="*/ 1107 w 1635"/>
                <a:gd name="T63" fmla="*/ 774 h 915"/>
                <a:gd name="T64" fmla="*/ 963 w 1635"/>
                <a:gd name="T65" fmla="*/ 774 h 915"/>
                <a:gd name="T66" fmla="*/ 963 w 1635"/>
                <a:gd name="T67" fmla="*/ 648 h 915"/>
                <a:gd name="T68" fmla="*/ 945 w 1635"/>
                <a:gd name="T69" fmla="*/ 579 h 915"/>
                <a:gd name="T70" fmla="*/ 891 w 1635"/>
                <a:gd name="T71" fmla="*/ 534 h 915"/>
                <a:gd name="T72" fmla="*/ 840 w 1635"/>
                <a:gd name="T73" fmla="*/ 516 h 915"/>
                <a:gd name="T74" fmla="*/ 609 w 1635"/>
                <a:gd name="T75" fmla="*/ 516 h 915"/>
                <a:gd name="T76" fmla="*/ 549 w 1635"/>
                <a:gd name="T77" fmla="*/ 534 h 915"/>
                <a:gd name="T78" fmla="*/ 495 w 1635"/>
                <a:gd name="T79" fmla="*/ 594 h 915"/>
                <a:gd name="T80" fmla="*/ 480 w 1635"/>
                <a:gd name="T81" fmla="*/ 651 h 915"/>
                <a:gd name="T82" fmla="*/ 480 w 1635"/>
                <a:gd name="T83" fmla="*/ 771 h 915"/>
                <a:gd name="T84" fmla="*/ 345 w 1635"/>
                <a:gd name="T85" fmla="*/ 771 h 915"/>
                <a:gd name="T86" fmla="*/ 339 w 1635"/>
                <a:gd name="T87" fmla="*/ 909 h 9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5"/>
                <a:gd name="T133" fmla="*/ 0 h 915"/>
                <a:gd name="T134" fmla="*/ 1635 w 1635"/>
                <a:gd name="T135" fmla="*/ 915 h 9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5" h="915">
                  <a:moveTo>
                    <a:pt x="339" y="909"/>
                  </a:moveTo>
                  <a:lnTo>
                    <a:pt x="138" y="909"/>
                  </a:lnTo>
                  <a:lnTo>
                    <a:pt x="138" y="774"/>
                  </a:lnTo>
                  <a:lnTo>
                    <a:pt x="0" y="774"/>
                  </a:lnTo>
                  <a:lnTo>
                    <a:pt x="0" y="135"/>
                  </a:lnTo>
                  <a:lnTo>
                    <a:pt x="138" y="135"/>
                  </a:lnTo>
                  <a:lnTo>
                    <a:pt x="138" y="0"/>
                  </a:lnTo>
                  <a:lnTo>
                    <a:pt x="369" y="0"/>
                  </a:lnTo>
                  <a:lnTo>
                    <a:pt x="369" y="132"/>
                  </a:lnTo>
                  <a:lnTo>
                    <a:pt x="510" y="132"/>
                  </a:lnTo>
                  <a:lnTo>
                    <a:pt x="507" y="273"/>
                  </a:lnTo>
                  <a:lnTo>
                    <a:pt x="531" y="327"/>
                  </a:lnTo>
                  <a:lnTo>
                    <a:pt x="585" y="384"/>
                  </a:lnTo>
                  <a:lnTo>
                    <a:pt x="654" y="402"/>
                  </a:lnTo>
                  <a:lnTo>
                    <a:pt x="1017" y="402"/>
                  </a:lnTo>
                  <a:lnTo>
                    <a:pt x="1080" y="387"/>
                  </a:lnTo>
                  <a:lnTo>
                    <a:pt x="1137" y="345"/>
                  </a:lnTo>
                  <a:lnTo>
                    <a:pt x="1173" y="279"/>
                  </a:lnTo>
                  <a:lnTo>
                    <a:pt x="1173" y="138"/>
                  </a:lnTo>
                  <a:lnTo>
                    <a:pt x="1311" y="138"/>
                  </a:lnTo>
                  <a:lnTo>
                    <a:pt x="1311" y="0"/>
                  </a:lnTo>
                  <a:lnTo>
                    <a:pt x="1491" y="0"/>
                  </a:lnTo>
                  <a:lnTo>
                    <a:pt x="1491" y="138"/>
                  </a:lnTo>
                  <a:lnTo>
                    <a:pt x="1635" y="138"/>
                  </a:lnTo>
                  <a:lnTo>
                    <a:pt x="1635" y="636"/>
                  </a:lnTo>
                  <a:lnTo>
                    <a:pt x="1500" y="636"/>
                  </a:lnTo>
                  <a:lnTo>
                    <a:pt x="1584" y="741"/>
                  </a:lnTo>
                  <a:lnTo>
                    <a:pt x="1404" y="885"/>
                  </a:lnTo>
                  <a:lnTo>
                    <a:pt x="1329" y="798"/>
                  </a:lnTo>
                  <a:lnTo>
                    <a:pt x="1326" y="912"/>
                  </a:lnTo>
                  <a:lnTo>
                    <a:pt x="1107" y="915"/>
                  </a:lnTo>
                  <a:lnTo>
                    <a:pt x="1107" y="774"/>
                  </a:lnTo>
                  <a:lnTo>
                    <a:pt x="963" y="774"/>
                  </a:lnTo>
                  <a:lnTo>
                    <a:pt x="963" y="648"/>
                  </a:lnTo>
                  <a:lnTo>
                    <a:pt x="945" y="579"/>
                  </a:lnTo>
                  <a:lnTo>
                    <a:pt x="891" y="534"/>
                  </a:lnTo>
                  <a:lnTo>
                    <a:pt x="840" y="516"/>
                  </a:lnTo>
                  <a:lnTo>
                    <a:pt x="609" y="516"/>
                  </a:lnTo>
                  <a:lnTo>
                    <a:pt x="549" y="534"/>
                  </a:lnTo>
                  <a:lnTo>
                    <a:pt x="495" y="594"/>
                  </a:lnTo>
                  <a:lnTo>
                    <a:pt x="480" y="651"/>
                  </a:lnTo>
                  <a:lnTo>
                    <a:pt x="480" y="771"/>
                  </a:lnTo>
                  <a:lnTo>
                    <a:pt x="345" y="771"/>
                  </a:lnTo>
                  <a:lnTo>
                    <a:pt x="339" y="909"/>
                  </a:lnTo>
                  <a:close/>
                </a:path>
              </a:pathLst>
            </a:custGeom>
            <a:solidFill>
              <a:srgbClr val="66CCFF"/>
            </a:solidFill>
            <a:ln w="9525">
              <a:noFill/>
              <a:round/>
              <a:headEnd/>
              <a:tailEnd/>
            </a:ln>
          </p:spPr>
          <p:txBody>
            <a:bodyPr/>
            <a:lstStyle/>
            <a:p>
              <a:endParaRPr lang="en-US"/>
            </a:p>
          </p:txBody>
        </p:sp>
        <p:sp>
          <p:nvSpPr>
            <p:cNvPr id="60468" name="Arc 78"/>
            <p:cNvSpPr>
              <a:spLocks/>
            </p:cNvSpPr>
            <p:nvPr/>
          </p:nvSpPr>
          <p:spPr bwMode="auto">
            <a:xfrm flipV="1">
              <a:off x="1016" y="3600"/>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69" name="Line 82"/>
            <p:cNvSpPr>
              <a:spLocks noChangeShapeType="1"/>
            </p:cNvSpPr>
            <p:nvPr/>
          </p:nvSpPr>
          <p:spPr bwMode="auto">
            <a:xfrm flipV="1">
              <a:off x="1172" y="3508"/>
              <a:ext cx="0" cy="97"/>
            </a:xfrm>
            <a:prstGeom prst="line">
              <a:avLst/>
            </a:prstGeom>
            <a:noFill/>
            <a:ln w="38100">
              <a:solidFill>
                <a:srgbClr val="000000"/>
              </a:solidFill>
              <a:round/>
              <a:headEnd/>
              <a:tailEnd/>
            </a:ln>
          </p:spPr>
          <p:txBody>
            <a:bodyPr/>
            <a:lstStyle/>
            <a:p>
              <a:endParaRPr lang="en-US"/>
            </a:p>
          </p:txBody>
        </p:sp>
        <p:sp>
          <p:nvSpPr>
            <p:cNvPr id="60470" name="Line 83"/>
            <p:cNvSpPr>
              <a:spLocks noChangeShapeType="1"/>
            </p:cNvSpPr>
            <p:nvPr/>
          </p:nvSpPr>
          <p:spPr bwMode="auto">
            <a:xfrm rot="5400000" flipV="1">
              <a:off x="926" y="3661"/>
              <a:ext cx="0" cy="190"/>
            </a:xfrm>
            <a:prstGeom prst="line">
              <a:avLst/>
            </a:prstGeom>
            <a:noFill/>
            <a:ln w="38100">
              <a:solidFill>
                <a:srgbClr val="000000"/>
              </a:solidFill>
              <a:round/>
              <a:headEnd/>
              <a:tailEnd/>
            </a:ln>
          </p:spPr>
          <p:txBody>
            <a:bodyPr/>
            <a:lstStyle/>
            <a:p>
              <a:endParaRPr lang="en-US"/>
            </a:p>
          </p:txBody>
        </p:sp>
        <p:sp>
          <p:nvSpPr>
            <p:cNvPr id="60471" name="Arc 84"/>
            <p:cNvSpPr>
              <a:spLocks/>
            </p:cNvSpPr>
            <p:nvPr/>
          </p:nvSpPr>
          <p:spPr bwMode="auto">
            <a:xfrm rot="10800000" flipV="1">
              <a:off x="1171" y="3359"/>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sp>
          <p:nvSpPr>
            <p:cNvPr id="60472" name="Line 85"/>
            <p:cNvSpPr>
              <a:spLocks noChangeShapeType="1"/>
            </p:cNvSpPr>
            <p:nvPr/>
          </p:nvSpPr>
          <p:spPr bwMode="auto">
            <a:xfrm flipV="1">
              <a:off x="1323" y="3357"/>
              <a:ext cx="177" cy="0"/>
            </a:xfrm>
            <a:prstGeom prst="line">
              <a:avLst/>
            </a:prstGeom>
            <a:noFill/>
            <a:ln w="38100">
              <a:solidFill>
                <a:srgbClr val="000000"/>
              </a:solidFill>
              <a:round/>
              <a:headEnd/>
              <a:tailEnd/>
            </a:ln>
          </p:spPr>
          <p:txBody>
            <a:bodyPr/>
            <a:lstStyle/>
            <a:p>
              <a:endParaRPr lang="en-US"/>
            </a:p>
          </p:txBody>
        </p:sp>
        <p:sp>
          <p:nvSpPr>
            <p:cNvPr id="60473" name="Arc 86"/>
            <p:cNvSpPr>
              <a:spLocks/>
            </p:cNvSpPr>
            <p:nvPr/>
          </p:nvSpPr>
          <p:spPr bwMode="auto">
            <a:xfrm rot="10800000" flipH="1" flipV="1">
              <a:off x="1498" y="3359"/>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sp>
          <p:nvSpPr>
            <p:cNvPr id="60474" name="Arc 88"/>
            <p:cNvSpPr>
              <a:spLocks/>
            </p:cNvSpPr>
            <p:nvPr/>
          </p:nvSpPr>
          <p:spPr bwMode="auto">
            <a:xfrm flipH="1" flipV="1">
              <a:off x="1653" y="3603"/>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75" name="Line 90"/>
            <p:cNvSpPr>
              <a:spLocks noChangeShapeType="1"/>
            </p:cNvSpPr>
            <p:nvPr/>
          </p:nvSpPr>
          <p:spPr bwMode="auto">
            <a:xfrm rot="-5400000" flipH="1" flipV="1">
              <a:off x="1909" y="3652"/>
              <a:ext cx="0" cy="208"/>
            </a:xfrm>
            <a:prstGeom prst="line">
              <a:avLst/>
            </a:prstGeom>
            <a:noFill/>
            <a:ln w="38100">
              <a:solidFill>
                <a:srgbClr val="000000"/>
              </a:solidFill>
              <a:round/>
              <a:headEnd/>
              <a:tailEnd/>
            </a:ln>
          </p:spPr>
          <p:txBody>
            <a:bodyPr/>
            <a:lstStyle/>
            <a:p>
              <a:endParaRPr lang="en-US"/>
            </a:p>
          </p:txBody>
        </p:sp>
        <p:sp>
          <p:nvSpPr>
            <p:cNvPr id="60476" name="Line 92"/>
            <p:cNvSpPr>
              <a:spLocks noChangeShapeType="1"/>
            </p:cNvSpPr>
            <p:nvPr/>
          </p:nvSpPr>
          <p:spPr bwMode="auto">
            <a:xfrm flipV="1">
              <a:off x="1652" y="3511"/>
              <a:ext cx="0" cy="97"/>
            </a:xfrm>
            <a:prstGeom prst="line">
              <a:avLst/>
            </a:prstGeom>
            <a:noFill/>
            <a:ln w="38100">
              <a:solidFill>
                <a:srgbClr val="000000"/>
              </a:solidFill>
              <a:round/>
              <a:headEnd/>
              <a:tailEnd/>
            </a:ln>
          </p:spPr>
          <p:txBody>
            <a:bodyPr/>
            <a:lstStyle/>
            <a:p>
              <a:endParaRPr lang="en-US"/>
            </a:p>
          </p:txBody>
        </p:sp>
        <p:sp>
          <p:nvSpPr>
            <p:cNvPr id="60477" name="Arc 94"/>
            <p:cNvSpPr>
              <a:spLocks/>
            </p:cNvSpPr>
            <p:nvPr/>
          </p:nvSpPr>
          <p:spPr bwMode="auto">
            <a:xfrm>
              <a:off x="1046" y="2839"/>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78" name="Line 98"/>
            <p:cNvSpPr>
              <a:spLocks noChangeShapeType="1"/>
            </p:cNvSpPr>
            <p:nvPr/>
          </p:nvSpPr>
          <p:spPr bwMode="auto">
            <a:xfrm>
              <a:off x="1202" y="2991"/>
              <a:ext cx="0" cy="97"/>
            </a:xfrm>
            <a:prstGeom prst="line">
              <a:avLst/>
            </a:prstGeom>
            <a:noFill/>
            <a:ln w="38100">
              <a:solidFill>
                <a:srgbClr val="000000"/>
              </a:solidFill>
              <a:round/>
              <a:headEnd/>
              <a:tailEnd/>
            </a:ln>
          </p:spPr>
          <p:txBody>
            <a:bodyPr/>
            <a:lstStyle/>
            <a:p>
              <a:endParaRPr lang="en-US"/>
            </a:p>
          </p:txBody>
        </p:sp>
        <p:sp>
          <p:nvSpPr>
            <p:cNvPr id="60479" name="Line 99"/>
            <p:cNvSpPr>
              <a:spLocks noChangeShapeType="1"/>
            </p:cNvSpPr>
            <p:nvPr/>
          </p:nvSpPr>
          <p:spPr bwMode="auto">
            <a:xfrm rot="-5400000">
              <a:off x="944" y="2736"/>
              <a:ext cx="0" cy="208"/>
            </a:xfrm>
            <a:prstGeom prst="line">
              <a:avLst/>
            </a:prstGeom>
            <a:noFill/>
            <a:ln w="38100">
              <a:solidFill>
                <a:srgbClr val="000000"/>
              </a:solidFill>
              <a:round/>
              <a:headEnd/>
              <a:tailEnd/>
            </a:ln>
          </p:spPr>
          <p:txBody>
            <a:bodyPr/>
            <a:lstStyle/>
            <a:p>
              <a:endParaRPr lang="en-US"/>
            </a:p>
          </p:txBody>
        </p:sp>
        <p:sp>
          <p:nvSpPr>
            <p:cNvPr id="60480" name="Arc 100"/>
            <p:cNvSpPr>
              <a:spLocks/>
            </p:cNvSpPr>
            <p:nvPr/>
          </p:nvSpPr>
          <p:spPr bwMode="auto">
            <a:xfrm rot="10800000">
              <a:off x="1201" y="3083"/>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sp>
          <p:nvSpPr>
            <p:cNvPr id="60481" name="Line 101"/>
            <p:cNvSpPr>
              <a:spLocks noChangeShapeType="1"/>
            </p:cNvSpPr>
            <p:nvPr/>
          </p:nvSpPr>
          <p:spPr bwMode="auto">
            <a:xfrm>
              <a:off x="1350" y="3239"/>
              <a:ext cx="357" cy="0"/>
            </a:xfrm>
            <a:prstGeom prst="line">
              <a:avLst/>
            </a:prstGeom>
            <a:noFill/>
            <a:ln w="38100">
              <a:solidFill>
                <a:srgbClr val="000000"/>
              </a:solidFill>
              <a:round/>
              <a:headEnd/>
              <a:tailEnd/>
            </a:ln>
          </p:spPr>
          <p:txBody>
            <a:bodyPr/>
            <a:lstStyle/>
            <a:p>
              <a:endParaRPr lang="en-US"/>
            </a:p>
          </p:txBody>
        </p:sp>
        <p:sp>
          <p:nvSpPr>
            <p:cNvPr id="60482" name="Arc 102"/>
            <p:cNvSpPr>
              <a:spLocks/>
            </p:cNvSpPr>
            <p:nvPr/>
          </p:nvSpPr>
          <p:spPr bwMode="auto">
            <a:xfrm rot="10800000" flipH="1">
              <a:off x="1705" y="3083"/>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sp>
          <p:nvSpPr>
            <p:cNvPr id="60483" name="Arc 103"/>
            <p:cNvSpPr>
              <a:spLocks/>
            </p:cNvSpPr>
            <p:nvPr/>
          </p:nvSpPr>
          <p:spPr bwMode="auto">
            <a:xfrm flipH="1">
              <a:off x="1860" y="2839"/>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84" name="Line 104"/>
            <p:cNvSpPr>
              <a:spLocks noChangeShapeType="1"/>
            </p:cNvSpPr>
            <p:nvPr/>
          </p:nvSpPr>
          <p:spPr bwMode="auto">
            <a:xfrm rot="5400000" flipH="1">
              <a:off x="2094" y="2758"/>
              <a:ext cx="0" cy="163"/>
            </a:xfrm>
            <a:prstGeom prst="line">
              <a:avLst/>
            </a:prstGeom>
            <a:noFill/>
            <a:ln w="38100">
              <a:solidFill>
                <a:srgbClr val="000000"/>
              </a:solidFill>
              <a:round/>
              <a:headEnd/>
              <a:tailEnd/>
            </a:ln>
          </p:spPr>
          <p:txBody>
            <a:bodyPr/>
            <a:lstStyle/>
            <a:p>
              <a:endParaRPr lang="en-US"/>
            </a:p>
          </p:txBody>
        </p:sp>
        <p:sp>
          <p:nvSpPr>
            <p:cNvPr id="60485" name="Line 105"/>
            <p:cNvSpPr>
              <a:spLocks noChangeShapeType="1"/>
            </p:cNvSpPr>
            <p:nvPr/>
          </p:nvSpPr>
          <p:spPr bwMode="auto">
            <a:xfrm>
              <a:off x="1859" y="2988"/>
              <a:ext cx="0" cy="97"/>
            </a:xfrm>
            <a:prstGeom prst="line">
              <a:avLst/>
            </a:prstGeom>
            <a:noFill/>
            <a:ln w="38100">
              <a:solidFill>
                <a:srgbClr val="000000"/>
              </a:solidFill>
              <a:round/>
              <a:headEnd/>
              <a:tailEnd/>
            </a:ln>
          </p:spPr>
          <p:txBody>
            <a:bodyPr/>
            <a:lstStyle/>
            <a:p>
              <a:endParaRPr lang="en-US"/>
            </a:p>
          </p:txBody>
        </p:sp>
        <p:sp>
          <p:nvSpPr>
            <p:cNvPr id="60486" name="Arc 107"/>
            <p:cNvSpPr>
              <a:spLocks/>
            </p:cNvSpPr>
            <p:nvPr/>
          </p:nvSpPr>
          <p:spPr bwMode="auto">
            <a:xfrm flipV="1">
              <a:off x="2007" y="3603"/>
              <a:ext cx="94" cy="154"/>
            </a:xfrm>
            <a:custGeom>
              <a:avLst/>
              <a:gdLst>
                <a:gd name="T0" fmla="*/ 0 w 13115"/>
                <a:gd name="T1" fmla="*/ 0 h 21600"/>
                <a:gd name="T2" fmla="*/ 0 w 13115"/>
                <a:gd name="T3" fmla="*/ 0 h 21600"/>
                <a:gd name="T4" fmla="*/ 0 w 13115"/>
                <a:gd name="T5" fmla="*/ 0 h 21600"/>
                <a:gd name="T6" fmla="*/ 0 60000 65536"/>
                <a:gd name="T7" fmla="*/ 0 60000 65536"/>
                <a:gd name="T8" fmla="*/ 0 60000 65536"/>
                <a:gd name="T9" fmla="*/ 0 w 13115"/>
                <a:gd name="T10" fmla="*/ 0 h 21600"/>
                <a:gd name="T11" fmla="*/ 13115 w 13115"/>
                <a:gd name="T12" fmla="*/ 21600 h 21600"/>
              </a:gdLst>
              <a:ahLst/>
              <a:cxnLst>
                <a:cxn ang="T6">
                  <a:pos x="T0" y="T1"/>
                </a:cxn>
                <a:cxn ang="T7">
                  <a:pos x="T2" y="T3"/>
                </a:cxn>
                <a:cxn ang="T8">
                  <a:pos x="T4" y="T5"/>
                </a:cxn>
              </a:cxnLst>
              <a:rect l="T9" t="T10" r="T11" b="T12"/>
              <a:pathLst>
                <a:path w="13115" h="21600" fill="none" extrusionOk="0">
                  <a:moveTo>
                    <a:pt x="-1" y="0"/>
                  </a:moveTo>
                  <a:cubicBezTo>
                    <a:pt x="4740" y="0"/>
                    <a:pt x="9348" y="1559"/>
                    <a:pt x="13115" y="4437"/>
                  </a:cubicBezTo>
                </a:path>
                <a:path w="13115" h="21600" stroke="0" extrusionOk="0">
                  <a:moveTo>
                    <a:pt x="-1" y="0"/>
                  </a:moveTo>
                  <a:cubicBezTo>
                    <a:pt x="4740" y="0"/>
                    <a:pt x="9348" y="1559"/>
                    <a:pt x="13115" y="4437"/>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87" name="Line 108"/>
            <p:cNvSpPr>
              <a:spLocks noChangeShapeType="1"/>
            </p:cNvSpPr>
            <p:nvPr/>
          </p:nvSpPr>
          <p:spPr bwMode="auto">
            <a:xfrm rot="-5400000">
              <a:off x="2115" y="3574"/>
              <a:ext cx="135" cy="171"/>
            </a:xfrm>
            <a:prstGeom prst="line">
              <a:avLst/>
            </a:prstGeom>
            <a:noFill/>
            <a:ln w="38100">
              <a:solidFill>
                <a:srgbClr val="000000"/>
              </a:solidFill>
              <a:round/>
              <a:headEnd/>
              <a:tailEnd/>
            </a:ln>
          </p:spPr>
          <p:txBody>
            <a:bodyPr/>
            <a:lstStyle/>
            <a:p>
              <a:endParaRPr lang="en-US"/>
            </a:p>
          </p:txBody>
        </p:sp>
        <p:sp>
          <p:nvSpPr>
            <p:cNvPr id="60488" name="Arc 123"/>
            <p:cNvSpPr>
              <a:spLocks/>
            </p:cNvSpPr>
            <p:nvPr/>
          </p:nvSpPr>
          <p:spPr bwMode="auto">
            <a:xfrm rot="10800000" flipH="1" flipV="1">
              <a:off x="2170" y="2840"/>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89" name="Arc 124"/>
            <p:cNvSpPr>
              <a:spLocks/>
            </p:cNvSpPr>
            <p:nvPr/>
          </p:nvSpPr>
          <p:spPr bwMode="auto">
            <a:xfrm rot="19349711" flipV="1">
              <a:off x="2204" y="3419"/>
              <a:ext cx="126" cy="154"/>
            </a:xfrm>
            <a:custGeom>
              <a:avLst/>
              <a:gdLst>
                <a:gd name="T0" fmla="*/ 0 w 17396"/>
                <a:gd name="T1" fmla="*/ 0 h 21600"/>
                <a:gd name="T2" fmla="*/ 0 w 17396"/>
                <a:gd name="T3" fmla="*/ 0 h 21600"/>
                <a:gd name="T4" fmla="*/ 0 w 17396"/>
                <a:gd name="T5" fmla="*/ 0 h 21600"/>
                <a:gd name="T6" fmla="*/ 0 60000 65536"/>
                <a:gd name="T7" fmla="*/ 0 60000 65536"/>
                <a:gd name="T8" fmla="*/ 0 60000 65536"/>
                <a:gd name="T9" fmla="*/ 0 w 17396"/>
                <a:gd name="T10" fmla="*/ 0 h 21600"/>
                <a:gd name="T11" fmla="*/ 17396 w 17396"/>
                <a:gd name="T12" fmla="*/ 21600 h 21600"/>
              </a:gdLst>
              <a:ahLst/>
              <a:cxnLst>
                <a:cxn ang="T6">
                  <a:pos x="T0" y="T1"/>
                </a:cxn>
                <a:cxn ang="T7">
                  <a:pos x="T2" y="T3"/>
                </a:cxn>
                <a:cxn ang="T8">
                  <a:pos x="T4" y="T5"/>
                </a:cxn>
              </a:cxnLst>
              <a:rect l="T9" t="T10" r="T11" b="T12"/>
              <a:pathLst>
                <a:path w="17396" h="21600" fill="none" extrusionOk="0">
                  <a:moveTo>
                    <a:pt x="-1" y="0"/>
                  </a:moveTo>
                  <a:cubicBezTo>
                    <a:pt x="6867" y="0"/>
                    <a:pt x="13325" y="3265"/>
                    <a:pt x="17395" y="8796"/>
                  </a:cubicBezTo>
                </a:path>
                <a:path w="17396" h="21600" stroke="0" extrusionOk="0">
                  <a:moveTo>
                    <a:pt x="-1" y="0"/>
                  </a:moveTo>
                  <a:cubicBezTo>
                    <a:pt x="6867" y="0"/>
                    <a:pt x="13325" y="3265"/>
                    <a:pt x="17395" y="8796"/>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90" name="Line 127"/>
            <p:cNvSpPr>
              <a:spLocks noChangeShapeType="1"/>
            </p:cNvSpPr>
            <p:nvPr/>
          </p:nvSpPr>
          <p:spPr bwMode="auto">
            <a:xfrm flipV="1">
              <a:off x="2325" y="2992"/>
              <a:ext cx="0" cy="480"/>
            </a:xfrm>
            <a:prstGeom prst="line">
              <a:avLst/>
            </a:prstGeom>
            <a:noFill/>
            <a:ln w="38100">
              <a:solidFill>
                <a:srgbClr val="000000"/>
              </a:solidFill>
              <a:round/>
              <a:headEnd/>
              <a:tailEnd/>
            </a:ln>
          </p:spPr>
          <p:txBody>
            <a:bodyPr/>
            <a:lstStyle/>
            <a:p>
              <a:endParaRPr lang="en-US"/>
            </a:p>
          </p:txBody>
        </p:sp>
        <p:sp>
          <p:nvSpPr>
            <p:cNvPr id="60491" name="Arc 128"/>
            <p:cNvSpPr>
              <a:spLocks/>
            </p:cNvSpPr>
            <p:nvPr/>
          </p:nvSpPr>
          <p:spPr bwMode="auto">
            <a:xfrm flipH="1" flipV="1">
              <a:off x="686" y="3600"/>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92" name="Arc 129"/>
            <p:cNvSpPr>
              <a:spLocks/>
            </p:cNvSpPr>
            <p:nvPr/>
          </p:nvSpPr>
          <p:spPr bwMode="auto">
            <a:xfrm flipH="1">
              <a:off x="686" y="2841"/>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93" name="Line 130"/>
            <p:cNvSpPr>
              <a:spLocks noChangeShapeType="1"/>
            </p:cNvSpPr>
            <p:nvPr/>
          </p:nvSpPr>
          <p:spPr bwMode="auto">
            <a:xfrm>
              <a:off x="687" y="2995"/>
              <a:ext cx="0" cy="612"/>
            </a:xfrm>
            <a:prstGeom prst="line">
              <a:avLst/>
            </a:prstGeom>
            <a:noFill/>
            <a:ln w="38100">
              <a:solidFill>
                <a:srgbClr val="000000"/>
              </a:solidFill>
              <a:round/>
              <a:headEnd/>
              <a:tailEnd/>
            </a:ln>
          </p:spPr>
          <p:txBody>
            <a:bodyPr/>
            <a:lstStyle/>
            <a:p>
              <a:endParaRPr lang="en-US"/>
            </a:p>
          </p:txBody>
        </p:sp>
      </p:grpSp>
      <p:grpSp>
        <p:nvGrpSpPr>
          <p:cNvPr id="7" name="Group 135"/>
          <p:cNvGrpSpPr>
            <a:grpSpLocks/>
          </p:cNvGrpSpPr>
          <p:nvPr/>
        </p:nvGrpSpPr>
        <p:grpSpPr bwMode="auto">
          <a:xfrm>
            <a:off x="460375" y="1952625"/>
            <a:ext cx="8255000" cy="1714500"/>
            <a:chOff x="250" y="582"/>
            <a:chExt cx="5200" cy="1080"/>
          </a:xfrm>
        </p:grpSpPr>
        <p:sp>
          <p:nvSpPr>
            <p:cNvPr id="60465" name="Text Box 136"/>
            <p:cNvSpPr txBox="1">
              <a:spLocks noChangeArrowheads="1"/>
            </p:cNvSpPr>
            <p:nvPr/>
          </p:nvSpPr>
          <p:spPr bwMode="auto">
            <a:xfrm>
              <a:off x="499" y="582"/>
              <a:ext cx="4951" cy="1080"/>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rPr>
                <a:t>If all fillets and rounds are uniform in size,</a:t>
              </a:r>
            </a:p>
            <a:p>
              <a:pPr>
                <a:lnSpc>
                  <a:spcPct val="130000"/>
                </a:lnSpc>
              </a:pPr>
              <a:r>
                <a:rPr lang="en-US" sz="2800">
                  <a:solidFill>
                    <a:srgbClr val="000000"/>
                  </a:solidFill>
                  <a:latin typeface="Arial" charset="0"/>
                </a:rPr>
                <a:t>dimension may be omitted, but it is necessary to</a:t>
              </a:r>
            </a:p>
            <a:p>
              <a:pPr>
                <a:lnSpc>
                  <a:spcPct val="130000"/>
                </a:lnSpc>
              </a:pPr>
              <a:r>
                <a:rPr lang="en-US" sz="2800">
                  <a:solidFill>
                    <a:srgbClr val="000000"/>
                  </a:solidFill>
                  <a:latin typeface="Arial" charset="0"/>
                </a:rPr>
                <a:t>add the note “ </a:t>
              </a:r>
              <a:r>
                <a:rPr lang="en-US" sz="2800">
                  <a:solidFill>
                    <a:schemeClr val="accent2"/>
                  </a:solidFill>
                  <a:latin typeface="Arial" charset="0"/>
                </a:rPr>
                <a:t>All fillets and round are Rxx.</a:t>
              </a:r>
              <a:r>
                <a:rPr lang="en-US" sz="2800">
                  <a:solidFill>
                    <a:srgbClr val="000000"/>
                  </a:solidFill>
                  <a:latin typeface="Arial" charset="0"/>
                </a:rPr>
                <a:t> ”</a:t>
              </a:r>
            </a:p>
          </p:txBody>
        </p:sp>
        <p:sp>
          <p:nvSpPr>
            <p:cNvPr id="118921" name="Rectangle 137"/>
            <p:cNvSpPr>
              <a:spLocks noChangeArrowheads="1"/>
            </p:cNvSpPr>
            <p:nvPr/>
          </p:nvSpPr>
          <p:spPr bwMode="auto">
            <a:xfrm>
              <a:off x="250" y="732"/>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sp>
        <p:nvSpPr>
          <p:cNvPr id="118994" name="Rectangle 210"/>
          <p:cNvSpPr>
            <a:spLocks noChangeArrowheads="1"/>
          </p:cNvSpPr>
          <p:nvPr/>
        </p:nvSpPr>
        <p:spPr bwMode="auto">
          <a:xfrm>
            <a:off x="5059363" y="5778500"/>
            <a:ext cx="2092325" cy="457200"/>
          </a:xfrm>
          <a:prstGeom prst="rect">
            <a:avLst/>
          </a:prstGeom>
          <a:noFill/>
          <a:ln w="9525">
            <a:noFill/>
            <a:miter lim="800000"/>
            <a:headEnd/>
            <a:tailEnd/>
          </a:ln>
        </p:spPr>
        <p:txBody>
          <a:bodyPr wrap="none">
            <a:spAutoFit/>
          </a:bodyPr>
          <a:lstStyle/>
          <a:p>
            <a:r>
              <a:rPr lang="en-US" sz="1200">
                <a:solidFill>
                  <a:srgbClr val="000000"/>
                </a:solidFill>
                <a:latin typeface="Arial" charset="0"/>
              </a:rPr>
              <a:t>NOTE:</a:t>
            </a:r>
          </a:p>
          <a:p>
            <a:r>
              <a:rPr lang="en-US" sz="1200">
                <a:solidFill>
                  <a:srgbClr val="000000"/>
                </a:solidFill>
                <a:latin typeface="Arial" charset="0"/>
              </a:rPr>
              <a:t>All fillets and round are R6.5</a:t>
            </a:r>
          </a:p>
        </p:txBody>
      </p:sp>
      <p:grpSp>
        <p:nvGrpSpPr>
          <p:cNvPr id="8" name="Group 221"/>
          <p:cNvGrpSpPr>
            <a:grpSpLocks/>
          </p:cNvGrpSpPr>
          <p:nvPr/>
        </p:nvGrpSpPr>
        <p:grpSpPr bwMode="auto">
          <a:xfrm>
            <a:off x="2482850" y="6105525"/>
            <a:ext cx="1878013" cy="752475"/>
            <a:chOff x="1564" y="3846"/>
            <a:chExt cx="1183" cy="474"/>
          </a:xfrm>
        </p:grpSpPr>
        <p:sp>
          <p:nvSpPr>
            <p:cNvPr id="60463" name="Text Box 211"/>
            <p:cNvSpPr txBox="1">
              <a:spLocks noChangeArrowheads="1"/>
            </p:cNvSpPr>
            <p:nvPr/>
          </p:nvSpPr>
          <p:spPr bwMode="auto">
            <a:xfrm>
              <a:off x="1564" y="4070"/>
              <a:ext cx="1183" cy="2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Drawing  sheet</a:t>
              </a:r>
            </a:p>
          </p:txBody>
        </p:sp>
        <p:sp>
          <p:nvSpPr>
            <p:cNvPr id="60464" name="Line 212"/>
            <p:cNvSpPr>
              <a:spLocks noChangeShapeType="1"/>
            </p:cNvSpPr>
            <p:nvPr/>
          </p:nvSpPr>
          <p:spPr bwMode="auto">
            <a:xfrm>
              <a:off x="1864" y="3846"/>
              <a:ext cx="96" cy="252"/>
            </a:xfrm>
            <a:prstGeom prst="line">
              <a:avLst/>
            </a:prstGeom>
            <a:noFill/>
            <a:ln w="9525">
              <a:solidFill>
                <a:srgbClr val="000000"/>
              </a:solidFill>
              <a:round/>
              <a:headEnd type="oval" w="med" len="med"/>
              <a:tailEnd/>
            </a:ln>
          </p:spPr>
          <p:txBody>
            <a:bodyPr/>
            <a:lstStyle/>
            <a:p>
              <a:endParaRPr lang="en-US"/>
            </a:p>
          </p:txBody>
        </p:sp>
      </p:grpSp>
      <p:grpSp>
        <p:nvGrpSpPr>
          <p:cNvPr id="9" name="Group 224"/>
          <p:cNvGrpSpPr>
            <a:grpSpLocks/>
          </p:cNvGrpSpPr>
          <p:nvPr/>
        </p:nvGrpSpPr>
        <p:grpSpPr bwMode="auto">
          <a:xfrm>
            <a:off x="5356225" y="4300538"/>
            <a:ext cx="2609850" cy="1460500"/>
            <a:chOff x="3374" y="2709"/>
            <a:chExt cx="1644" cy="920"/>
          </a:xfrm>
        </p:grpSpPr>
        <p:sp>
          <p:nvSpPr>
            <p:cNvPr id="60436" name="Freeform 172"/>
            <p:cNvSpPr>
              <a:spLocks/>
            </p:cNvSpPr>
            <p:nvPr/>
          </p:nvSpPr>
          <p:spPr bwMode="auto">
            <a:xfrm>
              <a:off x="3377" y="2709"/>
              <a:ext cx="1635" cy="920"/>
            </a:xfrm>
            <a:custGeom>
              <a:avLst/>
              <a:gdLst>
                <a:gd name="T0" fmla="*/ 339 w 1635"/>
                <a:gd name="T1" fmla="*/ 914 h 920"/>
                <a:gd name="T2" fmla="*/ 138 w 1635"/>
                <a:gd name="T3" fmla="*/ 914 h 920"/>
                <a:gd name="T4" fmla="*/ 138 w 1635"/>
                <a:gd name="T5" fmla="*/ 779 h 920"/>
                <a:gd name="T6" fmla="*/ 0 w 1635"/>
                <a:gd name="T7" fmla="*/ 779 h 920"/>
                <a:gd name="T8" fmla="*/ 0 w 1635"/>
                <a:gd name="T9" fmla="*/ 140 h 920"/>
                <a:gd name="T10" fmla="*/ 138 w 1635"/>
                <a:gd name="T11" fmla="*/ 140 h 920"/>
                <a:gd name="T12" fmla="*/ 138 w 1635"/>
                <a:gd name="T13" fmla="*/ 5 h 920"/>
                <a:gd name="T14" fmla="*/ 369 w 1635"/>
                <a:gd name="T15" fmla="*/ 5 h 920"/>
                <a:gd name="T16" fmla="*/ 369 w 1635"/>
                <a:gd name="T17" fmla="*/ 137 h 920"/>
                <a:gd name="T18" fmla="*/ 510 w 1635"/>
                <a:gd name="T19" fmla="*/ 137 h 920"/>
                <a:gd name="T20" fmla="*/ 507 w 1635"/>
                <a:gd name="T21" fmla="*/ 278 h 920"/>
                <a:gd name="T22" fmla="*/ 531 w 1635"/>
                <a:gd name="T23" fmla="*/ 332 h 920"/>
                <a:gd name="T24" fmla="*/ 585 w 1635"/>
                <a:gd name="T25" fmla="*/ 389 h 920"/>
                <a:gd name="T26" fmla="*/ 654 w 1635"/>
                <a:gd name="T27" fmla="*/ 407 h 920"/>
                <a:gd name="T28" fmla="*/ 1017 w 1635"/>
                <a:gd name="T29" fmla="*/ 407 h 920"/>
                <a:gd name="T30" fmla="*/ 1080 w 1635"/>
                <a:gd name="T31" fmla="*/ 392 h 920"/>
                <a:gd name="T32" fmla="*/ 1137 w 1635"/>
                <a:gd name="T33" fmla="*/ 350 h 920"/>
                <a:gd name="T34" fmla="*/ 1173 w 1635"/>
                <a:gd name="T35" fmla="*/ 284 h 920"/>
                <a:gd name="T36" fmla="*/ 1173 w 1635"/>
                <a:gd name="T37" fmla="*/ 143 h 920"/>
                <a:gd name="T38" fmla="*/ 1311 w 1635"/>
                <a:gd name="T39" fmla="*/ 143 h 920"/>
                <a:gd name="T40" fmla="*/ 1311 w 1635"/>
                <a:gd name="T41" fmla="*/ 5 h 920"/>
                <a:gd name="T42" fmla="*/ 1410 w 1635"/>
                <a:gd name="T43" fmla="*/ 0 h 920"/>
                <a:gd name="T44" fmla="*/ 1491 w 1635"/>
                <a:gd name="T45" fmla="*/ 143 h 920"/>
                <a:gd name="T46" fmla="*/ 1629 w 1635"/>
                <a:gd name="T47" fmla="*/ 222 h 920"/>
                <a:gd name="T48" fmla="*/ 1635 w 1635"/>
                <a:gd name="T49" fmla="*/ 641 h 920"/>
                <a:gd name="T50" fmla="*/ 1500 w 1635"/>
                <a:gd name="T51" fmla="*/ 641 h 920"/>
                <a:gd name="T52" fmla="*/ 1584 w 1635"/>
                <a:gd name="T53" fmla="*/ 746 h 920"/>
                <a:gd name="T54" fmla="*/ 1404 w 1635"/>
                <a:gd name="T55" fmla="*/ 890 h 920"/>
                <a:gd name="T56" fmla="*/ 1329 w 1635"/>
                <a:gd name="T57" fmla="*/ 803 h 920"/>
                <a:gd name="T58" fmla="*/ 1326 w 1635"/>
                <a:gd name="T59" fmla="*/ 917 h 920"/>
                <a:gd name="T60" fmla="*/ 1107 w 1635"/>
                <a:gd name="T61" fmla="*/ 920 h 920"/>
                <a:gd name="T62" fmla="*/ 1107 w 1635"/>
                <a:gd name="T63" fmla="*/ 779 h 920"/>
                <a:gd name="T64" fmla="*/ 963 w 1635"/>
                <a:gd name="T65" fmla="*/ 779 h 920"/>
                <a:gd name="T66" fmla="*/ 963 w 1635"/>
                <a:gd name="T67" fmla="*/ 653 h 920"/>
                <a:gd name="T68" fmla="*/ 945 w 1635"/>
                <a:gd name="T69" fmla="*/ 584 h 920"/>
                <a:gd name="T70" fmla="*/ 891 w 1635"/>
                <a:gd name="T71" fmla="*/ 539 h 920"/>
                <a:gd name="T72" fmla="*/ 840 w 1635"/>
                <a:gd name="T73" fmla="*/ 521 h 920"/>
                <a:gd name="T74" fmla="*/ 609 w 1635"/>
                <a:gd name="T75" fmla="*/ 521 h 920"/>
                <a:gd name="T76" fmla="*/ 549 w 1635"/>
                <a:gd name="T77" fmla="*/ 539 h 920"/>
                <a:gd name="T78" fmla="*/ 495 w 1635"/>
                <a:gd name="T79" fmla="*/ 599 h 920"/>
                <a:gd name="T80" fmla="*/ 480 w 1635"/>
                <a:gd name="T81" fmla="*/ 656 h 920"/>
                <a:gd name="T82" fmla="*/ 480 w 1635"/>
                <a:gd name="T83" fmla="*/ 776 h 920"/>
                <a:gd name="T84" fmla="*/ 345 w 1635"/>
                <a:gd name="T85" fmla="*/ 776 h 920"/>
                <a:gd name="T86" fmla="*/ 339 w 1635"/>
                <a:gd name="T87" fmla="*/ 914 h 9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5"/>
                <a:gd name="T133" fmla="*/ 0 h 920"/>
                <a:gd name="T134" fmla="*/ 1635 w 1635"/>
                <a:gd name="T135" fmla="*/ 920 h 9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5" h="920">
                  <a:moveTo>
                    <a:pt x="339" y="914"/>
                  </a:moveTo>
                  <a:lnTo>
                    <a:pt x="138" y="914"/>
                  </a:lnTo>
                  <a:lnTo>
                    <a:pt x="138" y="779"/>
                  </a:lnTo>
                  <a:lnTo>
                    <a:pt x="0" y="779"/>
                  </a:lnTo>
                  <a:lnTo>
                    <a:pt x="0" y="140"/>
                  </a:lnTo>
                  <a:lnTo>
                    <a:pt x="138" y="140"/>
                  </a:lnTo>
                  <a:lnTo>
                    <a:pt x="138" y="5"/>
                  </a:lnTo>
                  <a:lnTo>
                    <a:pt x="369" y="5"/>
                  </a:lnTo>
                  <a:lnTo>
                    <a:pt x="369" y="137"/>
                  </a:lnTo>
                  <a:lnTo>
                    <a:pt x="510" y="137"/>
                  </a:lnTo>
                  <a:lnTo>
                    <a:pt x="507" y="278"/>
                  </a:lnTo>
                  <a:lnTo>
                    <a:pt x="531" y="332"/>
                  </a:lnTo>
                  <a:lnTo>
                    <a:pt x="585" y="389"/>
                  </a:lnTo>
                  <a:lnTo>
                    <a:pt x="654" y="407"/>
                  </a:lnTo>
                  <a:lnTo>
                    <a:pt x="1017" y="407"/>
                  </a:lnTo>
                  <a:lnTo>
                    <a:pt x="1080" y="392"/>
                  </a:lnTo>
                  <a:lnTo>
                    <a:pt x="1137" y="350"/>
                  </a:lnTo>
                  <a:lnTo>
                    <a:pt x="1173" y="284"/>
                  </a:lnTo>
                  <a:lnTo>
                    <a:pt x="1173" y="143"/>
                  </a:lnTo>
                  <a:lnTo>
                    <a:pt x="1311" y="143"/>
                  </a:lnTo>
                  <a:lnTo>
                    <a:pt x="1311" y="5"/>
                  </a:lnTo>
                  <a:lnTo>
                    <a:pt x="1410" y="0"/>
                  </a:lnTo>
                  <a:lnTo>
                    <a:pt x="1491" y="143"/>
                  </a:lnTo>
                  <a:lnTo>
                    <a:pt x="1629" y="222"/>
                  </a:lnTo>
                  <a:lnTo>
                    <a:pt x="1635" y="641"/>
                  </a:lnTo>
                  <a:lnTo>
                    <a:pt x="1500" y="641"/>
                  </a:lnTo>
                  <a:lnTo>
                    <a:pt x="1584" y="746"/>
                  </a:lnTo>
                  <a:lnTo>
                    <a:pt x="1404" y="890"/>
                  </a:lnTo>
                  <a:lnTo>
                    <a:pt x="1329" y="803"/>
                  </a:lnTo>
                  <a:lnTo>
                    <a:pt x="1326" y="917"/>
                  </a:lnTo>
                  <a:lnTo>
                    <a:pt x="1107" y="920"/>
                  </a:lnTo>
                  <a:lnTo>
                    <a:pt x="1107" y="779"/>
                  </a:lnTo>
                  <a:lnTo>
                    <a:pt x="963" y="779"/>
                  </a:lnTo>
                  <a:lnTo>
                    <a:pt x="963" y="653"/>
                  </a:lnTo>
                  <a:lnTo>
                    <a:pt x="945" y="584"/>
                  </a:lnTo>
                  <a:lnTo>
                    <a:pt x="891" y="539"/>
                  </a:lnTo>
                  <a:lnTo>
                    <a:pt x="840" y="521"/>
                  </a:lnTo>
                  <a:lnTo>
                    <a:pt x="609" y="521"/>
                  </a:lnTo>
                  <a:lnTo>
                    <a:pt x="549" y="539"/>
                  </a:lnTo>
                  <a:lnTo>
                    <a:pt x="495" y="599"/>
                  </a:lnTo>
                  <a:lnTo>
                    <a:pt x="480" y="656"/>
                  </a:lnTo>
                  <a:lnTo>
                    <a:pt x="480" y="776"/>
                  </a:lnTo>
                  <a:lnTo>
                    <a:pt x="345" y="776"/>
                  </a:lnTo>
                  <a:lnTo>
                    <a:pt x="339" y="914"/>
                  </a:lnTo>
                  <a:close/>
                </a:path>
              </a:pathLst>
            </a:custGeom>
            <a:solidFill>
              <a:srgbClr val="66CCFF"/>
            </a:solidFill>
            <a:ln w="9525">
              <a:noFill/>
              <a:round/>
              <a:headEnd/>
              <a:tailEnd/>
            </a:ln>
          </p:spPr>
          <p:txBody>
            <a:bodyPr/>
            <a:lstStyle/>
            <a:p>
              <a:endParaRPr lang="en-US"/>
            </a:p>
          </p:txBody>
        </p:sp>
        <p:sp>
          <p:nvSpPr>
            <p:cNvPr id="60437" name="Arc 176"/>
            <p:cNvSpPr>
              <a:spLocks/>
            </p:cNvSpPr>
            <p:nvPr/>
          </p:nvSpPr>
          <p:spPr bwMode="auto">
            <a:xfrm flipV="1">
              <a:off x="3704" y="3472"/>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38" name="Line 177"/>
            <p:cNvSpPr>
              <a:spLocks noChangeShapeType="1"/>
            </p:cNvSpPr>
            <p:nvPr/>
          </p:nvSpPr>
          <p:spPr bwMode="auto">
            <a:xfrm flipV="1">
              <a:off x="3860" y="3380"/>
              <a:ext cx="0" cy="97"/>
            </a:xfrm>
            <a:prstGeom prst="line">
              <a:avLst/>
            </a:prstGeom>
            <a:noFill/>
            <a:ln w="38100">
              <a:solidFill>
                <a:srgbClr val="000000"/>
              </a:solidFill>
              <a:round/>
              <a:headEnd/>
              <a:tailEnd/>
            </a:ln>
          </p:spPr>
          <p:txBody>
            <a:bodyPr/>
            <a:lstStyle/>
            <a:p>
              <a:endParaRPr lang="en-US"/>
            </a:p>
          </p:txBody>
        </p:sp>
        <p:sp>
          <p:nvSpPr>
            <p:cNvPr id="60439" name="Line 178"/>
            <p:cNvSpPr>
              <a:spLocks noChangeShapeType="1"/>
            </p:cNvSpPr>
            <p:nvPr/>
          </p:nvSpPr>
          <p:spPr bwMode="auto">
            <a:xfrm rot="5400000" flipV="1">
              <a:off x="3614" y="3533"/>
              <a:ext cx="0" cy="190"/>
            </a:xfrm>
            <a:prstGeom prst="line">
              <a:avLst/>
            </a:prstGeom>
            <a:noFill/>
            <a:ln w="38100">
              <a:solidFill>
                <a:srgbClr val="000000"/>
              </a:solidFill>
              <a:round/>
              <a:headEnd/>
              <a:tailEnd/>
            </a:ln>
          </p:spPr>
          <p:txBody>
            <a:bodyPr/>
            <a:lstStyle/>
            <a:p>
              <a:endParaRPr lang="en-US"/>
            </a:p>
          </p:txBody>
        </p:sp>
        <p:sp>
          <p:nvSpPr>
            <p:cNvPr id="60440" name="Arc 179"/>
            <p:cNvSpPr>
              <a:spLocks/>
            </p:cNvSpPr>
            <p:nvPr/>
          </p:nvSpPr>
          <p:spPr bwMode="auto">
            <a:xfrm rot="10800000" flipV="1">
              <a:off x="3859" y="3231"/>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sp>
          <p:nvSpPr>
            <p:cNvPr id="60441" name="Line 180"/>
            <p:cNvSpPr>
              <a:spLocks noChangeShapeType="1"/>
            </p:cNvSpPr>
            <p:nvPr/>
          </p:nvSpPr>
          <p:spPr bwMode="auto">
            <a:xfrm flipV="1">
              <a:off x="4011" y="3229"/>
              <a:ext cx="177" cy="0"/>
            </a:xfrm>
            <a:prstGeom prst="line">
              <a:avLst/>
            </a:prstGeom>
            <a:noFill/>
            <a:ln w="38100">
              <a:solidFill>
                <a:srgbClr val="000000"/>
              </a:solidFill>
              <a:round/>
              <a:headEnd/>
              <a:tailEnd/>
            </a:ln>
          </p:spPr>
          <p:txBody>
            <a:bodyPr/>
            <a:lstStyle/>
            <a:p>
              <a:endParaRPr lang="en-US"/>
            </a:p>
          </p:txBody>
        </p:sp>
        <p:sp>
          <p:nvSpPr>
            <p:cNvPr id="60442" name="Arc 181"/>
            <p:cNvSpPr>
              <a:spLocks/>
            </p:cNvSpPr>
            <p:nvPr/>
          </p:nvSpPr>
          <p:spPr bwMode="auto">
            <a:xfrm rot="10800000" flipH="1" flipV="1">
              <a:off x="4186" y="3231"/>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sp>
          <p:nvSpPr>
            <p:cNvPr id="60443" name="Arc 182"/>
            <p:cNvSpPr>
              <a:spLocks/>
            </p:cNvSpPr>
            <p:nvPr/>
          </p:nvSpPr>
          <p:spPr bwMode="auto">
            <a:xfrm flipH="1" flipV="1">
              <a:off x="4341" y="3475"/>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44" name="Line 183"/>
            <p:cNvSpPr>
              <a:spLocks noChangeShapeType="1"/>
            </p:cNvSpPr>
            <p:nvPr/>
          </p:nvSpPr>
          <p:spPr bwMode="auto">
            <a:xfrm rot="-5400000" flipH="1" flipV="1">
              <a:off x="4597" y="3524"/>
              <a:ext cx="0" cy="208"/>
            </a:xfrm>
            <a:prstGeom prst="line">
              <a:avLst/>
            </a:prstGeom>
            <a:noFill/>
            <a:ln w="38100">
              <a:solidFill>
                <a:srgbClr val="000000"/>
              </a:solidFill>
              <a:round/>
              <a:headEnd/>
              <a:tailEnd/>
            </a:ln>
          </p:spPr>
          <p:txBody>
            <a:bodyPr/>
            <a:lstStyle/>
            <a:p>
              <a:endParaRPr lang="en-US"/>
            </a:p>
          </p:txBody>
        </p:sp>
        <p:sp>
          <p:nvSpPr>
            <p:cNvPr id="60445" name="Line 184"/>
            <p:cNvSpPr>
              <a:spLocks noChangeShapeType="1"/>
            </p:cNvSpPr>
            <p:nvPr/>
          </p:nvSpPr>
          <p:spPr bwMode="auto">
            <a:xfrm flipV="1">
              <a:off x="4340" y="3383"/>
              <a:ext cx="0" cy="97"/>
            </a:xfrm>
            <a:prstGeom prst="line">
              <a:avLst/>
            </a:prstGeom>
            <a:noFill/>
            <a:ln w="38100">
              <a:solidFill>
                <a:srgbClr val="000000"/>
              </a:solidFill>
              <a:round/>
              <a:headEnd/>
              <a:tailEnd/>
            </a:ln>
          </p:spPr>
          <p:txBody>
            <a:bodyPr/>
            <a:lstStyle/>
            <a:p>
              <a:endParaRPr lang="en-US"/>
            </a:p>
          </p:txBody>
        </p:sp>
        <p:sp>
          <p:nvSpPr>
            <p:cNvPr id="60446" name="Arc 185"/>
            <p:cNvSpPr>
              <a:spLocks/>
            </p:cNvSpPr>
            <p:nvPr/>
          </p:nvSpPr>
          <p:spPr bwMode="auto">
            <a:xfrm>
              <a:off x="3734" y="2711"/>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47" name="Line 186"/>
            <p:cNvSpPr>
              <a:spLocks noChangeShapeType="1"/>
            </p:cNvSpPr>
            <p:nvPr/>
          </p:nvSpPr>
          <p:spPr bwMode="auto">
            <a:xfrm>
              <a:off x="3890" y="2863"/>
              <a:ext cx="0" cy="97"/>
            </a:xfrm>
            <a:prstGeom prst="line">
              <a:avLst/>
            </a:prstGeom>
            <a:noFill/>
            <a:ln w="38100">
              <a:solidFill>
                <a:srgbClr val="000000"/>
              </a:solidFill>
              <a:round/>
              <a:headEnd/>
              <a:tailEnd/>
            </a:ln>
          </p:spPr>
          <p:txBody>
            <a:bodyPr/>
            <a:lstStyle/>
            <a:p>
              <a:endParaRPr lang="en-US"/>
            </a:p>
          </p:txBody>
        </p:sp>
        <p:sp>
          <p:nvSpPr>
            <p:cNvPr id="60448" name="Line 187"/>
            <p:cNvSpPr>
              <a:spLocks noChangeShapeType="1"/>
            </p:cNvSpPr>
            <p:nvPr/>
          </p:nvSpPr>
          <p:spPr bwMode="auto">
            <a:xfrm rot="-5400000">
              <a:off x="3632" y="2608"/>
              <a:ext cx="0" cy="208"/>
            </a:xfrm>
            <a:prstGeom prst="line">
              <a:avLst/>
            </a:prstGeom>
            <a:noFill/>
            <a:ln w="38100">
              <a:solidFill>
                <a:srgbClr val="000000"/>
              </a:solidFill>
              <a:round/>
              <a:headEnd/>
              <a:tailEnd/>
            </a:ln>
          </p:spPr>
          <p:txBody>
            <a:bodyPr/>
            <a:lstStyle/>
            <a:p>
              <a:endParaRPr lang="en-US"/>
            </a:p>
          </p:txBody>
        </p:sp>
        <p:sp>
          <p:nvSpPr>
            <p:cNvPr id="60449" name="Arc 188"/>
            <p:cNvSpPr>
              <a:spLocks/>
            </p:cNvSpPr>
            <p:nvPr/>
          </p:nvSpPr>
          <p:spPr bwMode="auto">
            <a:xfrm rot="10800000">
              <a:off x="3889" y="2955"/>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sp>
          <p:nvSpPr>
            <p:cNvPr id="60450" name="Line 189"/>
            <p:cNvSpPr>
              <a:spLocks noChangeShapeType="1"/>
            </p:cNvSpPr>
            <p:nvPr/>
          </p:nvSpPr>
          <p:spPr bwMode="auto">
            <a:xfrm>
              <a:off x="4038" y="3111"/>
              <a:ext cx="357" cy="0"/>
            </a:xfrm>
            <a:prstGeom prst="line">
              <a:avLst/>
            </a:prstGeom>
            <a:noFill/>
            <a:ln w="38100">
              <a:solidFill>
                <a:srgbClr val="000000"/>
              </a:solidFill>
              <a:round/>
              <a:headEnd/>
              <a:tailEnd/>
            </a:ln>
          </p:spPr>
          <p:txBody>
            <a:bodyPr/>
            <a:lstStyle/>
            <a:p>
              <a:endParaRPr lang="en-US"/>
            </a:p>
          </p:txBody>
        </p:sp>
        <p:sp>
          <p:nvSpPr>
            <p:cNvPr id="60451" name="Arc 190"/>
            <p:cNvSpPr>
              <a:spLocks/>
            </p:cNvSpPr>
            <p:nvPr/>
          </p:nvSpPr>
          <p:spPr bwMode="auto">
            <a:xfrm rot="10800000" flipH="1">
              <a:off x="4393" y="2955"/>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sp>
          <p:nvSpPr>
            <p:cNvPr id="60452" name="Arc 191"/>
            <p:cNvSpPr>
              <a:spLocks/>
            </p:cNvSpPr>
            <p:nvPr/>
          </p:nvSpPr>
          <p:spPr bwMode="auto">
            <a:xfrm flipH="1">
              <a:off x="4548" y="2711"/>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53" name="Line 192"/>
            <p:cNvSpPr>
              <a:spLocks noChangeShapeType="1"/>
            </p:cNvSpPr>
            <p:nvPr/>
          </p:nvSpPr>
          <p:spPr bwMode="auto">
            <a:xfrm rot="5400000" flipH="1">
              <a:off x="4728" y="2684"/>
              <a:ext cx="0" cy="55"/>
            </a:xfrm>
            <a:prstGeom prst="line">
              <a:avLst/>
            </a:prstGeom>
            <a:noFill/>
            <a:ln w="38100">
              <a:solidFill>
                <a:srgbClr val="000000"/>
              </a:solidFill>
              <a:round/>
              <a:headEnd/>
              <a:tailEnd/>
            </a:ln>
          </p:spPr>
          <p:txBody>
            <a:bodyPr/>
            <a:lstStyle/>
            <a:p>
              <a:endParaRPr lang="en-US"/>
            </a:p>
          </p:txBody>
        </p:sp>
        <p:sp>
          <p:nvSpPr>
            <p:cNvPr id="60454" name="Line 193"/>
            <p:cNvSpPr>
              <a:spLocks noChangeShapeType="1"/>
            </p:cNvSpPr>
            <p:nvPr/>
          </p:nvSpPr>
          <p:spPr bwMode="auto">
            <a:xfrm>
              <a:off x="4547" y="2860"/>
              <a:ext cx="0" cy="97"/>
            </a:xfrm>
            <a:prstGeom prst="line">
              <a:avLst/>
            </a:prstGeom>
            <a:noFill/>
            <a:ln w="38100">
              <a:solidFill>
                <a:srgbClr val="000000"/>
              </a:solidFill>
              <a:round/>
              <a:headEnd/>
              <a:tailEnd/>
            </a:ln>
          </p:spPr>
          <p:txBody>
            <a:bodyPr/>
            <a:lstStyle/>
            <a:p>
              <a:endParaRPr lang="en-US"/>
            </a:p>
          </p:txBody>
        </p:sp>
        <p:sp>
          <p:nvSpPr>
            <p:cNvPr id="60455" name="Arc 194"/>
            <p:cNvSpPr>
              <a:spLocks/>
            </p:cNvSpPr>
            <p:nvPr/>
          </p:nvSpPr>
          <p:spPr bwMode="auto">
            <a:xfrm flipV="1">
              <a:off x="4695" y="3475"/>
              <a:ext cx="94" cy="154"/>
            </a:xfrm>
            <a:custGeom>
              <a:avLst/>
              <a:gdLst>
                <a:gd name="T0" fmla="*/ 0 w 13115"/>
                <a:gd name="T1" fmla="*/ 0 h 21600"/>
                <a:gd name="T2" fmla="*/ 0 w 13115"/>
                <a:gd name="T3" fmla="*/ 0 h 21600"/>
                <a:gd name="T4" fmla="*/ 0 w 13115"/>
                <a:gd name="T5" fmla="*/ 0 h 21600"/>
                <a:gd name="T6" fmla="*/ 0 60000 65536"/>
                <a:gd name="T7" fmla="*/ 0 60000 65536"/>
                <a:gd name="T8" fmla="*/ 0 60000 65536"/>
                <a:gd name="T9" fmla="*/ 0 w 13115"/>
                <a:gd name="T10" fmla="*/ 0 h 21600"/>
                <a:gd name="T11" fmla="*/ 13115 w 13115"/>
                <a:gd name="T12" fmla="*/ 21600 h 21600"/>
              </a:gdLst>
              <a:ahLst/>
              <a:cxnLst>
                <a:cxn ang="T6">
                  <a:pos x="T0" y="T1"/>
                </a:cxn>
                <a:cxn ang="T7">
                  <a:pos x="T2" y="T3"/>
                </a:cxn>
                <a:cxn ang="T8">
                  <a:pos x="T4" y="T5"/>
                </a:cxn>
              </a:cxnLst>
              <a:rect l="T9" t="T10" r="T11" b="T12"/>
              <a:pathLst>
                <a:path w="13115" h="21600" fill="none" extrusionOk="0">
                  <a:moveTo>
                    <a:pt x="-1" y="0"/>
                  </a:moveTo>
                  <a:cubicBezTo>
                    <a:pt x="4740" y="0"/>
                    <a:pt x="9348" y="1559"/>
                    <a:pt x="13115" y="4437"/>
                  </a:cubicBezTo>
                </a:path>
                <a:path w="13115" h="21600" stroke="0" extrusionOk="0">
                  <a:moveTo>
                    <a:pt x="-1" y="0"/>
                  </a:moveTo>
                  <a:cubicBezTo>
                    <a:pt x="4740" y="0"/>
                    <a:pt x="9348" y="1559"/>
                    <a:pt x="13115" y="4437"/>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56" name="Line 195"/>
            <p:cNvSpPr>
              <a:spLocks noChangeShapeType="1"/>
            </p:cNvSpPr>
            <p:nvPr/>
          </p:nvSpPr>
          <p:spPr bwMode="auto">
            <a:xfrm rot="-5400000">
              <a:off x="4803" y="3446"/>
              <a:ext cx="135" cy="171"/>
            </a:xfrm>
            <a:prstGeom prst="line">
              <a:avLst/>
            </a:prstGeom>
            <a:noFill/>
            <a:ln w="38100">
              <a:solidFill>
                <a:srgbClr val="000000"/>
              </a:solidFill>
              <a:round/>
              <a:headEnd/>
              <a:tailEnd/>
            </a:ln>
          </p:spPr>
          <p:txBody>
            <a:bodyPr/>
            <a:lstStyle/>
            <a:p>
              <a:endParaRPr lang="en-US"/>
            </a:p>
          </p:txBody>
        </p:sp>
        <p:sp>
          <p:nvSpPr>
            <p:cNvPr id="60457" name="Arc 196"/>
            <p:cNvSpPr>
              <a:spLocks/>
            </p:cNvSpPr>
            <p:nvPr/>
          </p:nvSpPr>
          <p:spPr bwMode="auto">
            <a:xfrm rot="10800000" flipH="1" flipV="1">
              <a:off x="4744" y="2712"/>
              <a:ext cx="268" cy="2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58" name="Arc 197"/>
            <p:cNvSpPr>
              <a:spLocks/>
            </p:cNvSpPr>
            <p:nvPr/>
          </p:nvSpPr>
          <p:spPr bwMode="auto">
            <a:xfrm rot="19349711" flipV="1">
              <a:off x="4892" y="3291"/>
              <a:ext cx="126" cy="154"/>
            </a:xfrm>
            <a:custGeom>
              <a:avLst/>
              <a:gdLst>
                <a:gd name="T0" fmla="*/ 0 w 17396"/>
                <a:gd name="T1" fmla="*/ 0 h 21600"/>
                <a:gd name="T2" fmla="*/ 0 w 17396"/>
                <a:gd name="T3" fmla="*/ 0 h 21600"/>
                <a:gd name="T4" fmla="*/ 0 w 17396"/>
                <a:gd name="T5" fmla="*/ 0 h 21600"/>
                <a:gd name="T6" fmla="*/ 0 60000 65536"/>
                <a:gd name="T7" fmla="*/ 0 60000 65536"/>
                <a:gd name="T8" fmla="*/ 0 60000 65536"/>
                <a:gd name="T9" fmla="*/ 0 w 17396"/>
                <a:gd name="T10" fmla="*/ 0 h 21600"/>
                <a:gd name="T11" fmla="*/ 17396 w 17396"/>
                <a:gd name="T12" fmla="*/ 21600 h 21600"/>
              </a:gdLst>
              <a:ahLst/>
              <a:cxnLst>
                <a:cxn ang="T6">
                  <a:pos x="T0" y="T1"/>
                </a:cxn>
                <a:cxn ang="T7">
                  <a:pos x="T2" y="T3"/>
                </a:cxn>
                <a:cxn ang="T8">
                  <a:pos x="T4" y="T5"/>
                </a:cxn>
              </a:cxnLst>
              <a:rect l="T9" t="T10" r="T11" b="T12"/>
              <a:pathLst>
                <a:path w="17396" h="21600" fill="none" extrusionOk="0">
                  <a:moveTo>
                    <a:pt x="-1" y="0"/>
                  </a:moveTo>
                  <a:cubicBezTo>
                    <a:pt x="6867" y="0"/>
                    <a:pt x="13325" y="3265"/>
                    <a:pt x="17395" y="8796"/>
                  </a:cubicBezTo>
                </a:path>
                <a:path w="17396" h="21600" stroke="0" extrusionOk="0">
                  <a:moveTo>
                    <a:pt x="-1" y="0"/>
                  </a:moveTo>
                  <a:cubicBezTo>
                    <a:pt x="6867" y="0"/>
                    <a:pt x="13325" y="3265"/>
                    <a:pt x="17395" y="8796"/>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59" name="Line 198"/>
            <p:cNvSpPr>
              <a:spLocks noChangeShapeType="1"/>
            </p:cNvSpPr>
            <p:nvPr/>
          </p:nvSpPr>
          <p:spPr bwMode="auto">
            <a:xfrm flipV="1">
              <a:off x="5013" y="2975"/>
              <a:ext cx="0" cy="369"/>
            </a:xfrm>
            <a:prstGeom prst="line">
              <a:avLst/>
            </a:prstGeom>
            <a:noFill/>
            <a:ln w="38100">
              <a:solidFill>
                <a:srgbClr val="000000"/>
              </a:solidFill>
              <a:round/>
              <a:headEnd/>
              <a:tailEnd/>
            </a:ln>
          </p:spPr>
          <p:txBody>
            <a:bodyPr/>
            <a:lstStyle/>
            <a:p>
              <a:endParaRPr lang="en-US"/>
            </a:p>
          </p:txBody>
        </p:sp>
        <p:sp>
          <p:nvSpPr>
            <p:cNvPr id="60460" name="Arc 199"/>
            <p:cNvSpPr>
              <a:spLocks/>
            </p:cNvSpPr>
            <p:nvPr/>
          </p:nvSpPr>
          <p:spPr bwMode="auto">
            <a:xfrm flipH="1" flipV="1">
              <a:off x="3374" y="3472"/>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61" name="Arc 200"/>
            <p:cNvSpPr>
              <a:spLocks/>
            </p:cNvSpPr>
            <p:nvPr/>
          </p:nvSpPr>
          <p:spPr bwMode="auto">
            <a:xfrm flipH="1">
              <a:off x="3374" y="2713"/>
              <a:ext cx="154" cy="1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0462" name="Line 201"/>
            <p:cNvSpPr>
              <a:spLocks noChangeShapeType="1"/>
            </p:cNvSpPr>
            <p:nvPr/>
          </p:nvSpPr>
          <p:spPr bwMode="auto">
            <a:xfrm>
              <a:off x="3375" y="2867"/>
              <a:ext cx="0" cy="612"/>
            </a:xfrm>
            <a:prstGeom prst="line">
              <a:avLst/>
            </a:prstGeom>
            <a:noFill/>
            <a:ln w="38100">
              <a:solidFill>
                <a:srgbClr val="000000"/>
              </a:solidFill>
              <a:round/>
              <a:headEnd/>
              <a:tailEnd/>
            </a:ln>
          </p:spPr>
          <p:txBody>
            <a:bodyPr/>
            <a:lstStyle/>
            <a:p>
              <a:endParaRPr lang="en-US"/>
            </a:p>
          </p:txBody>
        </p:sp>
      </p:grpSp>
      <p:grpSp>
        <p:nvGrpSpPr>
          <p:cNvPr id="10" name="Group 223"/>
          <p:cNvGrpSpPr>
            <a:grpSpLocks/>
          </p:cNvGrpSpPr>
          <p:nvPr/>
        </p:nvGrpSpPr>
        <p:grpSpPr bwMode="auto">
          <a:xfrm>
            <a:off x="7610475" y="3987800"/>
            <a:ext cx="712788" cy="641350"/>
            <a:chOff x="4794" y="2512"/>
            <a:chExt cx="449" cy="404"/>
          </a:xfrm>
        </p:grpSpPr>
        <p:sp>
          <p:nvSpPr>
            <p:cNvPr id="60432" name="Line 213"/>
            <p:cNvSpPr>
              <a:spLocks noChangeShapeType="1"/>
            </p:cNvSpPr>
            <p:nvPr/>
          </p:nvSpPr>
          <p:spPr bwMode="auto">
            <a:xfrm flipV="1">
              <a:off x="4794" y="2759"/>
              <a:ext cx="122" cy="157"/>
            </a:xfrm>
            <a:prstGeom prst="line">
              <a:avLst/>
            </a:prstGeom>
            <a:noFill/>
            <a:ln w="19050">
              <a:solidFill>
                <a:srgbClr val="000000"/>
              </a:solidFill>
              <a:round/>
              <a:headEnd/>
              <a:tailEnd type="arrow" w="sm" len="lg"/>
            </a:ln>
          </p:spPr>
          <p:txBody>
            <a:bodyPr/>
            <a:lstStyle/>
            <a:p>
              <a:endParaRPr lang="en-US"/>
            </a:p>
          </p:txBody>
        </p:sp>
        <p:sp>
          <p:nvSpPr>
            <p:cNvPr id="60433" name="Line 214"/>
            <p:cNvSpPr>
              <a:spLocks noChangeShapeType="1"/>
            </p:cNvSpPr>
            <p:nvPr/>
          </p:nvSpPr>
          <p:spPr bwMode="auto">
            <a:xfrm flipV="1">
              <a:off x="4904" y="2659"/>
              <a:ext cx="90" cy="116"/>
            </a:xfrm>
            <a:prstGeom prst="line">
              <a:avLst/>
            </a:prstGeom>
            <a:noFill/>
            <a:ln w="19050">
              <a:solidFill>
                <a:srgbClr val="000000"/>
              </a:solidFill>
              <a:round/>
              <a:headEnd/>
              <a:tailEnd/>
            </a:ln>
          </p:spPr>
          <p:txBody>
            <a:bodyPr/>
            <a:lstStyle/>
            <a:p>
              <a:endParaRPr lang="en-US"/>
            </a:p>
          </p:txBody>
        </p:sp>
        <p:sp>
          <p:nvSpPr>
            <p:cNvPr id="60434" name="Line 215"/>
            <p:cNvSpPr>
              <a:spLocks noChangeShapeType="1"/>
            </p:cNvSpPr>
            <p:nvPr/>
          </p:nvSpPr>
          <p:spPr bwMode="auto">
            <a:xfrm>
              <a:off x="4991" y="2661"/>
              <a:ext cx="93" cy="0"/>
            </a:xfrm>
            <a:prstGeom prst="line">
              <a:avLst/>
            </a:prstGeom>
            <a:noFill/>
            <a:ln w="19050">
              <a:solidFill>
                <a:srgbClr val="000000"/>
              </a:solidFill>
              <a:round/>
              <a:headEnd/>
              <a:tailEnd/>
            </a:ln>
          </p:spPr>
          <p:txBody>
            <a:bodyPr/>
            <a:lstStyle/>
            <a:p>
              <a:endParaRPr lang="en-US"/>
            </a:p>
          </p:txBody>
        </p:sp>
        <p:sp>
          <p:nvSpPr>
            <p:cNvPr id="60435" name="Rectangle 216"/>
            <p:cNvSpPr>
              <a:spLocks noChangeArrowheads="1"/>
            </p:cNvSpPr>
            <p:nvPr/>
          </p:nvSpPr>
          <p:spPr bwMode="auto">
            <a:xfrm>
              <a:off x="4952" y="2512"/>
              <a:ext cx="291" cy="173"/>
            </a:xfrm>
            <a:prstGeom prst="rect">
              <a:avLst/>
            </a:prstGeom>
            <a:noFill/>
            <a:ln w="9525">
              <a:noFill/>
              <a:miter lim="800000"/>
              <a:headEnd/>
              <a:tailEnd/>
            </a:ln>
          </p:spPr>
          <p:txBody>
            <a:bodyPr wrap="none">
              <a:spAutoFit/>
            </a:bodyPr>
            <a:lstStyle/>
            <a:p>
              <a:r>
                <a:rPr lang="en-US" sz="1200">
                  <a:solidFill>
                    <a:srgbClr val="000000"/>
                  </a:solidFill>
                  <a:latin typeface="Arial" charset="0"/>
                </a:rPr>
                <a:t>R12</a:t>
              </a:r>
              <a:endParaRPr lang="th-TH" sz="1200">
                <a:solidFill>
                  <a:srgbClr val="000000"/>
                </a:solidFill>
                <a:latin typeface="Arial" charset="0"/>
              </a:endParaRPr>
            </a:p>
          </p:txBody>
        </p:sp>
      </p:grpSp>
      <p:sp>
        <p:nvSpPr>
          <p:cNvPr id="119001" name="Rectangle 217"/>
          <p:cNvSpPr>
            <a:spLocks noChangeArrowheads="1"/>
          </p:cNvSpPr>
          <p:nvPr/>
        </p:nvSpPr>
        <p:spPr bwMode="auto">
          <a:xfrm>
            <a:off x="5046663" y="6159500"/>
            <a:ext cx="1998662" cy="274638"/>
          </a:xfrm>
          <a:prstGeom prst="rect">
            <a:avLst/>
          </a:prstGeom>
          <a:noFill/>
          <a:ln w="9525">
            <a:noFill/>
            <a:miter lim="800000"/>
            <a:headEnd/>
            <a:tailEnd/>
          </a:ln>
        </p:spPr>
        <p:txBody>
          <a:bodyPr wrap="none">
            <a:spAutoFit/>
          </a:bodyPr>
          <a:lstStyle/>
          <a:p>
            <a:r>
              <a:rPr lang="en-US" sz="1200">
                <a:solidFill>
                  <a:srgbClr val="000000"/>
                </a:solidFill>
                <a:latin typeface="Arial" charset="0"/>
              </a:rPr>
              <a:t>unless otherwise specified.</a:t>
            </a:r>
            <a:endParaRPr lang="th-TH" sz="1200">
              <a:solidFill>
                <a:srgbClr val="000000"/>
              </a:solidFill>
              <a:latin typeface="Arial" charset="0"/>
            </a:endParaRPr>
          </a:p>
        </p:txBody>
      </p:sp>
      <p:sp>
        <p:nvSpPr>
          <p:cNvPr id="119002" name="Rectangle 218"/>
          <p:cNvSpPr>
            <a:spLocks noChangeArrowheads="1"/>
          </p:cNvSpPr>
          <p:nvPr/>
        </p:nvSpPr>
        <p:spPr bwMode="auto">
          <a:xfrm>
            <a:off x="741363" y="5981700"/>
            <a:ext cx="2092325" cy="457200"/>
          </a:xfrm>
          <a:prstGeom prst="rect">
            <a:avLst/>
          </a:prstGeom>
          <a:noFill/>
          <a:ln w="9525">
            <a:noFill/>
            <a:miter lim="800000"/>
            <a:headEnd/>
            <a:tailEnd/>
          </a:ln>
        </p:spPr>
        <p:txBody>
          <a:bodyPr wrap="none">
            <a:spAutoFit/>
          </a:bodyPr>
          <a:lstStyle/>
          <a:p>
            <a:r>
              <a:rPr lang="en-US" sz="1200">
                <a:solidFill>
                  <a:srgbClr val="000000"/>
                </a:solidFill>
                <a:latin typeface="Arial" charset="0"/>
              </a:rPr>
              <a:t>NOTE:</a:t>
            </a:r>
          </a:p>
          <a:p>
            <a:r>
              <a:rPr lang="en-US" sz="1200">
                <a:solidFill>
                  <a:srgbClr val="000000"/>
                </a:solidFill>
                <a:latin typeface="Arial" charset="0"/>
              </a:rPr>
              <a:t>All fillets and round are R6.5</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8794"/>
                                        </p:tgtEl>
                                        <p:attrNameLst>
                                          <p:attrName>style.visibility</p:attrName>
                                        </p:attrNameLst>
                                      </p:cBhvr>
                                      <p:to>
                                        <p:strVal val="visible"/>
                                      </p:to>
                                    </p:set>
                                    <p:animEffect transition="in" filter="fade">
                                      <p:cBhvr>
                                        <p:cTn id="12" dur="1000"/>
                                        <p:tgtEl>
                                          <p:spTgt spid="1187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5"/>
                                        </p:tgtEl>
                                      </p:cBhvr>
                                    </p:animEffect>
                                    <p:set>
                                      <p:cBhvr>
                                        <p:cTn id="42" dur="1" fill="hold">
                                          <p:stCondLst>
                                            <p:cond delay="19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19002"/>
                                        </p:tgtEl>
                                        <p:attrNameLst>
                                          <p:attrName>style.visibility</p:attrName>
                                        </p:attrNameLst>
                                      </p:cBhvr>
                                      <p:to>
                                        <p:strVal val="visible"/>
                                      </p:to>
                                    </p:set>
                                    <p:animEffect transition="in" filter="fade">
                                      <p:cBhvr>
                                        <p:cTn id="45" dur="1000"/>
                                        <p:tgtEl>
                                          <p:spTgt spid="11900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8994"/>
                                        </p:tgtEl>
                                        <p:attrNameLst>
                                          <p:attrName>style.visibility</p:attrName>
                                        </p:attrNameLst>
                                      </p:cBhvr>
                                      <p:to>
                                        <p:strVal val="visible"/>
                                      </p:to>
                                    </p:set>
                                    <p:animEffect transition="in" filter="wipe(left)">
                                      <p:cBhvr>
                                        <p:cTn id="65" dur="1000"/>
                                        <p:tgtEl>
                                          <p:spTgt spid="11899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19001"/>
                                        </p:tgtEl>
                                        <p:attrNameLst>
                                          <p:attrName>style.visibility</p:attrName>
                                        </p:attrNameLst>
                                      </p:cBhvr>
                                      <p:to>
                                        <p:strVal val="visible"/>
                                      </p:to>
                                    </p:set>
                                    <p:animEffect transition="in" filter="wipe(left)">
                                      <p:cBhvr>
                                        <p:cTn id="70" dur="1000"/>
                                        <p:tgtEl>
                                          <p:spTgt spid="119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4" grpId="0" animBg="1"/>
      <p:bldP spid="118994" grpId="0"/>
      <p:bldP spid="119001" grpId="0"/>
      <p:bldP spid="11900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68" name="Rectangle 36"/>
          <p:cNvSpPr>
            <a:spLocks noChangeArrowheads="1"/>
          </p:cNvSpPr>
          <p:nvPr/>
        </p:nvSpPr>
        <p:spPr bwMode="auto">
          <a:xfrm>
            <a:off x="279400" y="952500"/>
            <a:ext cx="8521700" cy="1746250"/>
          </a:xfrm>
          <a:prstGeom prst="rect">
            <a:avLst/>
          </a:prstGeom>
          <a:solidFill>
            <a:srgbClr val="FFFF99"/>
          </a:solidFill>
          <a:ln w="9525">
            <a:noFill/>
            <a:miter lim="800000"/>
            <a:headEnd/>
            <a:tailEnd/>
          </a:ln>
        </p:spPr>
        <p:txBody>
          <a:bodyPr wrap="none" anchor="ctr"/>
          <a:lstStyle/>
          <a:p>
            <a:endParaRPr lang="en-US" sz="2800"/>
          </a:p>
        </p:txBody>
      </p:sp>
      <p:grpSp>
        <p:nvGrpSpPr>
          <p:cNvPr id="2" name="Group 105"/>
          <p:cNvGrpSpPr>
            <a:grpSpLocks/>
          </p:cNvGrpSpPr>
          <p:nvPr/>
        </p:nvGrpSpPr>
        <p:grpSpPr bwMode="auto">
          <a:xfrm>
            <a:off x="201613" y="4081463"/>
            <a:ext cx="3871912" cy="1955800"/>
            <a:chOff x="127" y="2571"/>
            <a:chExt cx="2439" cy="1232"/>
          </a:xfrm>
        </p:grpSpPr>
        <p:sp>
          <p:nvSpPr>
            <p:cNvPr id="61483" name="Freeform 44"/>
            <p:cNvSpPr>
              <a:spLocks/>
            </p:cNvSpPr>
            <p:nvPr/>
          </p:nvSpPr>
          <p:spPr bwMode="auto">
            <a:xfrm>
              <a:off x="184" y="2633"/>
              <a:ext cx="2382" cy="1170"/>
            </a:xfrm>
            <a:custGeom>
              <a:avLst/>
              <a:gdLst>
                <a:gd name="T0" fmla="*/ 9 w 2382"/>
                <a:gd name="T1" fmla="*/ 1065 h 1170"/>
                <a:gd name="T2" fmla="*/ 0 w 2382"/>
                <a:gd name="T3" fmla="*/ 900 h 1170"/>
                <a:gd name="T4" fmla="*/ 27 w 2382"/>
                <a:gd name="T5" fmla="*/ 723 h 1170"/>
                <a:gd name="T6" fmla="*/ 99 w 2382"/>
                <a:gd name="T7" fmla="*/ 534 h 1170"/>
                <a:gd name="T8" fmla="*/ 189 w 2382"/>
                <a:gd name="T9" fmla="*/ 384 h 1170"/>
                <a:gd name="T10" fmla="*/ 324 w 2382"/>
                <a:gd name="T11" fmla="*/ 243 h 1170"/>
                <a:gd name="T12" fmla="*/ 465 w 2382"/>
                <a:gd name="T13" fmla="*/ 135 h 1170"/>
                <a:gd name="T14" fmla="*/ 621 w 2382"/>
                <a:gd name="T15" fmla="*/ 63 h 1170"/>
                <a:gd name="T16" fmla="*/ 780 w 2382"/>
                <a:gd name="T17" fmla="*/ 18 h 1170"/>
                <a:gd name="T18" fmla="*/ 1008 w 2382"/>
                <a:gd name="T19" fmla="*/ 0 h 1170"/>
                <a:gd name="T20" fmla="*/ 1209 w 2382"/>
                <a:gd name="T21" fmla="*/ 33 h 1170"/>
                <a:gd name="T22" fmla="*/ 1410 w 2382"/>
                <a:gd name="T23" fmla="*/ 114 h 1170"/>
                <a:gd name="T24" fmla="*/ 1596 w 2382"/>
                <a:gd name="T25" fmla="*/ 243 h 1170"/>
                <a:gd name="T26" fmla="*/ 1746 w 2382"/>
                <a:gd name="T27" fmla="*/ 348 h 1170"/>
                <a:gd name="T28" fmla="*/ 1932 w 2382"/>
                <a:gd name="T29" fmla="*/ 390 h 1170"/>
                <a:gd name="T30" fmla="*/ 2100 w 2382"/>
                <a:gd name="T31" fmla="*/ 372 h 1170"/>
                <a:gd name="T32" fmla="*/ 2232 w 2382"/>
                <a:gd name="T33" fmla="*/ 324 h 1170"/>
                <a:gd name="T34" fmla="*/ 2379 w 2382"/>
                <a:gd name="T35" fmla="*/ 210 h 1170"/>
                <a:gd name="T36" fmla="*/ 2382 w 2382"/>
                <a:gd name="T37" fmla="*/ 282 h 1170"/>
                <a:gd name="T38" fmla="*/ 2352 w 2382"/>
                <a:gd name="T39" fmla="*/ 387 h 1170"/>
                <a:gd name="T40" fmla="*/ 2364 w 2382"/>
                <a:gd name="T41" fmla="*/ 567 h 1170"/>
                <a:gd name="T42" fmla="*/ 2340 w 2382"/>
                <a:gd name="T43" fmla="*/ 723 h 1170"/>
                <a:gd name="T44" fmla="*/ 2364 w 2382"/>
                <a:gd name="T45" fmla="*/ 828 h 1170"/>
                <a:gd name="T46" fmla="*/ 2334 w 2382"/>
                <a:gd name="T47" fmla="*/ 984 h 1170"/>
                <a:gd name="T48" fmla="*/ 2361 w 2382"/>
                <a:gd name="T49" fmla="*/ 1122 h 1170"/>
                <a:gd name="T50" fmla="*/ 2217 w 2382"/>
                <a:gd name="T51" fmla="*/ 1158 h 1170"/>
                <a:gd name="T52" fmla="*/ 1977 w 2382"/>
                <a:gd name="T53" fmla="*/ 1095 h 1170"/>
                <a:gd name="T54" fmla="*/ 1824 w 2382"/>
                <a:gd name="T55" fmla="*/ 1143 h 1170"/>
                <a:gd name="T56" fmla="*/ 1596 w 2382"/>
                <a:gd name="T57" fmla="*/ 1125 h 1170"/>
                <a:gd name="T58" fmla="*/ 1398 w 2382"/>
                <a:gd name="T59" fmla="*/ 1167 h 1170"/>
                <a:gd name="T60" fmla="*/ 1107 w 2382"/>
                <a:gd name="T61" fmla="*/ 1122 h 1170"/>
                <a:gd name="T62" fmla="*/ 888 w 2382"/>
                <a:gd name="T63" fmla="*/ 1152 h 1170"/>
                <a:gd name="T64" fmla="*/ 579 w 2382"/>
                <a:gd name="T65" fmla="*/ 1116 h 1170"/>
                <a:gd name="T66" fmla="*/ 498 w 2382"/>
                <a:gd name="T67" fmla="*/ 1170 h 1170"/>
                <a:gd name="T68" fmla="*/ 402 w 2382"/>
                <a:gd name="T69" fmla="*/ 1140 h 1170"/>
                <a:gd name="T70" fmla="*/ 228 w 2382"/>
                <a:gd name="T71" fmla="*/ 1149 h 1170"/>
                <a:gd name="T72" fmla="*/ 9 w 2382"/>
                <a:gd name="T73" fmla="*/ 1065 h 1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2"/>
                <a:gd name="T112" fmla="*/ 0 h 1170"/>
                <a:gd name="T113" fmla="*/ 2382 w 2382"/>
                <a:gd name="T114" fmla="*/ 1170 h 1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2" h="1170">
                  <a:moveTo>
                    <a:pt x="9" y="1065"/>
                  </a:moveTo>
                  <a:lnTo>
                    <a:pt x="0" y="900"/>
                  </a:lnTo>
                  <a:lnTo>
                    <a:pt x="27" y="723"/>
                  </a:lnTo>
                  <a:lnTo>
                    <a:pt x="99" y="534"/>
                  </a:lnTo>
                  <a:lnTo>
                    <a:pt x="189" y="384"/>
                  </a:lnTo>
                  <a:lnTo>
                    <a:pt x="324" y="243"/>
                  </a:lnTo>
                  <a:lnTo>
                    <a:pt x="465" y="135"/>
                  </a:lnTo>
                  <a:lnTo>
                    <a:pt x="621" y="63"/>
                  </a:lnTo>
                  <a:lnTo>
                    <a:pt x="780" y="18"/>
                  </a:lnTo>
                  <a:lnTo>
                    <a:pt x="1008" y="0"/>
                  </a:lnTo>
                  <a:lnTo>
                    <a:pt x="1209" y="33"/>
                  </a:lnTo>
                  <a:lnTo>
                    <a:pt x="1410" y="114"/>
                  </a:lnTo>
                  <a:lnTo>
                    <a:pt x="1596" y="243"/>
                  </a:lnTo>
                  <a:lnTo>
                    <a:pt x="1746" y="348"/>
                  </a:lnTo>
                  <a:lnTo>
                    <a:pt x="1932" y="390"/>
                  </a:lnTo>
                  <a:lnTo>
                    <a:pt x="2100" y="372"/>
                  </a:lnTo>
                  <a:lnTo>
                    <a:pt x="2232" y="324"/>
                  </a:lnTo>
                  <a:lnTo>
                    <a:pt x="2379" y="210"/>
                  </a:lnTo>
                  <a:lnTo>
                    <a:pt x="2382" y="282"/>
                  </a:lnTo>
                  <a:lnTo>
                    <a:pt x="2352" y="387"/>
                  </a:lnTo>
                  <a:lnTo>
                    <a:pt x="2364" y="567"/>
                  </a:lnTo>
                  <a:lnTo>
                    <a:pt x="2340" y="723"/>
                  </a:lnTo>
                  <a:lnTo>
                    <a:pt x="2364" y="828"/>
                  </a:lnTo>
                  <a:lnTo>
                    <a:pt x="2334" y="984"/>
                  </a:lnTo>
                  <a:lnTo>
                    <a:pt x="2361" y="1122"/>
                  </a:lnTo>
                  <a:lnTo>
                    <a:pt x="2217" y="1158"/>
                  </a:lnTo>
                  <a:lnTo>
                    <a:pt x="1977" y="1095"/>
                  </a:lnTo>
                  <a:lnTo>
                    <a:pt x="1824" y="1143"/>
                  </a:lnTo>
                  <a:lnTo>
                    <a:pt x="1596" y="1125"/>
                  </a:lnTo>
                  <a:lnTo>
                    <a:pt x="1398" y="1167"/>
                  </a:lnTo>
                  <a:lnTo>
                    <a:pt x="1107" y="1122"/>
                  </a:lnTo>
                  <a:lnTo>
                    <a:pt x="888" y="1152"/>
                  </a:lnTo>
                  <a:lnTo>
                    <a:pt x="579" y="1116"/>
                  </a:lnTo>
                  <a:lnTo>
                    <a:pt x="498" y="1170"/>
                  </a:lnTo>
                  <a:lnTo>
                    <a:pt x="402" y="1140"/>
                  </a:lnTo>
                  <a:lnTo>
                    <a:pt x="228" y="1149"/>
                  </a:lnTo>
                  <a:lnTo>
                    <a:pt x="9" y="1065"/>
                  </a:lnTo>
                  <a:close/>
                </a:path>
              </a:pathLst>
            </a:custGeom>
            <a:solidFill>
              <a:srgbClr val="66CCFF"/>
            </a:solidFill>
            <a:ln w="9525">
              <a:noFill/>
              <a:round/>
              <a:headEnd/>
              <a:tailEnd/>
            </a:ln>
          </p:spPr>
          <p:txBody>
            <a:bodyPr/>
            <a:lstStyle/>
            <a:p>
              <a:endParaRPr lang="en-US"/>
            </a:p>
          </p:txBody>
        </p:sp>
        <p:sp>
          <p:nvSpPr>
            <p:cNvPr id="61484" name="Arc 2"/>
            <p:cNvSpPr>
              <a:spLocks/>
            </p:cNvSpPr>
            <p:nvPr/>
          </p:nvSpPr>
          <p:spPr bwMode="auto">
            <a:xfrm rot="-5798712">
              <a:off x="486" y="2289"/>
              <a:ext cx="960" cy="1678"/>
            </a:xfrm>
            <a:custGeom>
              <a:avLst/>
              <a:gdLst>
                <a:gd name="T0" fmla="*/ 0 w 21600"/>
                <a:gd name="T1" fmla="*/ 0 h 37744"/>
                <a:gd name="T2" fmla="*/ 0 w 21600"/>
                <a:gd name="T3" fmla="*/ 0 h 37744"/>
                <a:gd name="T4" fmla="*/ 0 w 21600"/>
                <a:gd name="T5" fmla="*/ 0 h 37744"/>
                <a:gd name="T6" fmla="*/ 0 60000 65536"/>
                <a:gd name="T7" fmla="*/ 0 60000 65536"/>
                <a:gd name="T8" fmla="*/ 0 60000 65536"/>
                <a:gd name="T9" fmla="*/ 0 w 21600"/>
                <a:gd name="T10" fmla="*/ 0 h 37744"/>
                <a:gd name="T11" fmla="*/ 21600 w 21600"/>
                <a:gd name="T12" fmla="*/ 37744 h 37744"/>
              </a:gdLst>
              <a:ahLst/>
              <a:cxnLst>
                <a:cxn ang="T6">
                  <a:pos x="T0" y="T1"/>
                </a:cxn>
                <a:cxn ang="T7">
                  <a:pos x="T2" y="T3"/>
                </a:cxn>
                <a:cxn ang="T8">
                  <a:pos x="T4" y="T5"/>
                </a:cxn>
              </a:cxnLst>
              <a:rect l="T9" t="T10" r="T11" b="T12"/>
              <a:pathLst>
                <a:path w="21600" h="37744" fill="none" extrusionOk="0">
                  <a:moveTo>
                    <a:pt x="-1" y="0"/>
                  </a:moveTo>
                  <a:cubicBezTo>
                    <a:pt x="11929" y="0"/>
                    <a:pt x="21600" y="9670"/>
                    <a:pt x="21600" y="21600"/>
                  </a:cubicBezTo>
                  <a:cubicBezTo>
                    <a:pt x="21600" y="27769"/>
                    <a:pt x="18961" y="33645"/>
                    <a:pt x="14350" y="37744"/>
                  </a:cubicBezTo>
                </a:path>
                <a:path w="21600" h="37744" stroke="0" extrusionOk="0">
                  <a:moveTo>
                    <a:pt x="-1" y="0"/>
                  </a:moveTo>
                  <a:cubicBezTo>
                    <a:pt x="11929" y="0"/>
                    <a:pt x="21600" y="9670"/>
                    <a:pt x="21600" y="21600"/>
                  </a:cubicBezTo>
                  <a:cubicBezTo>
                    <a:pt x="21600" y="27769"/>
                    <a:pt x="18961" y="33645"/>
                    <a:pt x="14350" y="37744"/>
                  </a:cubicBezTo>
                  <a:lnTo>
                    <a:pt x="0" y="21600"/>
                  </a:lnTo>
                  <a:close/>
                </a:path>
              </a:pathLst>
            </a:custGeom>
            <a:noFill/>
            <a:ln w="38100">
              <a:solidFill>
                <a:srgbClr val="000000"/>
              </a:solidFill>
              <a:round/>
              <a:headEnd/>
              <a:tailEnd/>
            </a:ln>
          </p:spPr>
          <p:txBody>
            <a:bodyPr wrap="none" anchor="ctr"/>
            <a:lstStyle/>
            <a:p>
              <a:endParaRPr lang="en-US"/>
            </a:p>
          </p:txBody>
        </p:sp>
        <p:sp>
          <p:nvSpPr>
            <p:cNvPr id="61485" name="Arc 3"/>
            <p:cNvSpPr>
              <a:spLocks/>
            </p:cNvSpPr>
            <p:nvPr/>
          </p:nvSpPr>
          <p:spPr bwMode="auto">
            <a:xfrm rot="2578206" flipV="1">
              <a:off x="1886" y="2571"/>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grpSp>
      <p:sp>
        <p:nvSpPr>
          <p:cNvPr id="69639" name="Line 7"/>
          <p:cNvSpPr>
            <a:spLocks noChangeShapeType="1"/>
          </p:cNvSpPr>
          <p:nvPr/>
        </p:nvSpPr>
        <p:spPr bwMode="auto">
          <a:xfrm flipH="1" flipV="1">
            <a:off x="833438" y="4503738"/>
            <a:ext cx="587375" cy="908050"/>
          </a:xfrm>
          <a:prstGeom prst="line">
            <a:avLst/>
          </a:prstGeom>
          <a:noFill/>
          <a:ln w="19050">
            <a:solidFill>
              <a:srgbClr val="000000"/>
            </a:solidFill>
            <a:round/>
            <a:headEnd/>
            <a:tailEnd type="arrow" w="sm" len="lg"/>
          </a:ln>
        </p:spPr>
        <p:txBody>
          <a:bodyPr/>
          <a:lstStyle/>
          <a:p>
            <a:endParaRPr lang="en-US"/>
          </a:p>
        </p:txBody>
      </p:sp>
      <p:sp>
        <p:nvSpPr>
          <p:cNvPr id="69641" name="Line 9"/>
          <p:cNvSpPr>
            <a:spLocks noChangeShapeType="1"/>
          </p:cNvSpPr>
          <p:nvPr/>
        </p:nvSpPr>
        <p:spPr bwMode="auto">
          <a:xfrm flipH="1">
            <a:off x="3048000" y="4043363"/>
            <a:ext cx="301625" cy="685800"/>
          </a:xfrm>
          <a:prstGeom prst="line">
            <a:avLst/>
          </a:prstGeom>
          <a:noFill/>
          <a:ln w="19050">
            <a:solidFill>
              <a:srgbClr val="000000"/>
            </a:solidFill>
            <a:round/>
            <a:headEnd/>
            <a:tailEnd type="arrow" w="sm" len="lg"/>
          </a:ln>
        </p:spPr>
        <p:txBody>
          <a:bodyPr/>
          <a:lstStyle/>
          <a:p>
            <a:endParaRPr lang="en-US"/>
          </a:p>
        </p:txBody>
      </p:sp>
      <p:grpSp>
        <p:nvGrpSpPr>
          <p:cNvPr id="3" name="Group 108"/>
          <p:cNvGrpSpPr>
            <a:grpSpLocks/>
          </p:cNvGrpSpPr>
          <p:nvPr/>
        </p:nvGrpSpPr>
        <p:grpSpPr bwMode="auto">
          <a:xfrm>
            <a:off x="1755775" y="3865563"/>
            <a:ext cx="2574925" cy="1890712"/>
            <a:chOff x="1106" y="2435"/>
            <a:chExt cx="1622" cy="1191"/>
          </a:xfrm>
        </p:grpSpPr>
        <p:sp>
          <p:nvSpPr>
            <p:cNvPr id="61480" name="Line 13"/>
            <p:cNvSpPr>
              <a:spLocks noChangeShapeType="1"/>
            </p:cNvSpPr>
            <p:nvPr/>
          </p:nvSpPr>
          <p:spPr bwMode="auto">
            <a:xfrm>
              <a:off x="1106" y="3611"/>
              <a:ext cx="1622" cy="0"/>
            </a:xfrm>
            <a:prstGeom prst="line">
              <a:avLst/>
            </a:prstGeom>
            <a:noFill/>
            <a:ln w="19050">
              <a:solidFill>
                <a:srgbClr val="000000"/>
              </a:solidFill>
              <a:round/>
              <a:headEnd/>
              <a:tailEnd/>
            </a:ln>
          </p:spPr>
          <p:txBody>
            <a:bodyPr/>
            <a:lstStyle/>
            <a:p>
              <a:endParaRPr lang="en-US"/>
            </a:p>
          </p:txBody>
        </p:sp>
        <p:sp>
          <p:nvSpPr>
            <p:cNvPr id="61481" name="Line 14"/>
            <p:cNvSpPr>
              <a:spLocks noChangeShapeType="1"/>
            </p:cNvSpPr>
            <p:nvPr/>
          </p:nvSpPr>
          <p:spPr bwMode="auto">
            <a:xfrm>
              <a:off x="2228" y="2459"/>
              <a:ext cx="498" cy="0"/>
            </a:xfrm>
            <a:prstGeom prst="line">
              <a:avLst/>
            </a:prstGeom>
            <a:noFill/>
            <a:ln w="19050">
              <a:solidFill>
                <a:srgbClr val="000000"/>
              </a:solidFill>
              <a:round/>
              <a:headEnd/>
              <a:tailEnd/>
            </a:ln>
          </p:spPr>
          <p:txBody>
            <a:bodyPr/>
            <a:lstStyle/>
            <a:p>
              <a:endParaRPr lang="en-US"/>
            </a:p>
          </p:txBody>
        </p:sp>
        <p:sp>
          <p:nvSpPr>
            <p:cNvPr id="61482" name="Line 15"/>
            <p:cNvSpPr>
              <a:spLocks noChangeShapeType="1"/>
            </p:cNvSpPr>
            <p:nvPr/>
          </p:nvSpPr>
          <p:spPr bwMode="auto">
            <a:xfrm>
              <a:off x="2661" y="2435"/>
              <a:ext cx="0" cy="1191"/>
            </a:xfrm>
            <a:prstGeom prst="line">
              <a:avLst/>
            </a:prstGeom>
            <a:noFill/>
            <a:ln w="19050">
              <a:solidFill>
                <a:srgbClr val="000000"/>
              </a:solidFill>
              <a:round/>
              <a:headEnd type="arrow" w="sm" len="lg"/>
              <a:tailEnd type="arrow" w="sm" len="lg"/>
            </a:ln>
          </p:spPr>
          <p:txBody>
            <a:bodyPr/>
            <a:lstStyle/>
            <a:p>
              <a:endParaRPr lang="en-US"/>
            </a:p>
          </p:txBody>
        </p:sp>
      </p:grpSp>
      <p:grpSp>
        <p:nvGrpSpPr>
          <p:cNvPr id="4" name="Group 107"/>
          <p:cNvGrpSpPr>
            <a:grpSpLocks/>
          </p:cNvGrpSpPr>
          <p:nvPr/>
        </p:nvGrpSpPr>
        <p:grpSpPr bwMode="auto">
          <a:xfrm>
            <a:off x="1595438" y="3411538"/>
            <a:ext cx="1846262" cy="2187575"/>
            <a:chOff x="1005" y="2149"/>
            <a:chExt cx="1163" cy="1378"/>
          </a:xfrm>
        </p:grpSpPr>
        <p:sp>
          <p:nvSpPr>
            <p:cNvPr id="61477" name="Line 16"/>
            <p:cNvSpPr>
              <a:spLocks noChangeShapeType="1"/>
            </p:cNvSpPr>
            <p:nvPr/>
          </p:nvSpPr>
          <p:spPr bwMode="auto">
            <a:xfrm flipV="1">
              <a:off x="1026" y="2149"/>
              <a:ext cx="0" cy="1378"/>
            </a:xfrm>
            <a:prstGeom prst="line">
              <a:avLst/>
            </a:prstGeom>
            <a:noFill/>
            <a:ln w="19050">
              <a:solidFill>
                <a:srgbClr val="000000"/>
              </a:solidFill>
              <a:round/>
              <a:headEnd/>
              <a:tailEnd/>
            </a:ln>
          </p:spPr>
          <p:txBody>
            <a:bodyPr/>
            <a:lstStyle/>
            <a:p>
              <a:endParaRPr lang="en-US"/>
            </a:p>
          </p:txBody>
        </p:sp>
        <p:sp>
          <p:nvSpPr>
            <p:cNvPr id="61478" name="Line 17"/>
            <p:cNvSpPr>
              <a:spLocks noChangeShapeType="1"/>
            </p:cNvSpPr>
            <p:nvPr/>
          </p:nvSpPr>
          <p:spPr bwMode="auto">
            <a:xfrm flipV="1">
              <a:off x="2150" y="2159"/>
              <a:ext cx="0" cy="224"/>
            </a:xfrm>
            <a:prstGeom prst="line">
              <a:avLst/>
            </a:prstGeom>
            <a:noFill/>
            <a:ln w="19050">
              <a:solidFill>
                <a:srgbClr val="000000"/>
              </a:solidFill>
              <a:round/>
              <a:headEnd/>
              <a:tailEnd/>
            </a:ln>
          </p:spPr>
          <p:txBody>
            <a:bodyPr/>
            <a:lstStyle/>
            <a:p>
              <a:endParaRPr lang="en-US"/>
            </a:p>
          </p:txBody>
        </p:sp>
        <p:sp>
          <p:nvSpPr>
            <p:cNvPr id="61479" name="Line 18"/>
            <p:cNvSpPr>
              <a:spLocks noChangeShapeType="1"/>
            </p:cNvSpPr>
            <p:nvPr/>
          </p:nvSpPr>
          <p:spPr bwMode="auto">
            <a:xfrm flipH="1">
              <a:off x="1005" y="2225"/>
              <a:ext cx="1163" cy="0"/>
            </a:xfrm>
            <a:prstGeom prst="line">
              <a:avLst/>
            </a:prstGeom>
            <a:noFill/>
            <a:ln w="19050">
              <a:solidFill>
                <a:srgbClr val="000000"/>
              </a:solidFill>
              <a:round/>
              <a:headEnd type="arrow" w="sm" len="lg"/>
              <a:tailEnd type="arrow" w="sm" len="lg"/>
            </a:ln>
          </p:spPr>
          <p:txBody>
            <a:bodyPr/>
            <a:lstStyle/>
            <a:p>
              <a:endParaRPr lang="en-US"/>
            </a:p>
          </p:txBody>
        </p:sp>
      </p:grpSp>
      <p:grpSp>
        <p:nvGrpSpPr>
          <p:cNvPr id="5" name="Group 104"/>
          <p:cNvGrpSpPr>
            <a:grpSpLocks/>
          </p:cNvGrpSpPr>
          <p:nvPr/>
        </p:nvGrpSpPr>
        <p:grpSpPr bwMode="auto">
          <a:xfrm>
            <a:off x="422275" y="895350"/>
            <a:ext cx="7939088" cy="1714500"/>
            <a:chOff x="266" y="578"/>
            <a:chExt cx="5001" cy="1080"/>
          </a:xfrm>
        </p:grpSpPr>
        <p:sp>
          <p:nvSpPr>
            <p:cNvPr id="61475" name="Text Box 22"/>
            <p:cNvSpPr txBox="1">
              <a:spLocks noChangeArrowheads="1"/>
            </p:cNvSpPr>
            <p:nvPr/>
          </p:nvSpPr>
          <p:spPr bwMode="auto">
            <a:xfrm>
              <a:off x="518" y="578"/>
              <a:ext cx="4749" cy="1080"/>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The curve constructed from two or more arcs, </a:t>
              </a:r>
            </a:p>
            <a:p>
              <a:pPr>
                <a:lnSpc>
                  <a:spcPct val="130000"/>
                </a:lnSpc>
              </a:pPr>
              <a:r>
                <a:rPr lang="en-US" sz="2800">
                  <a:solidFill>
                    <a:srgbClr val="000000"/>
                  </a:solidFill>
                  <a:latin typeface="Arial" charset="0"/>
                  <a:cs typeface="Arial" charset="0"/>
                </a:rPr>
                <a:t>requires the dimensions of </a:t>
              </a:r>
              <a:r>
                <a:rPr lang="en-US" sz="2800" b="1">
                  <a:solidFill>
                    <a:schemeClr val="accent2"/>
                  </a:solidFill>
                  <a:latin typeface="Arial" charset="0"/>
                  <a:cs typeface="Arial" charset="0"/>
                </a:rPr>
                <a:t>radii</a:t>
              </a:r>
              <a:r>
                <a:rPr lang="en-US" sz="2800">
                  <a:solidFill>
                    <a:srgbClr val="000000"/>
                  </a:solidFill>
                  <a:latin typeface="Arial" charset="0"/>
                  <a:cs typeface="Arial" charset="0"/>
                </a:rPr>
                <a:t> and </a:t>
              </a:r>
              <a:r>
                <a:rPr lang="en-US" sz="2800" b="1">
                  <a:solidFill>
                    <a:schemeClr val="accent2"/>
                  </a:solidFill>
                  <a:latin typeface="Arial" charset="0"/>
                  <a:cs typeface="Arial" charset="0"/>
                </a:rPr>
                <a:t>center’s</a:t>
              </a:r>
            </a:p>
            <a:p>
              <a:pPr>
                <a:lnSpc>
                  <a:spcPct val="130000"/>
                </a:lnSpc>
              </a:pPr>
              <a:r>
                <a:rPr lang="en-US" sz="2800" b="1">
                  <a:solidFill>
                    <a:schemeClr val="accent2"/>
                  </a:solidFill>
                  <a:latin typeface="Arial" charset="0"/>
                  <a:cs typeface="Arial" charset="0"/>
                </a:rPr>
                <a:t>location</a:t>
              </a:r>
              <a:r>
                <a:rPr lang="en-US" sz="2800">
                  <a:solidFill>
                    <a:srgbClr val="000000"/>
                  </a:solidFill>
                  <a:latin typeface="Arial" charset="0"/>
                  <a:cs typeface="Arial" charset="0"/>
                </a:rPr>
                <a:t>.</a:t>
              </a:r>
            </a:p>
          </p:txBody>
        </p:sp>
        <p:sp>
          <p:nvSpPr>
            <p:cNvPr id="69670" name="Rectangle 38"/>
            <p:cNvSpPr>
              <a:spLocks noChangeArrowheads="1"/>
            </p:cNvSpPr>
            <p:nvPr/>
          </p:nvSpPr>
          <p:spPr bwMode="auto">
            <a:xfrm>
              <a:off x="266" y="732"/>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sp>
        <p:nvSpPr>
          <p:cNvPr id="61449" name="Rectangle 40"/>
          <p:cNvSpPr>
            <a:spLocks noChangeArrowheads="1"/>
          </p:cNvSpPr>
          <p:nvPr/>
        </p:nvSpPr>
        <p:spPr bwMode="auto">
          <a:xfrm>
            <a:off x="5969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CURVE</a:t>
            </a:r>
          </a:p>
        </p:txBody>
      </p:sp>
      <p:grpSp>
        <p:nvGrpSpPr>
          <p:cNvPr id="6" name="Group 41"/>
          <p:cNvGrpSpPr>
            <a:grpSpLocks/>
          </p:cNvGrpSpPr>
          <p:nvPr/>
        </p:nvGrpSpPr>
        <p:grpSpPr bwMode="auto">
          <a:xfrm>
            <a:off x="3344863" y="3827463"/>
            <a:ext cx="142875" cy="149225"/>
            <a:chOff x="2064" y="2858"/>
            <a:chExt cx="90" cy="94"/>
          </a:xfrm>
        </p:grpSpPr>
        <p:sp>
          <p:nvSpPr>
            <p:cNvPr id="61473" name="Line 42"/>
            <p:cNvSpPr>
              <a:spLocks noChangeShapeType="1"/>
            </p:cNvSpPr>
            <p:nvPr/>
          </p:nvSpPr>
          <p:spPr bwMode="auto">
            <a:xfrm>
              <a:off x="2109" y="2858"/>
              <a:ext cx="0" cy="94"/>
            </a:xfrm>
            <a:prstGeom prst="line">
              <a:avLst/>
            </a:prstGeom>
            <a:noFill/>
            <a:ln w="19050">
              <a:solidFill>
                <a:srgbClr val="000000"/>
              </a:solidFill>
              <a:round/>
              <a:headEnd/>
              <a:tailEnd/>
            </a:ln>
          </p:spPr>
          <p:txBody>
            <a:bodyPr/>
            <a:lstStyle/>
            <a:p>
              <a:endParaRPr lang="en-US"/>
            </a:p>
          </p:txBody>
        </p:sp>
        <p:sp>
          <p:nvSpPr>
            <p:cNvPr id="61474" name="Line 43"/>
            <p:cNvSpPr>
              <a:spLocks noChangeShapeType="1"/>
            </p:cNvSpPr>
            <p:nvPr/>
          </p:nvSpPr>
          <p:spPr bwMode="auto">
            <a:xfrm flipH="1">
              <a:off x="2064" y="2906"/>
              <a:ext cx="90" cy="0"/>
            </a:xfrm>
            <a:prstGeom prst="line">
              <a:avLst/>
            </a:prstGeom>
            <a:noFill/>
            <a:ln w="19050">
              <a:solidFill>
                <a:srgbClr val="000000"/>
              </a:solidFill>
              <a:round/>
              <a:headEnd/>
              <a:tailEnd/>
            </a:ln>
          </p:spPr>
          <p:txBody>
            <a:bodyPr/>
            <a:lstStyle/>
            <a:p>
              <a:endParaRPr lang="en-US"/>
            </a:p>
          </p:txBody>
        </p:sp>
      </p:grpSp>
      <p:grpSp>
        <p:nvGrpSpPr>
          <p:cNvPr id="7" name="Group 47"/>
          <p:cNvGrpSpPr>
            <a:grpSpLocks/>
          </p:cNvGrpSpPr>
          <p:nvPr/>
        </p:nvGrpSpPr>
        <p:grpSpPr bwMode="auto">
          <a:xfrm>
            <a:off x="1558925" y="5656263"/>
            <a:ext cx="142875" cy="149225"/>
            <a:chOff x="2064" y="2858"/>
            <a:chExt cx="90" cy="94"/>
          </a:xfrm>
        </p:grpSpPr>
        <p:sp>
          <p:nvSpPr>
            <p:cNvPr id="61471" name="Line 48"/>
            <p:cNvSpPr>
              <a:spLocks noChangeShapeType="1"/>
            </p:cNvSpPr>
            <p:nvPr/>
          </p:nvSpPr>
          <p:spPr bwMode="auto">
            <a:xfrm>
              <a:off x="2109" y="2858"/>
              <a:ext cx="0" cy="94"/>
            </a:xfrm>
            <a:prstGeom prst="line">
              <a:avLst/>
            </a:prstGeom>
            <a:noFill/>
            <a:ln w="19050">
              <a:solidFill>
                <a:srgbClr val="000000"/>
              </a:solidFill>
              <a:round/>
              <a:headEnd/>
              <a:tailEnd/>
            </a:ln>
          </p:spPr>
          <p:txBody>
            <a:bodyPr/>
            <a:lstStyle/>
            <a:p>
              <a:endParaRPr lang="en-US"/>
            </a:p>
          </p:txBody>
        </p:sp>
        <p:sp>
          <p:nvSpPr>
            <p:cNvPr id="61472" name="Line 49"/>
            <p:cNvSpPr>
              <a:spLocks noChangeShapeType="1"/>
            </p:cNvSpPr>
            <p:nvPr/>
          </p:nvSpPr>
          <p:spPr bwMode="auto">
            <a:xfrm flipH="1">
              <a:off x="2064" y="2906"/>
              <a:ext cx="90" cy="0"/>
            </a:xfrm>
            <a:prstGeom prst="line">
              <a:avLst/>
            </a:prstGeom>
            <a:noFill/>
            <a:ln w="19050">
              <a:solidFill>
                <a:srgbClr val="000000"/>
              </a:solidFill>
              <a:round/>
              <a:headEnd/>
              <a:tailEnd/>
            </a:ln>
          </p:spPr>
          <p:txBody>
            <a:bodyPr/>
            <a:lstStyle/>
            <a:p>
              <a:endParaRPr lang="en-US"/>
            </a:p>
          </p:txBody>
        </p:sp>
      </p:grpSp>
      <p:sp>
        <p:nvSpPr>
          <p:cNvPr id="69682" name="AutoShape 50"/>
          <p:cNvSpPr>
            <a:spLocks noChangeArrowheads="1"/>
          </p:cNvSpPr>
          <p:nvPr/>
        </p:nvSpPr>
        <p:spPr bwMode="auto">
          <a:xfrm>
            <a:off x="4476750" y="3022600"/>
            <a:ext cx="4502150" cy="3390900"/>
          </a:xfrm>
          <a:prstGeom prst="roundRect">
            <a:avLst>
              <a:gd name="adj" fmla="val 3949"/>
            </a:avLst>
          </a:prstGeom>
          <a:noFill/>
          <a:ln w="19050">
            <a:solidFill>
              <a:srgbClr val="000000"/>
            </a:solidFill>
            <a:prstDash val="lgDash"/>
            <a:round/>
            <a:headEnd/>
            <a:tailEnd/>
          </a:ln>
        </p:spPr>
        <p:txBody>
          <a:bodyPr wrap="none" anchor="ctr"/>
          <a:lstStyle/>
          <a:p>
            <a:endParaRPr lang="en-US"/>
          </a:p>
        </p:txBody>
      </p:sp>
      <p:sp>
        <p:nvSpPr>
          <p:cNvPr id="69683" name="Text Box 51"/>
          <p:cNvSpPr txBox="1">
            <a:spLocks noChangeArrowheads="1"/>
          </p:cNvSpPr>
          <p:nvPr/>
        </p:nvSpPr>
        <p:spPr bwMode="auto">
          <a:xfrm>
            <a:off x="4930775" y="2782888"/>
            <a:ext cx="3649663" cy="523875"/>
          </a:xfrm>
          <a:prstGeom prst="rect">
            <a:avLst/>
          </a:prstGeom>
          <a:solidFill>
            <a:srgbClr val="FF3300"/>
          </a:solidFill>
          <a:ln w="9525">
            <a:noFill/>
            <a:miter lim="800000"/>
            <a:headEnd/>
            <a:tailEnd/>
          </a:ln>
        </p:spPr>
        <p:txBody>
          <a:bodyPr wrap="none">
            <a:spAutoFit/>
          </a:bodyPr>
          <a:lstStyle/>
          <a:p>
            <a:r>
              <a:rPr lang="en-US" sz="2800" b="1">
                <a:solidFill>
                  <a:schemeClr val="bg1"/>
                </a:solidFill>
                <a:latin typeface="Arial" charset="0"/>
              </a:rPr>
              <a:t>COMMON  MISTAKE</a:t>
            </a:r>
            <a:endParaRPr lang="th-TH" sz="2800" b="1">
              <a:solidFill>
                <a:schemeClr val="bg1"/>
              </a:solidFill>
              <a:latin typeface="Arial" charset="0"/>
            </a:endParaRPr>
          </a:p>
        </p:txBody>
      </p:sp>
      <p:sp>
        <p:nvSpPr>
          <p:cNvPr id="69718" name="Line 86"/>
          <p:cNvSpPr>
            <a:spLocks noChangeShapeType="1"/>
          </p:cNvSpPr>
          <p:nvPr/>
        </p:nvSpPr>
        <p:spPr bwMode="auto">
          <a:xfrm flipH="1">
            <a:off x="7172325" y="4097338"/>
            <a:ext cx="455613" cy="473075"/>
          </a:xfrm>
          <a:prstGeom prst="line">
            <a:avLst/>
          </a:prstGeom>
          <a:noFill/>
          <a:ln w="19050">
            <a:solidFill>
              <a:srgbClr val="FF3300"/>
            </a:solidFill>
            <a:round/>
            <a:headEnd/>
            <a:tailEnd type="arrow" w="sm" len="lg"/>
          </a:ln>
        </p:spPr>
        <p:txBody>
          <a:bodyPr/>
          <a:lstStyle/>
          <a:p>
            <a:endParaRPr lang="en-US"/>
          </a:p>
        </p:txBody>
      </p:sp>
      <p:grpSp>
        <p:nvGrpSpPr>
          <p:cNvPr id="8" name="Group 109"/>
          <p:cNvGrpSpPr>
            <a:grpSpLocks/>
          </p:cNvGrpSpPr>
          <p:nvPr/>
        </p:nvGrpSpPr>
        <p:grpSpPr bwMode="auto">
          <a:xfrm>
            <a:off x="4598988" y="3840163"/>
            <a:ext cx="3868737" cy="2209800"/>
            <a:chOff x="2897" y="2419"/>
            <a:chExt cx="2437" cy="1392"/>
          </a:xfrm>
        </p:grpSpPr>
        <p:grpSp>
          <p:nvGrpSpPr>
            <p:cNvPr id="61461" name="Group 106"/>
            <p:cNvGrpSpPr>
              <a:grpSpLocks/>
            </p:cNvGrpSpPr>
            <p:nvPr/>
          </p:nvGrpSpPr>
          <p:grpSpPr bwMode="auto">
            <a:xfrm>
              <a:off x="2897" y="2579"/>
              <a:ext cx="2437" cy="1232"/>
              <a:chOff x="2897" y="2579"/>
              <a:chExt cx="2437" cy="1232"/>
            </a:xfrm>
          </p:grpSpPr>
          <p:sp>
            <p:nvSpPr>
              <p:cNvPr id="61468" name="Freeform 82"/>
              <p:cNvSpPr>
                <a:spLocks/>
              </p:cNvSpPr>
              <p:nvPr/>
            </p:nvSpPr>
            <p:spPr bwMode="auto">
              <a:xfrm>
                <a:off x="2952" y="2641"/>
                <a:ext cx="2382" cy="1170"/>
              </a:xfrm>
              <a:custGeom>
                <a:avLst/>
                <a:gdLst>
                  <a:gd name="T0" fmla="*/ 9 w 2382"/>
                  <a:gd name="T1" fmla="*/ 1065 h 1170"/>
                  <a:gd name="T2" fmla="*/ 0 w 2382"/>
                  <a:gd name="T3" fmla="*/ 900 h 1170"/>
                  <a:gd name="T4" fmla="*/ 27 w 2382"/>
                  <a:gd name="T5" fmla="*/ 723 h 1170"/>
                  <a:gd name="T6" fmla="*/ 99 w 2382"/>
                  <a:gd name="T7" fmla="*/ 534 h 1170"/>
                  <a:gd name="T8" fmla="*/ 189 w 2382"/>
                  <a:gd name="T9" fmla="*/ 384 h 1170"/>
                  <a:gd name="T10" fmla="*/ 324 w 2382"/>
                  <a:gd name="T11" fmla="*/ 243 h 1170"/>
                  <a:gd name="T12" fmla="*/ 465 w 2382"/>
                  <a:gd name="T13" fmla="*/ 135 h 1170"/>
                  <a:gd name="T14" fmla="*/ 621 w 2382"/>
                  <a:gd name="T15" fmla="*/ 63 h 1170"/>
                  <a:gd name="T16" fmla="*/ 780 w 2382"/>
                  <a:gd name="T17" fmla="*/ 18 h 1170"/>
                  <a:gd name="T18" fmla="*/ 1008 w 2382"/>
                  <a:gd name="T19" fmla="*/ 0 h 1170"/>
                  <a:gd name="T20" fmla="*/ 1209 w 2382"/>
                  <a:gd name="T21" fmla="*/ 33 h 1170"/>
                  <a:gd name="T22" fmla="*/ 1410 w 2382"/>
                  <a:gd name="T23" fmla="*/ 114 h 1170"/>
                  <a:gd name="T24" fmla="*/ 1596 w 2382"/>
                  <a:gd name="T25" fmla="*/ 243 h 1170"/>
                  <a:gd name="T26" fmla="*/ 1746 w 2382"/>
                  <a:gd name="T27" fmla="*/ 348 h 1170"/>
                  <a:gd name="T28" fmla="*/ 1932 w 2382"/>
                  <a:gd name="T29" fmla="*/ 390 h 1170"/>
                  <a:gd name="T30" fmla="*/ 2100 w 2382"/>
                  <a:gd name="T31" fmla="*/ 372 h 1170"/>
                  <a:gd name="T32" fmla="*/ 2232 w 2382"/>
                  <a:gd name="T33" fmla="*/ 324 h 1170"/>
                  <a:gd name="T34" fmla="*/ 2379 w 2382"/>
                  <a:gd name="T35" fmla="*/ 210 h 1170"/>
                  <a:gd name="T36" fmla="*/ 2382 w 2382"/>
                  <a:gd name="T37" fmla="*/ 282 h 1170"/>
                  <a:gd name="T38" fmla="*/ 2352 w 2382"/>
                  <a:gd name="T39" fmla="*/ 387 h 1170"/>
                  <a:gd name="T40" fmla="*/ 2364 w 2382"/>
                  <a:gd name="T41" fmla="*/ 567 h 1170"/>
                  <a:gd name="T42" fmla="*/ 2340 w 2382"/>
                  <a:gd name="T43" fmla="*/ 723 h 1170"/>
                  <a:gd name="T44" fmla="*/ 2364 w 2382"/>
                  <a:gd name="T45" fmla="*/ 828 h 1170"/>
                  <a:gd name="T46" fmla="*/ 2334 w 2382"/>
                  <a:gd name="T47" fmla="*/ 984 h 1170"/>
                  <a:gd name="T48" fmla="*/ 2361 w 2382"/>
                  <a:gd name="T49" fmla="*/ 1122 h 1170"/>
                  <a:gd name="T50" fmla="*/ 2217 w 2382"/>
                  <a:gd name="T51" fmla="*/ 1158 h 1170"/>
                  <a:gd name="T52" fmla="*/ 1977 w 2382"/>
                  <a:gd name="T53" fmla="*/ 1095 h 1170"/>
                  <a:gd name="T54" fmla="*/ 1824 w 2382"/>
                  <a:gd name="T55" fmla="*/ 1143 h 1170"/>
                  <a:gd name="T56" fmla="*/ 1596 w 2382"/>
                  <a:gd name="T57" fmla="*/ 1125 h 1170"/>
                  <a:gd name="T58" fmla="*/ 1398 w 2382"/>
                  <a:gd name="T59" fmla="*/ 1167 h 1170"/>
                  <a:gd name="T60" fmla="*/ 1107 w 2382"/>
                  <a:gd name="T61" fmla="*/ 1122 h 1170"/>
                  <a:gd name="T62" fmla="*/ 888 w 2382"/>
                  <a:gd name="T63" fmla="*/ 1152 h 1170"/>
                  <a:gd name="T64" fmla="*/ 579 w 2382"/>
                  <a:gd name="T65" fmla="*/ 1116 h 1170"/>
                  <a:gd name="T66" fmla="*/ 498 w 2382"/>
                  <a:gd name="T67" fmla="*/ 1170 h 1170"/>
                  <a:gd name="T68" fmla="*/ 402 w 2382"/>
                  <a:gd name="T69" fmla="*/ 1140 h 1170"/>
                  <a:gd name="T70" fmla="*/ 228 w 2382"/>
                  <a:gd name="T71" fmla="*/ 1149 h 1170"/>
                  <a:gd name="T72" fmla="*/ 9 w 2382"/>
                  <a:gd name="T73" fmla="*/ 1065 h 1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82"/>
                  <a:gd name="T112" fmla="*/ 0 h 1170"/>
                  <a:gd name="T113" fmla="*/ 2382 w 2382"/>
                  <a:gd name="T114" fmla="*/ 1170 h 1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82" h="1170">
                    <a:moveTo>
                      <a:pt x="9" y="1065"/>
                    </a:moveTo>
                    <a:lnTo>
                      <a:pt x="0" y="900"/>
                    </a:lnTo>
                    <a:lnTo>
                      <a:pt x="27" y="723"/>
                    </a:lnTo>
                    <a:lnTo>
                      <a:pt x="99" y="534"/>
                    </a:lnTo>
                    <a:lnTo>
                      <a:pt x="189" y="384"/>
                    </a:lnTo>
                    <a:lnTo>
                      <a:pt x="324" y="243"/>
                    </a:lnTo>
                    <a:lnTo>
                      <a:pt x="465" y="135"/>
                    </a:lnTo>
                    <a:lnTo>
                      <a:pt x="621" y="63"/>
                    </a:lnTo>
                    <a:lnTo>
                      <a:pt x="780" y="18"/>
                    </a:lnTo>
                    <a:lnTo>
                      <a:pt x="1008" y="0"/>
                    </a:lnTo>
                    <a:lnTo>
                      <a:pt x="1209" y="33"/>
                    </a:lnTo>
                    <a:lnTo>
                      <a:pt x="1410" y="114"/>
                    </a:lnTo>
                    <a:lnTo>
                      <a:pt x="1596" y="243"/>
                    </a:lnTo>
                    <a:lnTo>
                      <a:pt x="1746" y="348"/>
                    </a:lnTo>
                    <a:lnTo>
                      <a:pt x="1932" y="390"/>
                    </a:lnTo>
                    <a:lnTo>
                      <a:pt x="2100" y="372"/>
                    </a:lnTo>
                    <a:lnTo>
                      <a:pt x="2232" y="324"/>
                    </a:lnTo>
                    <a:lnTo>
                      <a:pt x="2379" y="210"/>
                    </a:lnTo>
                    <a:lnTo>
                      <a:pt x="2382" y="282"/>
                    </a:lnTo>
                    <a:lnTo>
                      <a:pt x="2352" y="387"/>
                    </a:lnTo>
                    <a:lnTo>
                      <a:pt x="2364" y="567"/>
                    </a:lnTo>
                    <a:lnTo>
                      <a:pt x="2340" y="723"/>
                    </a:lnTo>
                    <a:lnTo>
                      <a:pt x="2364" y="828"/>
                    </a:lnTo>
                    <a:lnTo>
                      <a:pt x="2334" y="984"/>
                    </a:lnTo>
                    <a:lnTo>
                      <a:pt x="2361" y="1122"/>
                    </a:lnTo>
                    <a:lnTo>
                      <a:pt x="2217" y="1158"/>
                    </a:lnTo>
                    <a:lnTo>
                      <a:pt x="1977" y="1095"/>
                    </a:lnTo>
                    <a:lnTo>
                      <a:pt x="1824" y="1143"/>
                    </a:lnTo>
                    <a:lnTo>
                      <a:pt x="1596" y="1125"/>
                    </a:lnTo>
                    <a:lnTo>
                      <a:pt x="1398" y="1167"/>
                    </a:lnTo>
                    <a:lnTo>
                      <a:pt x="1107" y="1122"/>
                    </a:lnTo>
                    <a:lnTo>
                      <a:pt x="888" y="1152"/>
                    </a:lnTo>
                    <a:lnTo>
                      <a:pt x="579" y="1116"/>
                    </a:lnTo>
                    <a:lnTo>
                      <a:pt x="498" y="1170"/>
                    </a:lnTo>
                    <a:lnTo>
                      <a:pt x="402" y="1140"/>
                    </a:lnTo>
                    <a:lnTo>
                      <a:pt x="228" y="1149"/>
                    </a:lnTo>
                    <a:lnTo>
                      <a:pt x="9" y="1065"/>
                    </a:lnTo>
                    <a:close/>
                  </a:path>
                </a:pathLst>
              </a:custGeom>
              <a:solidFill>
                <a:schemeClr val="tx1"/>
              </a:solidFill>
              <a:ln w="9525">
                <a:noFill/>
                <a:round/>
                <a:headEnd/>
                <a:tailEnd/>
              </a:ln>
            </p:spPr>
            <p:txBody>
              <a:bodyPr/>
              <a:lstStyle/>
              <a:p>
                <a:endParaRPr lang="en-US"/>
              </a:p>
            </p:txBody>
          </p:sp>
          <p:sp>
            <p:nvSpPr>
              <p:cNvPr id="61469" name="Arc 83"/>
              <p:cNvSpPr>
                <a:spLocks/>
              </p:cNvSpPr>
              <p:nvPr/>
            </p:nvSpPr>
            <p:spPr bwMode="auto">
              <a:xfrm rot="-5798712">
                <a:off x="3253" y="2300"/>
                <a:ext cx="960" cy="1671"/>
              </a:xfrm>
              <a:custGeom>
                <a:avLst/>
                <a:gdLst>
                  <a:gd name="T0" fmla="*/ 0 w 21600"/>
                  <a:gd name="T1" fmla="*/ 0 h 37603"/>
                  <a:gd name="T2" fmla="*/ 0 w 21600"/>
                  <a:gd name="T3" fmla="*/ 0 h 37603"/>
                  <a:gd name="T4" fmla="*/ 0 w 21600"/>
                  <a:gd name="T5" fmla="*/ 0 h 37603"/>
                  <a:gd name="T6" fmla="*/ 0 60000 65536"/>
                  <a:gd name="T7" fmla="*/ 0 60000 65536"/>
                  <a:gd name="T8" fmla="*/ 0 60000 65536"/>
                  <a:gd name="T9" fmla="*/ 0 w 21600"/>
                  <a:gd name="T10" fmla="*/ 0 h 37603"/>
                  <a:gd name="T11" fmla="*/ 21600 w 21600"/>
                  <a:gd name="T12" fmla="*/ 37603 h 37603"/>
                </a:gdLst>
                <a:ahLst/>
                <a:cxnLst>
                  <a:cxn ang="T6">
                    <a:pos x="T0" y="T1"/>
                  </a:cxn>
                  <a:cxn ang="T7">
                    <a:pos x="T2" y="T3"/>
                  </a:cxn>
                  <a:cxn ang="T8">
                    <a:pos x="T4" y="T5"/>
                  </a:cxn>
                </a:cxnLst>
                <a:rect l="T9" t="T10" r="T11" b="T12"/>
                <a:pathLst>
                  <a:path w="21600" h="37603" fill="none" extrusionOk="0">
                    <a:moveTo>
                      <a:pt x="-1" y="0"/>
                    </a:moveTo>
                    <a:cubicBezTo>
                      <a:pt x="11929" y="0"/>
                      <a:pt x="21600" y="9670"/>
                      <a:pt x="21600" y="21600"/>
                    </a:cubicBezTo>
                    <a:cubicBezTo>
                      <a:pt x="21600" y="27696"/>
                      <a:pt x="19024" y="33508"/>
                      <a:pt x="14507" y="37602"/>
                    </a:cubicBezTo>
                  </a:path>
                  <a:path w="21600" h="37603" stroke="0" extrusionOk="0">
                    <a:moveTo>
                      <a:pt x="-1" y="0"/>
                    </a:moveTo>
                    <a:cubicBezTo>
                      <a:pt x="11929" y="0"/>
                      <a:pt x="21600" y="9670"/>
                      <a:pt x="21600" y="21600"/>
                    </a:cubicBezTo>
                    <a:cubicBezTo>
                      <a:pt x="21600" y="27696"/>
                      <a:pt x="19024" y="33508"/>
                      <a:pt x="14507" y="37602"/>
                    </a:cubicBezTo>
                    <a:lnTo>
                      <a:pt x="0" y="21600"/>
                    </a:lnTo>
                    <a:close/>
                  </a:path>
                </a:pathLst>
              </a:custGeom>
              <a:noFill/>
              <a:ln w="38100">
                <a:solidFill>
                  <a:srgbClr val="000000"/>
                </a:solidFill>
                <a:round/>
                <a:headEnd/>
                <a:tailEnd/>
              </a:ln>
            </p:spPr>
            <p:txBody>
              <a:bodyPr wrap="none" anchor="ctr"/>
              <a:lstStyle/>
              <a:p>
                <a:endParaRPr lang="en-US"/>
              </a:p>
            </p:txBody>
          </p:sp>
          <p:sp>
            <p:nvSpPr>
              <p:cNvPr id="61470" name="Arc 84"/>
              <p:cNvSpPr>
                <a:spLocks/>
              </p:cNvSpPr>
              <p:nvPr/>
            </p:nvSpPr>
            <p:spPr bwMode="auto">
              <a:xfrm rot="2578206" flipV="1">
                <a:off x="4654" y="2579"/>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wrap="none" anchor="ctr"/>
              <a:lstStyle/>
              <a:p>
                <a:endParaRPr lang="en-US"/>
              </a:p>
            </p:txBody>
          </p:sp>
        </p:grpSp>
        <p:grpSp>
          <p:nvGrpSpPr>
            <p:cNvPr id="61462" name="Group 93"/>
            <p:cNvGrpSpPr>
              <a:grpSpLocks/>
            </p:cNvGrpSpPr>
            <p:nvPr/>
          </p:nvGrpSpPr>
          <p:grpSpPr bwMode="auto">
            <a:xfrm>
              <a:off x="4875" y="2419"/>
              <a:ext cx="90" cy="94"/>
              <a:chOff x="2064" y="2858"/>
              <a:chExt cx="90" cy="94"/>
            </a:xfrm>
          </p:grpSpPr>
          <p:sp>
            <p:nvSpPr>
              <p:cNvPr id="61466" name="Line 94"/>
              <p:cNvSpPr>
                <a:spLocks noChangeShapeType="1"/>
              </p:cNvSpPr>
              <p:nvPr/>
            </p:nvSpPr>
            <p:spPr bwMode="auto">
              <a:xfrm>
                <a:off x="2109" y="2858"/>
                <a:ext cx="0" cy="94"/>
              </a:xfrm>
              <a:prstGeom prst="line">
                <a:avLst/>
              </a:prstGeom>
              <a:noFill/>
              <a:ln w="19050">
                <a:solidFill>
                  <a:srgbClr val="000000"/>
                </a:solidFill>
                <a:round/>
                <a:headEnd/>
                <a:tailEnd/>
              </a:ln>
            </p:spPr>
            <p:txBody>
              <a:bodyPr/>
              <a:lstStyle/>
              <a:p>
                <a:endParaRPr lang="en-US"/>
              </a:p>
            </p:txBody>
          </p:sp>
          <p:sp>
            <p:nvSpPr>
              <p:cNvPr id="61467" name="Line 95"/>
              <p:cNvSpPr>
                <a:spLocks noChangeShapeType="1"/>
              </p:cNvSpPr>
              <p:nvPr/>
            </p:nvSpPr>
            <p:spPr bwMode="auto">
              <a:xfrm flipH="1">
                <a:off x="2064" y="2906"/>
                <a:ext cx="90" cy="0"/>
              </a:xfrm>
              <a:prstGeom prst="line">
                <a:avLst/>
              </a:prstGeom>
              <a:noFill/>
              <a:ln w="19050">
                <a:solidFill>
                  <a:srgbClr val="000000"/>
                </a:solidFill>
                <a:round/>
                <a:headEnd/>
                <a:tailEnd/>
              </a:ln>
            </p:spPr>
            <p:txBody>
              <a:bodyPr/>
              <a:lstStyle/>
              <a:p>
                <a:endParaRPr lang="en-US"/>
              </a:p>
            </p:txBody>
          </p:sp>
        </p:grpSp>
        <p:grpSp>
          <p:nvGrpSpPr>
            <p:cNvPr id="61463" name="Group 96"/>
            <p:cNvGrpSpPr>
              <a:grpSpLocks/>
            </p:cNvGrpSpPr>
            <p:nvPr/>
          </p:nvGrpSpPr>
          <p:grpSpPr bwMode="auto">
            <a:xfrm>
              <a:off x="3750" y="3571"/>
              <a:ext cx="90" cy="94"/>
              <a:chOff x="2064" y="2858"/>
              <a:chExt cx="90" cy="94"/>
            </a:xfrm>
          </p:grpSpPr>
          <p:sp>
            <p:nvSpPr>
              <p:cNvPr id="61464" name="Line 97"/>
              <p:cNvSpPr>
                <a:spLocks noChangeShapeType="1"/>
              </p:cNvSpPr>
              <p:nvPr/>
            </p:nvSpPr>
            <p:spPr bwMode="auto">
              <a:xfrm>
                <a:off x="2109" y="2858"/>
                <a:ext cx="0" cy="94"/>
              </a:xfrm>
              <a:prstGeom prst="line">
                <a:avLst/>
              </a:prstGeom>
              <a:noFill/>
              <a:ln w="19050">
                <a:solidFill>
                  <a:srgbClr val="000000"/>
                </a:solidFill>
                <a:round/>
                <a:headEnd/>
                <a:tailEnd/>
              </a:ln>
            </p:spPr>
            <p:txBody>
              <a:bodyPr/>
              <a:lstStyle/>
              <a:p>
                <a:endParaRPr lang="en-US"/>
              </a:p>
            </p:txBody>
          </p:sp>
          <p:sp>
            <p:nvSpPr>
              <p:cNvPr id="61465" name="Line 98"/>
              <p:cNvSpPr>
                <a:spLocks noChangeShapeType="1"/>
              </p:cNvSpPr>
              <p:nvPr/>
            </p:nvSpPr>
            <p:spPr bwMode="auto">
              <a:xfrm flipH="1">
                <a:off x="2064" y="2906"/>
                <a:ext cx="90" cy="0"/>
              </a:xfrm>
              <a:prstGeom prst="line">
                <a:avLst/>
              </a:prstGeom>
              <a:noFill/>
              <a:ln w="19050">
                <a:solidFill>
                  <a:srgbClr val="000000"/>
                </a:solidFill>
                <a:round/>
                <a:headEnd/>
                <a:tailEnd/>
              </a:ln>
            </p:spPr>
            <p:txBody>
              <a:bodyPr/>
              <a:lstStyle/>
              <a:p>
                <a:endParaRPr lang="en-US"/>
              </a:p>
            </p:txBody>
          </p:sp>
        </p:grpSp>
      </p:grpSp>
      <p:grpSp>
        <p:nvGrpSpPr>
          <p:cNvPr id="12" name="Group 110"/>
          <p:cNvGrpSpPr>
            <a:grpSpLocks/>
          </p:cNvGrpSpPr>
          <p:nvPr/>
        </p:nvGrpSpPr>
        <p:grpSpPr bwMode="auto">
          <a:xfrm>
            <a:off x="5203825" y="3516313"/>
            <a:ext cx="2212975" cy="1195387"/>
            <a:chOff x="3278" y="2215"/>
            <a:chExt cx="1394" cy="753"/>
          </a:xfrm>
        </p:grpSpPr>
        <p:sp>
          <p:nvSpPr>
            <p:cNvPr id="61458" name="Text Box 101"/>
            <p:cNvSpPr txBox="1">
              <a:spLocks noChangeArrowheads="1"/>
            </p:cNvSpPr>
            <p:nvPr/>
          </p:nvSpPr>
          <p:spPr bwMode="auto">
            <a:xfrm>
              <a:off x="3278" y="2215"/>
              <a:ext cx="10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Tangent point</a:t>
              </a:r>
              <a:endParaRPr lang="th-TH" sz="2000">
                <a:solidFill>
                  <a:srgbClr val="000000"/>
                </a:solidFill>
                <a:latin typeface="Arial" charset="0"/>
              </a:endParaRPr>
            </a:p>
          </p:txBody>
        </p:sp>
        <p:sp>
          <p:nvSpPr>
            <p:cNvPr id="61459" name="Oval 102"/>
            <p:cNvSpPr>
              <a:spLocks noChangeArrowheads="1"/>
            </p:cNvSpPr>
            <p:nvPr/>
          </p:nvSpPr>
          <p:spPr bwMode="auto">
            <a:xfrm>
              <a:off x="4448" y="2744"/>
              <a:ext cx="224" cy="224"/>
            </a:xfrm>
            <a:prstGeom prst="ellipse">
              <a:avLst/>
            </a:prstGeom>
            <a:noFill/>
            <a:ln w="9525">
              <a:solidFill>
                <a:srgbClr val="FF3300"/>
              </a:solidFill>
              <a:prstDash val="lgDash"/>
              <a:round/>
              <a:headEnd/>
              <a:tailEnd/>
            </a:ln>
          </p:spPr>
          <p:txBody>
            <a:bodyPr wrap="none" anchor="ctr"/>
            <a:lstStyle/>
            <a:p>
              <a:endParaRPr lang="en-US"/>
            </a:p>
          </p:txBody>
        </p:sp>
        <p:sp>
          <p:nvSpPr>
            <p:cNvPr id="61460" name="Freeform 103"/>
            <p:cNvSpPr>
              <a:spLocks/>
            </p:cNvSpPr>
            <p:nvPr/>
          </p:nvSpPr>
          <p:spPr bwMode="auto">
            <a:xfrm>
              <a:off x="3920" y="2448"/>
              <a:ext cx="624" cy="296"/>
            </a:xfrm>
            <a:custGeom>
              <a:avLst/>
              <a:gdLst>
                <a:gd name="T0" fmla="*/ 624 w 624"/>
                <a:gd name="T1" fmla="*/ 296 h 296"/>
                <a:gd name="T2" fmla="*/ 520 w 624"/>
                <a:gd name="T3" fmla="*/ 128 h 296"/>
                <a:gd name="T4" fmla="*/ 136 w 624"/>
                <a:gd name="T5" fmla="*/ 96 h 296"/>
                <a:gd name="T6" fmla="*/ 0 w 624"/>
                <a:gd name="T7" fmla="*/ 0 h 296"/>
                <a:gd name="T8" fmla="*/ 0 60000 65536"/>
                <a:gd name="T9" fmla="*/ 0 60000 65536"/>
                <a:gd name="T10" fmla="*/ 0 60000 65536"/>
                <a:gd name="T11" fmla="*/ 0 60000 65536"/>
                <a:gd name="T12" fmla="*/ 0 w 624"/>
                <a:gd name="T13" fmla="*/ 0 h 296"/>
                <a:gd name="T14" fmla="*/ 624 w 624"/>
                <a:gd name="T15" fmla="*/ 296 h 296"/>
              </a:gdLst>
              <a:ahLst/>
              <a:cxnLst>
                <a:cxn ang="T8">
                  <a:pos x="T0" y="T1"/>
                </a:cxn>
                <a:cxn ang="T9">
                  <a:pos x="T2" y="T3"/>
                </a:cxn>
                <a:cxn ang="T10">
                  <a:pos x="T4" y="T5"/>
                </a:cxn>
                <a:cxn ang="T11">
                  <a:pos x="T6" y="T7"/>
                </a:cxn>
              </a:cxnLst>
              <a:rect l="T12" t="T13" r="T14" b="T15"/>
              <a:pathLst>
                <a:path w="624" h="296">
                  <a:moveTo>
                    <a:pt x="624" y="296"/>
                  </a:moveTo>
                  <a:cubicBezTo>
                    <a:pt x="612" y="228"/>
                    <a:pt x="601" y="161"/>
                    <a:pt x="520" y="128"/>
                  </a:cubicBezTo>
                  <a:cubicBezTo>
                    <a:pt x="439" y="95"/>
                    <a:pt x="223" y="117"/>
                    <a:pt x="136" y="96"/>
                  </a:cubicBezTo>
                  <a:cubicBezTo>
                    <a:pt x="49" y="75"/>
                    <a:pt x="24" y="37"/>
                    <a:pt x="0" y="0"/>
                  </a:cubicBezTo>
                </a:path>
              </a:pathLst>
            </a:custGeom>
            <a:noFill/>
            <a:ln w="9525">
              <a:solidFill>
                <a:srgbClr val="FF3300"/>
              </a:solidFill>
              <a:round/>
              <a:headEnd/>
              <a:tailEnd/>
            </a:ln>
          </p:spPr>
          <p:txBody>
            <a:bodyPr/>
            <a:lstStyle/>
            <a:p>
              <a:endParaRPr lang="en-US"/>
            </a:p>
          </p:txBody>
        </p:sp>
      </p:grpSp>
      <p:sp>
        <p:nvSpPr>
          <p:cNvPr id="69743" name="PubCross"/>
          <p:cNvSpPr>
            <a:spLocks noEditPoints="1" noChangeArrowheads="1"/>
          </p:cNvSpPr>
          <p:nvPr/>
        </p:nvSpPr>
        <p:spPr bwMode="auto">
          <a:xfrm rot="-2678910">
            <a:off x="4884738" y="3910013"/>
            <a:ext cx="2265362" cy="2265362"/>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9668"/>
                                        </p:tgtEl>
                                        <p:attrNameLst>
                                          <p:attrName>style.visibility</p:attrName>
                                        </p:attrNameLst>
                                      </p:cBhvr>
                                      <p:to>
                                        <p:strVal val="visible"/>
                                      </p:to>
                                    </p:set>
                                    <p:animEffect transition="in" filter="fade">
                                      <p:cBhvr>
                                        <p:cTn id="12" dur="1000"/>
                                        <p:tgtEl>
                                          <p:spTgt spid="696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9639"/>
                                        </p:tgtEl>
                                        <p:attrNameLst>
                                          <p:attrName>style.visibility</p:attrName>
                                        </p:attrNameLst>
                                      </p:cBhvr>
                                      <p:to>
                                        <p:strVal val="visible"/>
                                      </p:to>
                                    </p:set>
                                    <p:animEffect transition="in" filter="wipe(down)">
                                      <p:cBhvr>
                                        <p:cTn id="29" dur="1000"/>
                                        <p:tgtEl>
                                          <p:spTgt spid="69639"/>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69641"/>
                                        </p:tgtEl>
                                        <p:attrNameLst>
                                          <p:attrName>style.visibility</p:attrName>
                                        </p:attrNameLst>
                                      </p:cBhvr>
                                      <p:to>
                                        <p:strVal val="visible"/>
                                      </p:to>
                                    </p:set>
                                    <p:animEffect transition="in" filter="wipe(up)">
                                      <p:cBhvr>
                                        <p:cTn id="33" dur="1000"/>
                                        <p:tgtEl>
                                          <p:spTgt spid="69641"/>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9683"/>
                                        </p:tgtEl>
                                        <p:attrNameLst>
                                          <p:attrName>style.visibility</p:attrName>
                                        </p:attrNameLst>
                                      </p:cBhvr>
                                      <p:to>
                                        <p:strVal val="visible"/>
                                      </p:to>
                                    </p:set>
                                    <p:animEffect transition="in" filter="fade">
                                      <p:cBhvr>
                                        <p:cTn id="46" dur="1000"/>
                                        <p:tgtEl>
                                          <p:spTgt spid="69683"/>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 fill="hold" grpId="0" nodeType="clickEffect">
                                  <p:stCondLst>
                                    <p:cond delay="0"/>
                                  </p:stCondLst>
                                  <p:childTnLst>
                                    <p:set>
                                      <p:cBhvr>
                                        <p:cTn id="50" dur="1" fill="hold">
                                          <p:stCondLst>
                                            <p:cond delay="0"/>
                                          </p:stCondLst>
                                        </p:cTn>
                                        <p:tgtEl>
                                          <p:spTgt spid="69682"/>
                                        </p:tgtEl>
                                        <p:attrNameLst>
                                          <p:attrName>style.visibility</p:attrName>
                                        </p:attrNameLst>
                                      </p:cBhvr>
                                      <p:to>
                                        <p:strVal val="visible"/>
                                      </p:to>
                                    </p:set>
                                    <p:anim calcmode="lin" valueType="num">
                                      <p:cBhvr>
                                        <p:cTn id="51" dur="1000" fill="hold"/>
                                        <p:tgtEl>
                                          <p:spTgt spid="69682"/>
                                        </p:tgtEl>
                                        <p:attrNameLst>
                                          <p:attrName>ppt_x</p:attrName>
                                        </p:attrNameLst>
                                      </p:cBhvr>
                                      <p:tavLst>
                                        <p:tav tm="0">
                                          <p:val>
                                            <p:strVal val="#ppt_x"/>
                                          </p:val>
                                        </p:tav>
                                        <p:tav tm="100000">
                                          <p:val>
                                            <p:strVal val="#ppt_x"/>
                                          </p:val>
                                        </p:tav>
                                      </p:tavLst>
                                    </p:anim>
                                    <p:anim calcmode="lin" valueType="num">
                                      <p:cBhvr>
                                        <p:cTn id="52" dur="1000" fill="hold"/>
                                        <p:tgtEl>
                                          <p:spTgt spid="69682"/>
                                        </p:tgtEl>
                                        <p:attrNameLst>
                                          <p:attrName>ppt_y</p:attrName>
                                        </p:attrNameLst>
                                      </p:cBhvr>
                                      <p:tavLst>
                                        <p:tav tm="0">
                                          <p:val>
                                            <p:strVal val="#ppt_y-#ppt_h/2"/>
                                          </p:val>
                                        </p:tav>
                                        <p:tav tm="100000">
                                          <p:val>
                                            <p:strVal val="#ppt_y"/>
                                          </p:val>
                                        </p:tav>
                                      </p:tavLst>
                                    </p:anim>
                                    <p:anim calcmode="lin" valueType="num">
                                      <p:cBhvr>
                                        <p:cTn id="53" dur="1000" fill="hold"/>
                                        <p:tgtEl>
                                          <p:spTgt spid="69682"/>
                                        </p:tgtEl>
                                        <p:attrNameLst>
                                          <p:attrName>ppt_w</p:attrName>
                                        </p:attrNameLst>
                                      </p:cBhvr>
                                      <p:tavLst>
                                        <p:tav tm="0">
                                          <p:val>
                                            <p:strVal val="#ppt_w"/>
                                          </p:val>
                                        </p:tav>
                                        <p:tav tm="100000">
                                          <p:val>
                                            <p:strVal val="#ppt_w"/>
                                          </p:val>
                                        </p:tav>
                                      </p:tavLst>
                                    </p:anim>
                                    <p:anim calcmode="lin" valueType="num">
                                      <p:cBhvr>
                                        <p:cTn id="54" dur="1000" fill="hold"/>
                                        <p:tgtEl>
                                          <p:spTgt spid="69682"/>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000"/>
                                        <p:tgtEl>
                                          <p:spTgt spid="8"/>
                                        </p:tgtEl>
                                      </p:cBhvr>
                                    </p:animEffect>
                                  </p:childTnLst>
                                </p:cTn>
                              </p:par>
                            </p:childTnLst>
                          </p:cTn>
                        </p:par>
                        <p:par>
                          <p:cTn id="60" fill="hold">
                            <p:stCondLst>
                              <p:cond delay="2000"/>
                            </p:stCondLst>
                            <p:childTnLst>
                              <p:par>
                                <p:cTn id="61" presetID="22" presetClass="entr" presetSubtype="1" fill="hold" grpId="0" nodeType="afterEffect">
                                  <p:stCondLst>
                                    <p:cond delay="0"/>
                                  </p:stCondLst>
                                  <p:childTnLst>
                                    <p:set>
                                      <p:cBhvr>
                                        <p:cTn id="62" dur="1" fill="hold">
                                          <p:stCondLst>
                                            <p:cond delay="0"/>
                                          </p:stCondLst>
                                        </p:cTn>
                                        <p:tgtEl>
                                          <p:spTgt spid="69718"/>
                                        </p:tgtEl>
                                        <p:attrNameLst>
                                          <p:attrName>style.visibility</p:attrName>
                                        </p:attrNameLst>
                                      </p:cBhvr>
                                      <p:to>
                                        <p:strVal val="visible"/>
                                      </p:to>
                                    </p:set>
                                    <p:animEffect transition="in" filter="wipe(up)">
                                      <p:cBhvr>
                                        <p:cTn id="63" dur="1000"/>
                                        <p:tgtEl>
                                          <p:spTgt spid="69718"/>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52" presetClass="entr" presetSubtype="0" fill="hold" nodeType="clickEffect">
                                  <p:stCondLst>
                                    <p:cond delay="0"/>
                                  </p:stCondLst>
                                  <p:childTnLst>
                                    <p:set>
                                      <p:cBhvr>
                                        <p:cTn id="71" dur="1" fill="hold">
                                          <p:stCondLst>
                                            <p:cond delay="0"/>
                                          </p:stCondLst>
                                        </p:cTn>
                                        <p:tgtEl>
                                          <p:spTgt spid="69743"/>
                                        </p:tgtEl>
                                        <p:attrNameLst>
                                          <p:attrName>style.visibility</p:attrName>
                                        </p:attrNameLst>
                                      </p:cBhvr>
                                      <p:to>
                                        <p:strVal val="visible"/>
                                      </p:to>
                                    </p:set>
                                    <p:animScale>
                                      <p:cBhvr>
                                        <p:cTn id="72" dur="2000" decel="50000" fill="hold">
                                          <p:stCondLst>
                                            <p:cond delay="0"/>
                                          </p:stCondLst>
                                        </p:cTn>
                                        <p:tgtEl>
                                          <p:spTgt spid="697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2000" decel="50000" fill="hold">
                                          <p:stCondLst>
                                            <p:cond delay="0"/>
                                          </p:stCondLst>
                                        </p:cTn>
                                        <p:tgtEl>
                                          <p:spTgt spid="69743"/>
                                        </p:tgtEl>
                                        <p:attrNameLst>
                                          <p:attrName>ppt_x</p:attrName>
                                          <p:attrName>ppt_y</p:attrName>
                                        </p:attrNameLst>
                                      </p:cBhvr>
                                    </p:animMotion>
                                    <p:animEffect transition="in" filter="fade">
                                      <p:cBhvr>
                                        <p:cTn id="74" dur="2000"/>
                                        <p:tgtEl>
                                          <p:spTgt spid="69743"/>
                                        </p:tgtEl>
                                      </p:cBhvr>
                                    </p:animEffect>
                                  </p:childTnLst>
                                </p:cTn>
                              </p:par>
                            </p:childTnLst>
                          </p:cTn>
                        </p:par>
                        <p:par>
                          <p:cTn id="75" fill="hold">
                            <p:stCondLst>
                              <p:cond delay="2000"/>
                            </p:stCondLst>
                            <p:childTnLst>
                              <p:par>
                                <p:cTn id="76" presetID="35" presetClass="emph" presetSubtype="0" repeatCount="3000" fill="hold" nodeType="afterEffect">
                                  <p:stCondLst>
                                    <p:cond delay="0"/>
                                  </p:stCondLst>
                                  <p:childTnLst>
                                    <p:anim calcmode="discrete" valueType="str">
                                      <p:cBhvr>
                                        <p:cTn id="77" dur="1000" fill="hold"/>
                                        <p:tgtEl>
                                          <p:spTgt spid="6974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8" grpId="0" animBg="1"/>
      <p:bldP spid="69639" grpId="0" animBg="1"/>
      <p:bldP spid="69641" grpId="0" animBg="1"/>
      <p:bldP spid="69682" grpId="0" animBg="1"/>
      <p:bldP spid="69683" grpId="0" animBg="1"/>
      <p:bldP spid="697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74" name="Picture 142"/>
          <p:cNvPicPr>
            <a:picLocks noChangeAspect="1" noChangeArrowheads="1"/>
          </p:cNvPicPr>
          <p:nvPr/>
        </p:nvPicPr>
        <p:blipFill>
          <a:blip r:embed="rId2">
            <a:lum bright="-18000" contrast="30000"/>
          </a:blip>
          <a:srcRect/>
          <a:stretch>
            <a:fillRect/>
          </a:stretch>
        </p:blipFill>
        <p:spPr bwMode="auto">
          <a:xfrm>
            <a:off x="344488" y="4279900"/>
            <a:ext cx="3522662" cy="2309813"/>
          </a:xfrm>
          <a:prstGeom prst="rect">
            <a:avLst/>
          </a:prstGeom>
          <a:noFill/>
          <a:ln w="9525">
            <a:noFill/>
            <a:miter lim="800000"/>
            <a:headEnd/>
            <a:tailEnd/>
          </a:ln>
        </p:spPr>
      </p:pic>
      <p:sp>
        <p:nvSpPr>
          <p:cNvPr id="44052" name="Rectangle 20"/>
          <p:cNvSpPr>
            <a:spLocks noChangeArrowheads="1"/>
          </p:cNvSpPr>
          <p:nvPr/>
        </p:nvSpPr>
        <p:spPr bwMode="auto">
          <a:xfrm>
            <a:off x="279400" y="952500"/>
            <a:ext cx="8585200" cy="1797050"/>
          </a:xfrm>
          <a:prstGeom prst="rect">
            <a:avLst/>
          </a:prstGeom>
          <a:solidFill>
            <a:srgbClr val="FFFF99"/>
          </a:solidFill>
          <a:ln w="9525">
            <a:noFill/>
            <a:miter lim="800000"/>
            <a:headEnd/>
            <a:tailEnd/>
          </a:ln>
        </p:spPr>
        <p:txBody>
          <a:bodyPr wrap="none" anchor="ctr"/>
          <a:lstStyle/>
          <a:p>
            <a:endParaRPr lang="en-US" sz="2800"/>
          </a:p>
        </p:txBody>
      </p:sp>
      <p:sp>
        <p:nvSpPr>
          <p:cNvPr id="62468"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CYLINDER</a:t>
            </a:r>
          </a:p>
        </p:txBody>
      </p:sp>
      <p:grpSp>
        <p:nvGrpSpPr>
          <p:cNvPr id="2" name="Group 136"/>
          <p:cNvGrpSpPr>
            <a:grpSpLocks/>
          </p:cNvGrpSpPr>
          <p:nvPr/>
        </p:nvGrpSpPr>
        <p:grpSpPr bwMode="auto">
          <a:xfrm>
            <a:off x="468313" y="942975"/>
            <a:ext cx="8150225" cy="593725"/>
            <a:chOff x="218" y="601"/>
            <a:chExt cx="5134" cy="374"/>
          </a:xfrm>
        </p:grpSpPr>
        <p:sp>
          <p:nvSpPr>
            <p:cNvPr id="44051" name="Rectangle 19"/>
            <p:cNvSpPr>
              <a:spLocks noChangeArrowheads="1"/>
            </p:cNvSpPr>
            <p:nvPr/>
          </p:nvSpPr>
          <p:spPr bwMode="auto">
            <a:xfrm>
              <a:off x="21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sp>
          <p:nvSpPr>
            <p:cNvPr id="62506" name="Text Box 76"/>
            <p:cNvSpPr txBox="1">
              <a:spLocks noChangeArrowheads="1"/>
            </p:cNvSpPr>
            <p:nvPr/>
          </p:nvSpPr>
          <p:spPr bwMode="auto">
            <a:xfrm>
              <a:off x="470" y="601"/>
              <a:ext cx="4882" cy="374"/>
            </a:xfrm>
            <a:prstGeom prst="rect">
              <a:avLst/>
            </a:prstGeom>
            <a:noFill/>
            <a:ln w="9525">
              <a:noFill/>
              <a:miter lim="800000"/>
              <a:headEnd/>
              <a:tailEnd/>
            </a:ln>
          </p:spPr>
          <p:txBody>
            <a:bodyPr>
              <a:spAutoFit/>
            </a:bodyPr>
            <a:lstStyle/>
            <a:p>
              <a:pPr>
                <a:lnSpc>
                  <a:spcPct val="130000"/>
                </a:lnSpc>
              </a:pPr>
              <a:r>
                <a:rPr lang="en-US" sz="2800">
                  <a:solidFill>
                    <a:srgbClr val="000000"/>
                  </a:solidFill>
                  <a:latin typeface="Arial" charset="0"/>
                  <a:cs typeface="Arial" charset="0"/>
                </a:rPr>
                <a:t>Size dimensions are </a:t>
              </a:r>
              <a:r>
                <a:rPr lang="en-US" sz="2800" b="1">
                  <a:solidFill>
                    <a:schemeClr val="accent2"/>
                  </a:solidFill>
                  <a:latin typeface="Arial" charset="0"/>
                  <a:cs typeface="Arial" charset="0"/>
                </a:rPr>
                <a:t>diameter </a:t>
              </a:r>
              <a:r>
                <a:rPr lang="en-US" sz="2800">
                  <a:solidFill>
                    <a:srgbClr val="000000"/>
                  </a:solidFill>
                  <a:latin typeface="Arial" charset="0"/>
                  <a:cs typeface="Arial" charset="0"/>
                </a:rPr>
                <a:t>and</a:t>
              </a:r>
              <a:r>
                <a:rPr lang="en-US" sz="2800" b="1">
                  <a:solidFill>
                    <a:schemeClr val="accent2"/>
                  </a:solidFill>
                  <a:latin typeface="Arial" charset="0"/>
                  <a:cs typeface="Arial" charset="0"/>
                </a:rPr>
                <a:t> length</a:t>
              </a:r>
              <a:r>
                <a:rPr lang="en-US" sz="2800">
                  <a:solidFill>
                    <a:srgbClr val="000000"/>
                  </a:solidFill>
                  <a:latin typeface="Arial" charset="0"/>
                  <a:cs typeface="Arial" charset="0"/>
                </a:rPr>
                <a:t>.</a:t>
              </a:r>
            </a:p>
          </p:txBody>
        </p:sp>
      </p:grpSp>
      <p:sp>
        <p:nvSpPr>
          <p:cNvPr id="44110" name="Text Box 78"/>
          <p:cNvSpPr txBox="1">
            <a:spLocks noChangeArrowheads="1"/>
          </p:cNvSpPr>
          <p:nvPr/>
        </p:nvSpPr>
        <p:spPr bwMode="auto">
          <a:xfrm>
            <a:off x="536575" y="2946400"/>
            <a:ext cx="2392363" cy="822325"/>
          </a:xfrm>
          <a:prstGeom prst="rect">
            <a:avLst/>
          </a:prstGeom>
          <a:solidFill>
            <a:schemeClr val="accent2"/>
          </a:solidFill>
          <a:ln w="9525">
            <a:noFill/>
            <a:miter lim="800000"/>
            <a:headEnd/>
            <a:tailEnd/>
          </a:ln>
        </p:spPr>
        <p:txBody>
          <a:bodyPr>
            <a:spAutoFit/>
          </a:bodyPr>
          <a:lstStyle/>
          <a:p>
            <a:pPr algn="ctr"/>
            <a:r>
              <a:rPr lang="en-US" sz="2400">
                <a:solidFill>
                  <a:schemeClr val="bg1"/>
                </a:solidFill>
                <a:latin typeface="Arial" charset="0"/>
                <a:cs typeface="Arial" charset="0"/>
              </a:rPr>
              <a:t>Measurement</a:t>
            </a:r>
          </a:p>
          <a:p>
            <a:pPr algn="ctr"/>
            <a:r>
              <a:rPr lang="en-US" sz="2400">
                <a:solidFill>
                  <a:schemeClr val="bg1"/>
                </a:solidFill>
                <a:latin typeface="Arial" charset="0"/>
                <a:cs typeface="Arial" charset="0"/>
              </a:rPr>
              <a:t>method</a:t>
            </a:r>
          </a:p>
        </p:txBody>
      </p:sp>
      <p:grpSp>
        <p:nvGrpSpPr>
          <p:cNvPr id="3" name="Group 137"/>
          <p:cNvGrpSpPr>
            <a:grpSpLocks/>
          </p:cNvGrpSpPr>
          <p:nvPr/>
        </p:nvGrpSpPr>
        <p:grpSpPr bwMode="auto">
          <a:xfrm>
            <a:off x="481013" y="1692275"/>
            <a:ext cx="8421687" cy="954088"/>
            <a:chOff x="226" y="1073"/>
            <a:chExt cx="5305" cy="601"/>
          </a:xfrm>
        </p:grpSpPr>
        <p:sp>
          <p:nvSpPr>
            <p:cNvPr id="44111" name="Rectangle 79"/>
            <p:cNvSpPr>
              <a:spLocks noChangeArrowheads="1"/>
            </p:cNvSpPr>
            <p:nvPr/>
          </p:nvSpPr>
          <p:spPr bwMode="auto">
            <a:xfrm>
              <a:off x="226" y="1156"/>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sp>
          <p:nvSpPr>
            <p:cNvPr id="62504" name="Text Box 81"/>
            <p:cNvSpPr txBox="1">
              <a:spLocks noChangeArrowheads="1"/>
            </p:cNvSpPr>
            <p:nvPr/>
          </p:nvSpPr>
          <p:spPr bwMode="auto">
            <a:xfrm>
              <a:off x="478" y="1073"/>
              <a:ext cx="5053" cy="601"/>
            </a:xfrm>
            <a:prstGeom prst="rect">
              <a:avLst/>
            </a:prstGeom>
            <a:noFill/>
            <a:ln w="9525">
              <a:noFill/>
              <a:miter lim="800000"/>
              <a:headEnd/>
              <a:tailEnd/>
            </a:ln>
          </p:spPr>
          <p:txBody>
            <a:bodyPr wrap="none">
              <a:spAutoFit/>
            </a:bodyPr>
            <a:lstStyle/>
            <a:p>
              <a:r>
                <a:rPr lang="en-US" sz="2800">
                  <a:solidFill>
                    <a:srgbClr val="000000"/>
                  </a:solidFill>
                  <a:latin typeface="Arial" charset="0"/>
                  <a:cs typeface="Arial" charset="0"/>
                </a:rPr>
                <a:t>Location dimension </a:t>
              </a:r>
              <a:r>
                <a:rPr lang="en-US" sz="2800" b="1">
                  <a:solidFill>
                    <a:schemeClr val="accent2"/>
                  </a:solidFill>
                  <a:latin typeface="Arial" charset="0"/>
                  <a:cs typeface="Arial" charset="0"/>
                </a:rPr>
                <a:t>must</a:t>
              </a:r>
              <a:r>
                <a:rPr lang="en-US" sz="2800">
                  <a:solidFill>
                    <a:srgbClr val="000000"/>
                  </a:solidFill>
                  <a:latin typeface="Arial" charset="0"/>
                  <a:cs typeface="Arial" charset="0"/>
                </a:rPr>
                <a:t> be located from its</a:t>
              </a:r>
            </a:p>
            <a:p>
              <a:r>
                <a:rPr lang="en-US" sz="2800">
                  <a:solidFill>
                    <a:srgbClr val="000000"/>
                  </a:solidFill>
                  <a:latin typeface="Arial" charset="0"/>
                  <a:cs typeface="Arial" charset="0"/>
                </a:rPr>
                <a:t>center lines and </a:t>
              </a:r>
              <a:r>
                <a:rPr lang="en-US" sz="2800" b="1">
                  <a:solidFill>
                    <a:schemeClr val="accent2"/>
                  </a:solidFill>
                  <a:latin typeface="Arial" charset="0"/>
                  <a:cs typeface="Arial" charset="0"/>
                </a:rPr>
                <a:t>should be</a:t>
              </a:r>
              <a:r>
                <a:rPr lang="en-US" sz="2800">
                  <a:solidFill>
                    <a:srgbClr val="000000"/>
                  </a:solidFill>
                  <a:latin typeface="Arial" charset="0"/>
                  <a:cs typeface="Arial" charset="0"/>
                </a:rPr>
                <a:t> given in circular view.</a:t>
              </a:r>
            </a:p>
          </p:txBody>
        </p:sp>
      </p:grpSp>
      <p:grpSp>
        <p:nvGrpSpPr>
          <p:cNvPr id="4" name="Group 113"/>
          <p:cNvGrpSpPr>
            <a:grpSpLocks/>
          </p:cNvGrpSpPr>
          <p:nvPr/>
        </p:nvGrpSpPr>
        <p:grpSpPr bwMode="auto">
          <a:xfrm>
            <a:off x="3278188" y="3754438"/>
            <a:ext cx="2336800" cy="1625600"/>
            <a:chOff x="2363" y="2059"/>
            <a:chExt cx="1472" cy="1024"/>
          </a:xfrm>
        </p:grpSpPr>
        <p:grpSp>
          <p:nvGrpSpPr>
            <p:cNvPr id="62496" name="Group 112"/>
            <p:cNvGrpSpPr>
              <a:grpSpLocks/>
            </p:cNvGrpSpPr>
            <p:nvPr/>
          </p:nvGrpSpPr>
          <p:grpSpPr bwMode="auto">
            <a:xfrm>
              <a:off x="2363" y="2059"/>
              <a:ext cx="1472" cy="1024"/>
              <a:chOff x="2463" y="2323"/>
              <a:chExt cx="1694" cy="1178"/>
            </a:xfrm>
          </p:grpSpPr>
          <p:sp>
            <p:nvSpPr>
              <p:cNvPr id="62500" name="Freeform 101"/>
              <p:cNvSpPr>
                <a:spLocks/>
              </p:cNvSpPr>
              <p:nvPr/>
            </p:nvSpPr>
            <p:spPr bwMode="auto">
              <a:xfrm>
                <a:off x="2466" y="2323"/>
                <a:ext cx="1690" cy="977"/>
              </a:xfrm>
              <a:custGeom>
                <a:avLst/>
                <a:gdLst>
                  <a:gd name="T0" fmla="*/ 0 w 1690"/>
                  <a:gd name="T1" fmla="*/ 431 h 977"/>
                  <a:gd name="T2" fmla="*/ 946 w 1690"/>
                  <a:gd name="T3" fmla="*/ 977 h 977"/>
                  <a:gd name="T4" fmla="*/ 1690 w 1690"/>
                  <a:gd name="T5" fmla="*/ 548 h 977"/>
                  <a:gd name="T6" fmla="*/ 741 w 1690"/>
                  <a:gd name="T7" fmla="*/ 0 h 977"/>
                  <a:gd name="T8" fmla="*/ 0 w 1690"/>
                  <a:gd name="T9" fmla="*/ 431 h 977"/>
                  <a:gd name="T10" fmla="*/ 0 60000 65536"/>
                  <a:gd name="T11" fmla="*/ 0 60000 65536"/>
                  <a:gd name="T12" fmla="*/ 0 60000 65536"/>
                  <a:gd name="T13" fmla="*/ 0 60000 65536"/>
                  <a:gd name="T14" fmla="*/ 0 60000 65536"/>
                  <a:gd name="T15" fmla="*/ 0 w 1690"/>
                  <a:gd name="T16" fmla="*/ 0 h 977"/>
                  <a:gd name="T17" fmla="*/ 1690 w 1690"/>
                  <a:gd name="T18" fmla="*/ 977 h 977"/>
                </a:gdLst>
                <a:ahLst/>
                <a:cxnLst>
                  <a:cxn ang="T10">
                    <a:pos x="T0" y="T1"/>
                  </a:cxn>
                  <a:cxn ang="T11">
                    <a:pos x="T2" y="T3"/>
                  </a:cxn>
                  <a:cxn ang="T12">
                    <a:pos x="T4" y="T5"/>
                  </a:cxn>
                  <a:cxn ang="T13">
                    <a:pos x="T6" y="T7"/>
                  </a:cxn>
                  <a:cxn ang="T14">
                    <a:pos x="T8" y="T9"/>
                  </a:cxn>
                </a:cxnLst>
                <a:rect l="T15" t="T16" r="T17" b="T18"/>
                <a:pathLst>
                  <a:path w="1690" h="977">
                    <a:moveTo>
                      <a:pt x="0" y="431"/>
                    </a:moveTo>
                    <a:lnTo>
                      <a:pt x="946" y="977"/>
                    </a:lnTo>
                    <a:lnTo>
                      <a:pt x="1690" y="548"/>
                    </a:lnTo>
                    <a:lnTo>
                      <a:pt x="741" y="0"/>
                    </a:lnTo>
                    <a:lnTo>
                      <a:pt x="0" y="431"/>
                    </a:lnTo>
                    <a:close/>
                  </a:path>
                </a:pathLst>
              </a:custGeom>
              <a:gradFill rotWithShape="1">
                <a:gsLst>
                  <a:gs pos="0">
                    <a:srgbClr val="00CC00"/>
                  </a:gs>
                  <a:gs pos="100000">
                    <a:srgbClr val="008700"/>
                  </a:gs>
                </a:gsLst>
                <a:lin ang="2700000" scaled="1"/>
              </a:gradFill>
              <a:ln w="12700">
                <a:solidFill>
                  <a:srgbClr val="006600"/>
                </a:solidFill>
                <a:round/>
                <a:headEnd/>
                <a:tailEnd/>
              </a:ln>
            </p:spPr>
            <p:txBody>
              <a:bodyPr/>
              <a:lstStyle/>
              <a:p>
                <a:endParaRPr lang="en-US"/>
              </a:p>
            </p:txBody>
          </p:sp>
          <p:sp>
            <p:nvSpPr>
              <p:cNvPr id="62501" name="Freeform 110"/>
              <p:cNvSpPr>
                <a:spLocks/>
              </p:cNvSpPr>
              <p:nvPr/>
            </p:nvSpPr>
            <p:spPr bwMode="auto">
              <a:xfrm>
                <a:off x="2463" y="2754"/>
                <a:ext cx="951" cy="747"/>
              </a:xfrm>
              <a:custGeom>
                <a:avLst/>
                <a:gdLst>
                  <a:gd name="T0" fmla="*/ 0 w 951"/>
                  <a:gd name="T1" fmla="*/ 0 h 747"/>
                  <a:gd name="T2" fmla="*/ 0 w 951"/>
                  <a:gd name="T3" fmla="*/ 198 h 747"/>
                  <a:gd name="T4" fmla="*/ 951 w 951"/>
                  <a:gd name="T5" fmla="*/ 747 h 747"/>
                  <a:gd name="T6" fmla="*/ 951 w 951"/>
                  <a:gd name="T7" fmla="*/ 549 h 747"/>
                  <a:gd name="T8" fmla="*/ 0 w 951"/>
                  <a:gd name="T9" fmla="*/ 0 h 747"/>
                  <a:gd name="T10" fmla="*/ 0 60000 65536"/>
                  <a:gd name="T11" fmla="*/ 0 60000 65536"/>
                  <a:gd name="T12" fmla="*/ 0 60000 65536"/>
                  <a:gd name="T13" fmla="*/ 0 60000 65536"/>
                  <a:gd name="T14" fmla="*/ 0 60000 65536"/>
                  <a:gd name="T15" fmla="*/ 0 w 951"/>
                  <a:gd name="T16" fmla="*/ 0 h 747"/>
                  <a:gd name="T17" fmla="*/ 951 w 951"/>
                  <a:gd name="T18" fmla="*/ 747 h 747"/>
                </a:gdLst>
                <a:ahLst/>
                <a:cxnLst>
                  <a:cxn ang="T10">
                    <a:pos x="T0" y="T1"/>
                  </a:cxn>
                  <a:cxn ang="T11">
                    <a:pos x="T2" y="T3"/>
                  </a:cxn>
                  <a:cxn ang="T12">
                    <a:pos x="T4" y="T5"/>
                  </a:cxn>
                  <a:cxn ang="T13">
                    <a:pos x="T6" y="T7"/>
                  </a:cxn>
                  <a:cxn ang="T14">
                    <a:pos x="T8" y="T9"/>
                  </a:cxn>
                </a:cxnLst>
                <a:rect l="T15" t="T16" r="T17" b="T18"/>
                <a:pathLst>
                  <a:path w="951" h="747">
                    <a:moveTo>
                      <a:pt x="0" y="0"/>
                    </a:moveTo>
                    <a:lnTo>
                      <a:pt x="0" y="198"/>
                    </a:lnTo>
                    <a:lnTo>
                      <a:pt x="951" y="747"/>
                    </a:lnTo>
                    <a:lnTo>
                      <a:pt x="951" y="549"/>
                    </a:lnTo>
                    <a:lnTo>
                      <a:pt x="0" y="0"/>
                    </a:lnTo>
                    <a:close/>
                  </a:path>
                </a:pathLst>
              </a:custGeom>
              <a:gradFill rotWithShape="1">
                <a:gsLst>
                  <a:gs pos="0">
                    <a:srgbClr val="00CC00"/>
                  </a:gs>
                  <a:gs pos="100000">
                    <a:srgbClr val="008700"/>
                  </a:gs>
                </a:gsLst>
                <a:lin ang="0" scaled="1"/>
              </a:gradFill>
              <a:ln w="12700">
                <a:solidFill>
                  <a:srgbClr val="006600"/>
                </a:solidFill>
                <a:round/>
                <a:headEnd/>
                <a:tailEnd/>
              </a:ln>
            </p:spPr>
            <p:txBody>
              <a:bodyPr/>
              <a:lstStyle/>
              <a:p>
                <a:endParaRPr lang="en-US"/>
              </a:p>
            </p:txBody>
          </p:sp>
          <p:sp>
            <p:nvSpPr>
              <p:cNvPr id="62502" name="Freeform 111"/>
              <p:cNvSpPr>
                <a:spLocks/>
              </p:cNvSpPr>
              <p:nvPr/>
            </p:nvSpPr>
            <p:spPr bwMode="auto">
              <a:xfrm>
                <a:off x="3414" y="2871"/>
                <a:ext cx="743" cy="627"/>
              </a:xfrm>
              <a:custGeom>
                <a:avLst/>
                <a:gdLst>
                  <a:gd name="T0" fmla="*/ 0 w 743"/>
                  <a:gd name="T1" fmla="*/ 627 h 627"/>
                  <a:gd name="T2" fmla="*/ 0 w 743"/>
                  <a:gd name="T3" fmla="*/ 429 h 627"/>
                  <a:gd name="T4" fmla="*/ 743 w 743"/>
                  <a:gd name="T5" fmla="*/ 0 h 627"/>
                  <a:gd name="T6" fmla="*/ 743 w 743"/>
                  <a:gd name="T7" fmla="*/ 195 h 627"/>
                  <a:gd name="T8" fmla="*/ 0 w 743"/>
                  <a:gd name="T9" fmla="*/ 627 h 627"/>
                  <a:gd name="T10" fmla="*/ 0 60000 65536"/>
                  <a:gd name="T11" fmla="*/ 0 60000 65536"/>
                  <a:gd name="T12" fmla="*/ 0 60000 65536"/>
                  <a:gd name="T13" fmla="*/ 0 60000 65536"/>
                  <a:gd name="T14" fmla="*/ 0 60000 65536"/>
                  <a:gd name="T15" fmla="*/ 0 w 743"/>
                  <a:gd name="T16" fmla="*/ 0 h 627"/>
                  <a:gd name="T17" fmla="*/ 743 w 743"/>
                  <a:gd name="T18" fmla="*/ 627 h 627"/>
                </a:gdLst>
                <a:ahLst/>
                <a:cxnLst>
                  <a:cxn ang="T10">
                    <a:pos x="T0" y="T1"/>
                  </a:cxn>
                  <a:cxn ang="T11">
                    <a:pos x="T2" y="T3"/>
                  </a:cxn>
                  <a:cxn ang="T12">
                    <a:pos x="T4" y="T5"/>
                  </a:cxn>
                  <a:cxn ang="T13">
                    <a:pos x="T6" y="T7"/>
                  </a:cxn>
                  <a:cxn ang="T14">
                    <a:pos x="T8" y="T9"/>
                  </a:cxn>
                </a:cxnLst>
                <a:rect l="T15" t="T16" r="T17" b="T18"/>
                <a:pathLst>
                  <a:path w="743" h="627">
                    <a:moveTo>
                      <a:pt x="0" y="627"/>
                    </a:moveTo>
                    <a:lnTo>
                      <a:pt x="0" y="429"/>
                    </a:lnTo>
                    <a:lnTo>
                      <a:pt x="743" y="0"/>
                    </a:lnTo>
                    <a:lnTo>
                      <a:pt x="743" y="195"/>
                    </a:lnTo>
                    <a:lnTo>
                      <a:pt x="0" y="627"/>
                    </a:lnTo>
                    <a:close/>
                  </a:path>
                </a:pathLst>
              </a:custGeom>
              <a:solidFill>
                <a:srgbClr val="339933"/>
              </a:solidFill>
              <a:ln w="12700">
                <a:solidFill>
                  <a:srgbClr val="006600"/>
                </a:solidFill>
                <a:round/>
                <a:headEnd/>
                <a:tailEnd/>
              </a:ln>
            </p:spPr>
            <p:txBody>
              <a:bodyPr/>
              <a:lstStyle/>
              <a:p>
                <a:endParaRPr lang="en-US"/>
              </a:p>
            </p:txBody>
          </p:sp>
        </p:grpSp>
        <p:grpSp>
          <p:nvGrpSpPr>
            <p:cNvPr id="62497" name="Group 89"/>
            <p:cNvGrpSpPr>
              <a:grpSpLocks/>
            </p:cNvGrpSpPr>
            <p:nvPr/>
          </p:nvGrpSpPr>
          <p:grpSpPr bwMode="auto">
            <a:xfrm>
              <a:off x="3006" y="2229"/>
              <a:ext cx="410" cy="423"/>
              <a:chOff x="2647" y="1974"/>
              <a:chExt cx="674" cy="942"/>
            </a:xfrm>
          </p:grpSpPr>
          <p:sp>
            <p:nvSpPr>
              <p:cNvPr id="62498" name="Oval 83"/>
              <p:cNvSpPr>
                <a:spLocks noChangeArrowheads="1"/>
              </p:cNvSpPr>
              <p:nvPr/>
            </p:nvSpPr>
            <p:spPr bwMode="auto">
              <a:xfrm>
                <a:off x="2648" y="1974"/>
                <a:ext cx="673" cy="444"/>
              </a:xfrm>
              <a:prstGeom prst="ellipse">
                <a:avLst/>
              </a:prstGeom>
              <a:solidFill>
                <a:srgbClr val="00CC00"/>
              </a:solidFill>
              <a:ln w="12700">
                <a:solidFill>
                  <a:srgbClr val="006600"/>
                </a:solidFill>
                <a:round/>
                <a:headEnd/>
                <a:tailEnd/>
              </a:ln>
            </p:spPr>
            <p:txBody>
              <a:bodyPr wrap="none" anchor="ctr"/>
              <a:lstStyle/>
              <a:p>
                <a:endParaRPr lang="en-US"/>
              </a:p>
            </p:txBody>
          </p:sp>
          <p:sp>
            <p:nvSpPr>
              <p:cNvPr id="62499" name="Freeform 87"/>
              <p:cNvSpPr>
                <a:spLocks/>
              </p:cNvSpPr>
              <p:nvPr/>
            </p:nvSpPr>
            <p:spPr bwMode="auto">
              <a:xfrm>
                <a:off x="2647" y="2195"/>
                <a:ext cx="673" cy="721"/>
              </a:xfrm>
              <a:custGeom>
                <a:avLst/>
                <a:gdLst>
                  <a:gd name="T0" fmla="*/ 0 w 840"/>
                  <a:gd name="T1" fmla="*/ 0 h 900"/>
                  <a:gd name="T2" fmla="*/ 0 w 840"/>
                  <a:gd name="T3" fmla="*/ 9 h 900"/>
                  <a:gd name="T4" fmla="*/ 2 w 840"/>
                  <a:gd name="T5" fmla="*/ 10 h 900"/>
                  <a:gd name="T6" fmla="*/ 2 w 840"/>
                  <a:gd name="T7" fmla="*/ 11 h 900"/>
                  <a:gd name="T8" fmla="*/ 2 w 840"/>
                  <a:gd name="T9" fmla="*/ 11 h 900"/>
                  <a:gd name="T10" fmla="*/ 2 w 840"/>
                  <a:gd name="T11" fmla="*/ 11 h 900"/>
                  <a:gd name="T12" fmla="*/ 2 w 840"/>
                  <a:gd name="T13" fmla="*/ 12 h 900"/>
                  <a:gd name="T14" fmla="*/ 3 w 840"/>
                  <a:gd name="T15" fmla="*/ 13 h 900"/>
                  <a:gd name="T16" fmla="*/ 4 w 840"/>
                  <a:gd name="T17" fmla="*/ 14 h 900"/>
                  <a:gd name="T18" fmla="*/ 5 w 840"/>
                  <a:gd name="T19" fmla="*/ 14 h 900"/>
                  <a:gd name="T20" fmla="*/ 6 w 840"/>
                  <a:gd name="T21" fmla="*/ 14 h 900"/>
                  <a:gd name="T22" fmla="*/ 7 w 840"/>
                  <a:gd name="T23" fmla="*/ 14 h 900"/>
                  <a:gd name="T24" fmla="*/ 9 w 840"/>
                  <a:gd name="T25" fmla="*/ 13 h 900"/>
                  <a:gd name="T26" fmla="*/ 10 w 840"/>
                  <a:gd name="T27" fmla="*/ 12 h 900"/>
                  <a:gd name="T28" fmla="*/ 11 w 840"/>
                  <a:gd name="T29" fmla="*/ 12 h 900"/>
                  <a:gd name="T30" fmla="*/ 11 w 840"/>
                  <a:gd name="T31" fmla="*/ 11 h 900"/>
                  <a:gd name="T32" fmla="*/ 12 w 840"/>
                  <a:gd name="T33" fmla="*/ 11 h 900"/>
                  <a:gd name="T34" fmla="*/ 12 w 840"/>
                  <a:gd name="T35" fmla="*/ 10 h 900"/>
                  <a:gd name="T36" fmla="*/ 12 w 840"/>
                  <a:gd name="T37" fmla="*/ 9 h 900"/>
                  <a:gd name="T38" fmla="*/ 12 w 840"/>
                  <a:gd name="T39" fmla="*/ 0 h 900"/>
                  <a:gd name="T40" fmla="*/ 12 w 840"/>
                  <a:gd name="T41" fmla="*/ 2 h 900"/>
                  <a:gd name="T42" fmla="*/ 12 w 840"/>
                  <a:gd name="T43" fmla="*/ 2 h 900"/>
                  <a:gd name="T44" fmla="*/ 11 w 840"/>
                  <a:gd name="T45" fmla="*/ 2 h 900"/>
                  <a:gd name="T46" fmla="*/ 11 w 840"/>
                  <a:gd name="T47" fmla="*/ 2 h 900"/>
                  <a:gd name="T48" fmla="*/ 10 w 840"/>
                  <a:gd name="T49" fmla="*/ 3 h 900"/>
                  <a:gd name="T50" fmla="*/ 9 w 840"/>
                  <a:gd name="T51" fmla="*/ 4 h 900"/>
                  <a:gd name="T52" fmla="*/ 8 w 840"/>
                  <a:gd name="T53" fmla="*/ 4 h 900"/>
                  <a:gd name="T54" fmla="*/ 7 w 840"/>
                  <a:gd name="T55" fmla="*/ 4 h 900"/>
                  <a:gd name="T56" fmla="*/ 6 w 840"/>
                  <a:gd name="T57" fmla="*/ 4 h 900"/>
                  <a:gd name="T58" fmla="*/ 5 w 840"/>
                  <a:gd name="T59" fmla="*/ 4 h 900"/>
                  <a:gd name="T60" fmla="*/ 5 w 840"/>
                  <a:gd name="T61" fmla="*/ 4 h 900"/>
                  <a:gd name="T62" fmla="*/ 3 w 840"/>
                  <a:gd name="T63" fmla="*/ 4 h 900"/>
                  <a:gd name="T64" fmla="*/ 2 w 840"/>
                  <a:gd name="T65" fmla="*/ 3 h 900"/>
                  <a:gd name="T66" fmla="*/ 2 w 840"/>
                  <a:gd name="T67" fmla="*/ 2 h 900"/>
                  <a:gd name="T68" fmla="*/ 2 w 840"/>
                  <a:gd name="T69" fmla="*/ 2 h 900"/>
                  <a:gd name="T70" fmla="*/ 2 w 840"/>
                  <a:gd name="T71" fmla="*/ 2 h 900"/>
                  <a:gd name="T72" fmla="*/ 0 w 840"/>
                  <a:gd name="T73" fmla="*/ 0 h 9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0"/>
                  <a:gd name="T112" fmla="*/ 0 h 900"/>
                  <a:gd name="T113" fmla="*/ 840 w 840"/>
                  <a:gd name="T114" fmla="*/ 900 h 9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0" h="900">
                    <a:moveTo>
                      <a:pt x="0" y="0"/>
                    </a:moveTo>
                    <a:lnTo>
                      <a:pt x="0" y="630"/>
                    </a:lnTo>
                    <a:lnTo>
                      <a:pt x="6" y="675"/>
                    </a:lnTo>
                    <a:lnTo>
                      <a:pt x="30" y="723"/>
                    </a:lnTo>
                    <a:lnTo>
                      <a:pt x="75" y="777"/>
                    </a:lnTo>
                    <a:lnTo>
                      <a:pt x="105" y="804"/>
                    </a:lnTo>
                    <a:lnTo>
                      <a:pt x="162" y="840"/>
                    </a:lnTo>
                    <a:lnTo>
                      <a:pt x="213" y="864"/>
                    </a:lnTo>
                    <a:lnTo>
                      <a:pt x="282" y="885"/>
                    </a:lnTo>
                    <a:lnTo>
                      <a:pt x="357" y="897"/>
                    </a:lnTo>
                    <a:lnTo>
                      <a:pt x="438" y="900"/>
                    </a:lnTo>
                    <a:lnTo>
                      <a:pt x="516" y="891"/>
                    </a:lnTo>
                    <a:lnTo>
                      <a:pt x="588" y="876"/>
                    </a:lnTo>
                    <a:lnTo>
                      <a:pt x="645" y="855"/>
                    </a:lnTo>
                    <a:lnTo>
                      <a:pt x="705" y="828"/>
                    </a:lnTo>
                    <a:lnTo>
                      <a:pt x="762" y="786"/>
                    </a:lnTo>
                    <a:lnTo>
                      <a:pt x="810" y="729"/>
                    </a:lnTo>
                    <a:lnTo>
                      <a:pt x="831" y="681"/>
                    </a:lnTo>
                    <a:lnTo>
                      <a:pt x="840" y="636"/>
                    </a:lnTo>
                    <a:lnTo>
                      <a:pt x="840" y="0"/>
                    </a:lnTo>
                    <a:lnTo>
                      <a:pt x="834" y="42"/>
                    </a:lnTo>
                    <a:lnTo>
                      <a:pt x="819" y="87"/>
                    </a:lnTo>
                    <a:lnTo>
                      <a:pt x="789" y="135"/>
                    </a:lnTo>
                    <a:lnTo>
                      <a:pt x="750" y="174"/>
                    </a:lnTo>
                    <a:lnTo>
                      <a:pt x="699" y="207"/>
                    </a:lnTo>
                    <a:lnTo>
                      <a:pt x="639" y="237"/>
                    </a:lnTo>
                    <a:lnTo>
                      <a:pt x="561" y="261"/>
                    </a:lnTo>
                    <a:lnTo>
                      <a:pt x="486" y="270"/>
                    </a:lnTo>
                    <a:lnTo>
                      <a:pt x="432" y="270"/>
                    </a:lnTo>
                    <a:lnTo>
                      <a:pt x="357" y="273"/>
                    </a:lnTo>
                    <a:lnTo>
                      <a:pt x="291" y="264"/>
                    </a:lnTo>
                    <a:lnTo>
                      <a:pt x="231" y="246"/>
                    </a:lnTo>
                    <a:lnTo>
                      <a:pt x="153" y="213"/>
                    </a:lnTo>
                    <a:lnTo>
                      <a:pt x="96" y="174"/>
                    </a:lnTo>
                    <a:lnTo>
                      <a:pt x="42" y="120"/>
                    </a:lnTo>
                    <a:lnTo>
                      <a:pt x="12" y="63"/>
                    </a:lnTo>
                    <a:lnTo>
                      <a:pt x="0" y="0"/>
                    </a:lnTo>
                    <a:close/>
                  </a:path>
                </a:pathLst>
              </a:custGeom>
              <a:gradFill rotWithShape="1">
                <a:gsLst>
                  <a:gs pos="0">
                    <a:srgbClr val="007200"/>
                  </a:gs>
                  <a:gs pos="50000">
                    <a:srgbClr val="00CC00"/>
                  </a:gs>
                  <a:gs pos="100000">
                    <a:srgbClr val="007200"/>
                  </a:gs>
                </a:gsLst>
                <a:lin ang="0" scaled="1"/>
              </a:gradFill>
              <a:ln w="12700">
                <a:solidFill>
                  <a:srgbClr val="006600"/>
                </a:solidFill>
                <a:round/>
                <a:headEnd/>
                <a:tailEnd/>
              </a:ln>
            </p:spPr>
            <p:txBody>
              <a:bodyPr/>
              <a:lstStyle/>
              <a:p>
                <a:endParaRPr lang="en-US"/>
              </a:p>
            </p:txBody>
          </p:sp>
        </p:grpSp>
      </p:grpSp>
      <p:grpSp>
        <p:nvGrpSpPr>
          <p:cNvPr id="7" name="Group 139"/>
          <p:cNvGrpSpPr>
            <a:grpSpLocks/>
          </p:cNvGrpSpPr>
          <p:nvPr/>
        </p:nvGrpSpPr>
        <p:grpSpPr bwMode="auto">
          <a:xfrm>
            <a:off x="5975350" y="3425825"/>
            <a:ext cx="2197100" cy="1358900"/>
            <a:chOff x="3764" y="2158"/>
            <a:chExt cx="1384" cy="856"/>
          </a:xfrm>
        </p:grpSpPr>
        <p:sp>
          <p:nvSpPr>
            <p:cNvPr id="62488" name="Rectangle 114"/>
            <p:cNvSpPr>
              <a:spLocks noChangeArrowheads="1"/>
            </p:cNvSpPr>
            <p:nvPr/>
          </p:nvSpPr>
          <p:spPr bwMode="auto">
            <a:xfrm>
              <a:off x="3764" y="2158"/>
              <a:ext cx="1384" cy="856"/>
            </a:xfrm>
            <a:prstGeom prst="rect">
              <a:avLst/>
            </a:prstGeom>
            <a:solidFill>
              <a:srgbClr val="66CCFF"/>
            </a:solidFill>
            <a:ln w="38100">
              <a:solidFill>
                <a:srgbClr val="000000"/>
              </a:solidFill>
              <a:miter lim="800000"/>
              <a:headEnd/>
              <a:tailEnd/>
            </a:ln>
          </p:spPr>
          <p:txBody>
            <a:bodyPr wrap="none" anchor="ctr"/>
            <a:lstStyle/>
            <a:p>
              <a:endParaRPr lang="en-US"/>
            </a:p>
          </p:txBody>
        </p:sp>
        <p:sp>
          <p:nvSpPr>
            <p:cNvPr id="62489" name="Oval 117"/>
            <p:cNvSpPr>
              <a:spLocks noChangeArrowheads="1"/>
            </p:cNvSpPr>
            <p:nvPr/>
          </p:nvSpPr>
          <p:spPr bwMode="auto">
            <a:xfrm>
              <a:off x="4638" y="2406"/>
              <a:ext cx="360" cy="360"/>
            </a:xfrm>
            <a:prstGeom prst="ellipse">
              <a:avLst/>
            </a:prstGeom>
            <a:solidFill>
              <a:srgbClr val="66CCFF"/>
            </a:solidFill>
            <a:ln w="38100">
              <a:solidFill>
                <a:srgbClr val="000000"/>
              </a:solidFill>
              <a:round/>
              <a:headEnd/>
              <a:tailEnd/>
            </a:ln>
          </p:spPr>
          <p:txBody>
            <a:bodyPr wrap="none" anchor="ctr"/>
            <a:lstStyle/>
            <a:p>
              <a:endParaRPr lang="en-US"/>
            </a:p>
          </p:txBody>
        </p:sp>
        <p:sp>
          <p:nvSpPr>
            <p:cNvPr id="62490" name="Line 119"/>
            <p:cNvSpPr>
              <a:spLocks noChangeShapeType="1"/>
            </p:cNvSpPr>
            <p:nvPr/>
          </p:nvSpPr>
          <p:spPr bwMode="auto">
            <a:xfrm>
              <a:off x="4816" y="2537"/>
              <a:ext cx="0" cy="94"/>
            </a:xfrm>
            <a:prstGeom prst="line">
              <a:avLst/>
            </a:prstGeom>
            <a:noFill/>
            <a:ln w="19050">
              <a:solidFill>
                <a:srgbClr val="000000"/>
              </a:solidFill>
              <a:round/>
              <a:headEnd/>
              <a:tailEnd/>
            </a:ln>
          </p:spPr>
          <p:txBody>
            <a:bodyPr/>
            <a:lstStyle/>
            <a:p>
              <a:endParaRPr lang="en-US"/>
            </a:p>
          </p:txBody>
        </p:sp>
        <p:sp>
          <p:nvSpPr>
            <p:cNvPr id="62491" name="Line 120"/>
            <p:cNvSpPr>
              <a:spLocks noChangeShapeType="1"/>
            </p:cNvSpPr>
            <p:nvPr/>
          </p:nvSpPr>
          <p:spPr bwMode="auto">
            <a:xfrm flipH="1">
              <a:off x="4771" y="2585"/>
              <a:ext cx="90" cy="0"/>
            </a:xfrm>
            <a:prstGeom prst="line">
              <a:avLst/>
            </a:prstGeom>
            <a:noFill/>
            <a:ln w="19050">
              <a:solidFill>
                <a:srgbClr val="000000"/>
              </a:solidFill>
              <a:round/>
              <a:headEnd/>
              <a:tailEnd/>
            </a:ln>
          </p:spPr>
          <p:txBody>
            <a:bodyPr/>
            <a:lstStyle/>
            <a:p>
              <a:endParaRPr lang="en-US"/>
            </a:p>
          </p:txBody>
        </p:sp>
        <p:sp>
          <p:nvSpPr>
            <p:cNvPr id="62492" name="Line 121"/>
            <p:cNvSpPr>
              <a:spLocks noChangeShapeType="1"/>
            </p:cNvSpPr>
            <p:nvPr/>
          </p:nvSpPr>
          <p:spPr bwMode="auto">
            <a:xfrm>
              <a:off x="4902" y="2583"/>
              <a:ext cx="219" cy="0"/>
            </a:xfrm>
            <a:prstGeom prst="line">
              <a:avLst/>
            </a:prstGeom>
            <a:noFill/>
            <a:ln w="19050">
              <a:solidFill>
                <a:srgbClr val="000000"/>
              </a:solidFill>
              <a:round/>
              <a:headEnd/>
              <a:tailEnd/>
            </a:ln>
          </p:spPr>
          <p:txBody>
            <a:bodyPr/>
            <a:lstStyle/>
            <a:p>
              <a:endParaRPr lang="en-US"/>
            </a:p>
          </p:txBody>
        </p:sp>
        <p:sp>
          <p:nvSpPr>
            <p:cNvPr id="62493" name="Line 122"/>
            <p:cNvSpPr>
              <a:spLocks noChangeShapeType="1"/>
            </p:cNvSpPr>
            <p:nvPr/>
          </p:nvSpPr>
          <p:spPr bwMode="auto">
            <a:xfrm>
              <a:off x="4524" y="2586"/>
              <a:ext cx="210" cy="0"/>
            </a:xfrm>
            <a:prstGeom prst="line">
              <a:avLst/>
            </a:prstGeom>
            <a:noFill/>
            <a:ln w="19050">
              <a:solidFill>
                <a:srgbClr val="000000"/>
              </a:solidFill>
              <a:round/>
              <a:headEnd/>
              <a:tailEnd/>
            </a:ln>
          </p:spPr>
          <p:txBody>
            <a:bodyPr/>
            <a:lstStyle/>
            <a:p>
              <a:endParaRPr lang="en-US"/>
            </a:p>
          </p:txBody>
        </p:sp>
        <p:sp>
          <p:nvSpPr>
            <p:cNvPr id="62494" name="Line 124"/>
            <p:cNvSpPr>
              <a:spLocks noChangeShapeType="1"/>
            </p:cNvSpPr>
            <p:nvPr/>
          </p:nvSpPr>
          <p:spPr bwMode="auto">
            <a:xfrm rot="-5400000">
              <a:off x="4730" y="2411"/>
              <a:ext cx="176" cy="0"/>
            </a:xfrm>
            <a:prstGeom prst="line">
              <a:avLst/>
            </a:prstGeom>
            <a:noFill/>
            <a:ln w="19050">
              <a:solidFill>
                <a:srgbClr val="000000"/>
              </a:solidFill>
              <a:round/>
              <a:headEnd/>
              <a:tailEnd/>
            </a:ln>
          </p:spPr>
          <p:txBody>
            <a:bodyPr/>
            <a:lstStyle/>
            <a:p>
              <a:endParaRPr lang="en-US"/>
            </a:p>
          </p:txBody>
        </p:sp>
        <p:sp>
          <p:nvSpPr>
            <p:cNvPr id="62495" name="Line 125"/>
            <p:cNvSpPr>
              <a:spLocks noChangeShapeType="1"/>
            </p:cNvSpPr>
            <p:nvPr/>
          </p:nvSpPr>
          <p:spPr bwMode="auto">
            <a:xfrm rot="-5400000">
              <a:off x="4730" y="2759"/>
              <a:ext cx="176" cy="0"/>
            </a:xfrm>
            <a:prstGeom prst="line">
              <a:avLst/>
            </a:prstGeom>
            <a:noFill/>
            <a:ln w="19050">
              <a:solidFill>
                <a:srgbClr val="000000"/>
              </a:solidFill>
              <a:round/>
              <a:headEnd/>
              <a:tailEnd/>
            </a:ln>
          </p:spPr>
          <p:txBody>
            <a:bodyPr/>
            <a:lstStyle/>
            <a:p>
              <a:endParaRPr lang="en-US"/>
            </a:p>
          </p:txBody>
        </p:sp>
      </p:grpSp>
      <p:grpSp>
        <p:nvGrpSpPr>
          <p:cNvPr id="8" name="Group 138"/>
          <p:cNvGrpSpPr>
            <a:grpSpLocks/>
          </p:cNvGrpSpPr>
          <p:nvPr/>
        </p:nvGrpSpPr>
        <p:grpSpPr bwMode="auto">
          <a:xfrm>
            <a:off x="5975350" y="5548313"/>
            <a:ext cx="2197100" cy="1033462"/>
            <a:chOff x="3764" y="3495"/>
            <a:chExt cx="1384" cy="651"/>
          </a:xfrm>
        </p:grpSpPr>
        <p:sp>
          <p:nvSpPr>
            <p:cNvPr id="62483" name="Rectangle 115"/>
            <p:cNvSpPr>
              <a:spLocks noChangeArrowheads="1"/>
            </p:cNvSpPr>
            <p:nvPr/>
          </p:nvSpPr>
          <p:spPr bwMode="auto">
            <a:xfrm>
              <a:off x="3764" y="3906"/>
              <a:ext cx="1384" cy="240"/>
            </a:xfrm>
            <a:prstGeom prst="rect">
              <a:avLst/>
            </a:prstGeom>
            <a:solidFill>
              <a:srgbClr val="66CCFF"/>
            </a:solidFill>
            <a:ln w="38100">
              <a:solidFill>
                <a:srgbClr val="000000"/>
              </a:solidFill>
              <a:miter lim="800000"/>
              <a:headEnd/>
              <a:tailEnd/>
            </a:ln>
          </p:spPr>
          <p:txBody>
            <a:bodyPr wrap="none" anchor="ctr"/>
            <a:lstStyle/>
            <a:p>
              <a:endParaRPr lang="en-US"/>
            </a:p>
          </p:txBody>
        </p:sp>
        <p:sp>
          <p:nvSpPr>
            <p:cNvPr id="62484" name="Rectangle 116"/>
            <p:cNvSpPr>
              <a:spLocks noChangeArrowheads="1"/>
            </p:cNvSpPr>
            <p:nvPr/>
          </p:nvSpPr>
          <p:spPr bwMode="auto">
            <a:xfrm>
              <a:off x="4636" y="3650"/>
              <a:ext cx="360" cy="256"/>
            </a:xfrm>
            <a:prstGeom prst="rect">
              <a:avLst/>
            </a:prstGeom>
            <a:solidFill>
              <a:srgbClr val="66CCFF"/>
            </a:solidFill>
            <a:ln w="38100">
              <a:solidFill>
                <a:srgbClr val="000000"/>
              </a:solidFill>
              <a:miter lim="800000"/>
              <a:headEnd/>
              <a:tailEnd/>
            </a:ln>
          </p:spPr>
          <p:txBody>
            <a:bodyPr wrap="none" anchor="ctr"/>
            <a:lstStyle/>
            <a:p>
              <a:endParaRPr lang="en-US"/>
            </a:p>
          </p:txBody>
        </p:sp>
        <p:sp>
          <p:nvSpPr>
            <p:cNvPr id="62485" name="Line 126"/>
            <p:cNvSpPr>
              <a:spLocks noChangeShapeType="1"/>
            </p:cNvSpPr>
            <p:nvPr/>
          </p:nvSpPr>
          <p:spPr bwMode="auto">
            <a:xfrm>
              <a:off x="4816" y="3731"/>
              <a:ext cx="0" cy="76"/>
            </a:xfrm>
            <a:prstGeom prst="line">
              <a:avLst/>
            </a:prstGeom>
            <a:noFill/>
            <a:ln w="19050">
              <a:solidFill>
                <a:srgbClr val="000000"/>
              </a:solidFill>
              <a:round/>
              <a:headEnd/>
              <a:tailEnd/>
            </a:ln>
          </p:spPr>
          <p:txBody>
            <a:bodyPr/>
            <a:lstStyle/>
            <a:p>
              <a:endParaRPr lang="en-US"/>
            </a:p>
          </p:txBody>
        </p:sp>
        <p:sp>
          <p:nvSpPr>
            <p:cNvPr id="62486" name="Line 127"/>
            <p:cNvSpPr>
              <a:spLocks noChangeShapeType="1"/>
            </p:cNvSpPr>
            <p:nvPr/>
          </p:nvSpPr>
          <p:spPr bwMode="auto">
            <a:xfrm rot="-5400000">
              <a:off x="4719" y="3594"/>
              <a:ext cx="198" cy="0"/>
            </a:xfrm>
            <a:prstGeom prst="line">
              <a:avLst/>
            </a:prstGeom>
            <a:noFill/>
            <a:ln w="19050">
              <a:solidFill>
                <a:srgbClr val="000000"/>
              </a:solidFill>
              <a:round/>
              <a:headEnd/>
              <a:tailEnd/>
            </a:ln>
          </p:spPr>
          <p:txBody>
            <a:bodyPr/>
            <a:lstStyle/>
            <a:p>
              <a:endParaRPr lang="en-US"/>
            </a:p>
          </p:txBody>
        </p:sp>
        <p:sp>
          <p:nvSpPr>
            <p:cNvPr id="62487" name="Line 128"/>
            <p:cNvSpPr>
              <a:spLocks noChangeShapeType="1"/>
            </p:cNvSpPr>
            <p:nvPr/>
          </p:nvSpPr>
          <p:spPr bwMode="auto">
            <a:xfrm rot="-5400000">
              <a:off x="4723" y="3935"/>
              <a:ext cx="189" cy="0"/>
            </a:xfrm>
            <a:prstGeom prst="line">
              <a:avLst/>
            </a:prstGeom>
            <a:noFill/>
            <a:ln w="19050">
              <a:solidFill>
                <a:srgbClr val="000000"/>
              </a:solidFill>
              <a:round/>
              <a:headEnd/>
              <a:tailEnd/>
            </a:ln>
          </p:spPr>
          <p:txBody>
            <a:bodyPr/>
            <a:lstStyle/>
            <a:p>
              <a:endParaRPr lang="en-US"/>
            </a:p>
          </p:txBody>
        </p:sp>
      </p:grpSp>
      <p:grpSp>
        <p:nvGrpSpPr>
          <p:cNvPr id="9" name="Group 140"/>
          <p:cNvGrpSpPr>
            <a:grpSpLocks/>
          </p:cNvGrpSpPr>
          <p:nvPr/>
        </p:nvGrpSpPr>
        <p:grpSpPr bwMode="auto">
          <a:xfrm>
            <a:off x="7615238" y="4567238"/>
            <a:ext cx="595312" cy="766762"/>
            <a:chOff x="4797" y="2877"/>
            <a:chExt cx="375" cy="483"/>
          </a:xfrm>
        </p:grpSpPr>
        <p:sp>
          <p:nvSpPr>
            <p:cNvPr id="62480" name="Line 129"/>
            <p:cNvSpPr>
              <a:spLocks noChangeShapeType="1"/>
            </p:cNvSpPr>
            <p:nvPr/>
          </p:nvSpPr>
          <p:spPr bwMode="auto">
            <a:xfrm>
              <a:off x="4818" y="2877"/>
              <a:ext cx="0" cy="480"/>
            </a:xfrm>
            <a:prstGeom prst="line">
              <a:avLst/>
            </a:prstGeom>
            <a:noFill/>
            <a:ln w="19050">
              <a:solidFill>
                <a:schemeClr val="accent2"/>
              </a:solidFill>
              <a:round/>
              <a:headEnd/>
              <a:tailEnd/>
            </a:ln>
          </p:spPr>
          <p:txBody>
            <a:bodyPr/>
            <a:lstStyle/>
            <a:p>
              <a:endParaRPr lang="en-US"/>
            </a:p>
          </p:txBody>
        </p:sp>
        <p:sp>
          <p:nvSpPr>
            <p:cNvPr id="62481" name="Line 130"/>
            <p:cNvSpPr>
              <a:spLocks noChangeShapeType="1"/>
            </p:cNvSpPr>
            <p:nvPr/>
          </p:nvSpPr>
          <p:spPr bwMode="auto">
            <a:xfrm>
              <a:off x="5148" y="3051"/>
              <a:ext cx="0" cy="309"/>
            </a:xfrm>
            <a:prstGeom prst="line">
              <a:avLst/>
            </a:prstGeom>
            <a:noFill/>
            <a:ln w="19050">
              <a:solidFill>
                <a:schemeClr val="accent2"/>
              </a:solidFill>
              <a:round/>
              <a:headEnd/>
              <a:tailEnd/>
            </a:ln>
          </p:spPr>
          <p:txBody>
            <a:bodyPr/>
            <a:lstStyle/>
            <a:p>
              <a:endParaRPr lang="en-US"/>
            </a:p>
          </p:txBody>
        </p:sp>
        <p:sp>
          <p:nvSpPr>
            <p:cNvPr id="62482" name="Line 131"/>
            <p:cNvSpPr>
              <a:spLocks noChangeShapeType="1"/>
            </p:cNvSpPr>
            <p:nvPr/>
          </p:nvSpPr>
          <p:spPr bwMode="auto">
            <a:xfrm>
              <a:off x="4797" y="3300"/>
              <a:ext cx="375" cy="0"/>
            </a:xfrm>
            <a:prstGeom prst="line">
              <a:avLst/>
            </a:prstGeom>
            <a:noFill/>
            <a:ln w="19050">
              <a:solidFill>
                <a:schemeClr val="accent2"/>
              </a:solidFill>
              <a:round/>
              <a:headEnd type="arrow" w="sm" len="lg"/>
              <a:tailEnd type="arrow" w="sm" len="lg"/>
            </a:ln>
          </p:spPr>
          <p:txBody>
            <a:bodyPr/>
            <a:lstStyle/>
            <a:p>
              <a:endParaRPr lang="en-US"/>
            </a:p>
          </p:txBody>
        </p:sp>
      </p:grpSp>
      <p:grpSp>
        <p:nvGrpSpPr>
          <p:cNvPr id="10" name="Group 141"/>
          <p:cNvGrpSpPr>
            <a:grpSpLocks/>
          </p:cNvGrpSpPr>
          <p:nvPr/>
        </p:nvGrpSpPr>
        <p:grpSpPr bwMode="auto">
          <a:xfrm>
            <a:off x="8166100" y="4068763"/>
            <a:ext cx="704850" cy="757237"/>
            <a:chOff x="5144" y="2563"/>
            <a:chExt cx="444" cy="477"/>
          </a:xfrm>
        </p:grpSpPr>
        <p:sp>
          <p:nvSpPr>
            <p:cNvPr id="62477" name="Line 132"/>
            <p:cNvSpPr>
              <a:spLocks noChangeShapeType="1"/>
            </p:cNvSpPr>
            <p:nvPr/>
          </p:nvSpPr>
          <p:spPr bwMode="auto">
            <a:xfrm rot="-5400000">
              <a:off x="5387" y="2816"/>
              <a:ext cx="0" cy="396"/>
            </a:xfrm>
            <a:prstGeom prst="line">
              <a:avLst/>
            </a:prstGeom>
            <a:noFill/>
            <a:ln w="19050">
              <a:solidFill>
                <a:schemeClr val="accent2"/>
              </a:solidFill>
              <a:round/>
              <a:headEnd/>
              <a:tailEnd/>
            </a:ln>
          </p:spPr>
          <p:txBody>
            <a:bodyPr/>
            <a:lstStyle/>
            <a:p>
              <a:endParaRPr lang="en-US"/>
            </a:p>
          </p:txBody>
        </p:sp>
        <p:sp>
          <p:nvSpPr>
            <p:cNvPr id="62478" name="Line 133"/>
            <p:cNvSpPr>
              <a:spLocks noChangeShapeType="1"/>
            </p:cNvSpPr>
            <p:nvPr/>
          </p:nvSpPr>
          <p:spPr bwMode="auto">
            <a:xfrm rot="-5400000">
              <a:off x="5366" y="2363"/>
              <a:ext cx="0" cy="444"/>
            </a:xfrm>
            <a:prstGeom prst="line">
              <a:avLst/>
            </a:prstGeom>
            <a:noFill/>
            <a:ln w="19050">
              <a:solidFill>
                <a:schemeClr val="accent2"/>
              </a:solidFill>
              <a:round/>
              <a:headEnd/>
              <a:tailEnd/>
            </a:ln>
          </p:spPr>
          <p:txBody>
            <a:bodyPr/>
            <a:lstStyle/>
            <a:p>
              <a:endParaRPr lang="en-US"/>
            </a:p>
          </p:txBody>
        </p:sp>
        <p:sp>
          <p:nvSpPr>
            <p:cNvPr id="62479" name="Line 134"/>
            <p:cNvSpPr>
              <a:spLocks noChangeShapeType="1"/>
            </p:cNvSpPr>
            <p:nvPr/>
          </p:nvSpPr>
          <p:spPr bwMode="auto">
            <a:xfrm rot="-5400000">
              <a:off x="5289" y="2802"/>
              <a:ext cx="477" cy="0"/>
            </a:xfrm>
            <a:prstGeom prst="line">
              <a:avLst/>
            </a:prstGeom>
            <a:noFill/>
            <a:ln w="19050">
              <a:solidFill>
                <a:schemeClr val="accent2"/>
              </a:solidFill>
              <a:round/>
              <a:headEnd type="arrow" w="sm" len="lg"/>
              <a:tailEnd type="arrow" w="sm" len="lg"/>
            </a:ln>
          </p:spPr>
          <p:txBody>
            <a:bodyPr/>
            <a:lstStyle/>
            <a:p>
              <a:endParaRPr lang="en-US"/>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4052"/>
                                        </p:tgtEl>
                                        <p:attrNameLst>
                                          <p:attrName>style.visibility</p:attrName>
                                        </p:attrNameLst>
                                      </p:cBhvr>
                                      <p:to>
                                        <p:strVal val="visible"/>
                                      </p:to>
                                    </p:set>
                                    <p:animEffect transition="in" filter="fade">
                                      <p:cBhvr>
                                        <p:cTn id="12" dur="1000"/>
                                        <p:tgtEl>
                                          <p:spTgt spid="44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110"/>
                                        </p:tgtEl>
                                        <p:attrNameLst>
                                          <p:attrName>style.visibility</p:attrName>
                                        </p:attrNameLst>
                                      </p:cBhvr>
                                      <p:to>
                                        <p:strVal val="visible"/>
                                      </p:to>
                                    </p:set>
                                    <p:animEffect transition="in" filter="fade">
                                      <p:cBhvr>
                                        <p:cTn id="17" dur="1000"/>
                                        <p:tgtEl>
                                          <p:spTgt spid="441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4174"/>
                                        </p:tgtEl>
                                        <p:attrNameLst>
                                          <p:attrName>style.visibility</p:attrName>
                                        </p:attrNameLst>
                                      </p:cBhvr>
                                      <p:to>
                                        <p:strVal val="visible"/>
                                      </p:to>
                                    </p:set>
                                    <p:animEffect transition="in" filter="fade">
                                      <p:cBhvr>
                                        <p:cTn id="21" dur="1000"/>
                                        <p:tgtEl>
                                          <p:spTgt spid="4417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2" grpId="0" animBg="1"/>
      <p:bldP spid="441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9" name="Rectangle 49"/>
          <p:cNvSpPr>
            <a:spLocks noChangeArrowheads="1"/>
          </p:cNvSpPr>
          <p:nvPr/>
        </p:nvSpPr>
        <p:spPr bwMode="auto">
          <a:xfrm>
            <a:off x="279400" y="952500"/>
            <a:ext cx="8585200" cy="1238250"/>
          </a:xfrm>
          <a:prstGeom prst="rect">
            <a:avLst/>
          </a:prstGeom>
          <a:solidFill>
            <a:srgbClr val="FFFF99"/>
          </a:solidFill>
          <a:ln w="9525">
            <a:noFill/>
            <a:miter lim="800000"/>
            <a:headEnd/>
            <a:tailEnd/>
          </a:ln>
        </p:spPr>
        <p:txBody>
          <a:bodyPr wrap="none" anchor="ctr"/>
          <a:lstStyle/>
          <a:p>
            <a:endParaRPr lang="en-US" sz="2800"/>
          </a:p>
        </p:txBody>
      </p:sp>
      <p:grpSp>
        <p:nvGrpSpPr>
          <p:cNvPr id="2" name="Group 6"/>
          <p:cNvGrpSpPr>
            <a:grpSpLocks/>
          </p:cNvGrpSpPr>
          <p:nvPr/>
        </p:nvGrpSpPr>
        <p:grpSpPr bwMode="auto">
          <a:xfrm>
            <a:off x="428625" y="3159125"/>
            <a:ext cx="1968500" cy="2465388"/>
            <a:chOff x="594" y="2104"/>
            <a:chExt cx="1053" cy="1319"/>
          </a:xfrm>
        </p:grpSpPr>
        <p:sp>
          <p:nvSpPr>
            <p:cNvPr id="63538" name="Oval 7"/>
            <p:cNvSpPr>
              <a:spLocks noChangeArrowheads="1"/>
            </p:cNvSpPr>
            <p:nvPr/>
          </p:nvSpPr>
          <p:spPr bwMode="auto">
            <a:xfrm>
              <a:off x="706" y="2104"/>
              <a:ext cx="840" cy="554"/>
            </a:xfrm>
            <a:prstGeom prst="ellipse">
              <a:avLst/>
            </a:prstGeom>
            <a:solidFill>
              <a:srgbClr val="00CC00"/>
            </a:solidFill>
            <a:ln w="12700">
              <a:solidFill>
                <a:srgbClr val="006600"/>
              </a:solidFill>
              <a:round/>
              <a:headEnd/>
              <a:tailEnd/>
            </a:ln>
          </p:spPr>
          <p:txBody>
            <a:bodyPr wrap="none" anchor="ctr"/>
            <a:lstStyle/>
            <a:p>
              <a:endParaRPr lang="en-US"/>
            </a:p>
          </p:txBody>
        </p:sp>
        <p:sp>
          <p:nvSpPr>
            <p:cNvPr id="63539" name="Oval 8"/>
            <p:cNvSpPr>
              <a:spLocks noChangeArrowheads="1"/>
            </p:cNvSpPr>
            <p:nvPr/>
          </p:nvSpPr>
          <p:spPr bwMode="auto">
            <a:xfrm>
              <a:off x="706" y="2725"/>
              <a:ext cx="840" cy="554"/>
            </a:xfrm>
            <a:prstGeom prst="ellipse">
              <a:avLst/>
            </a:prstGeom>
            <a:noFill/>
            <a:ln w="12700">
              <a:solidFill>
                <a:srgbClr val="006600"/>
              </a:solidFill>
              <a:round/>
              <a:headEnd/>
              <a:tailEnd/>
            </a:ln>
          </p:spPr>
          <p:txBody>
            <a:bodyPr wrap="none" anchor="ctr"/>
            <a:lstStyle/>
            <a:p>
              <a:endParaRPr lang="en-US"/>
            </a:p>
          </p:txBody>
        </p:sp>
        <p:sp>
          <p:nvSpPr>
            <p:cNvPr id="63540" name="Oval 9"/>
            <p:cNvSpPr>
              <a:spLocks noChangeArrowheads="1"/>
            </p:cNvSpPr>
            <p:nvPr/>
          </p:nvSpPr>
          <p:spPr bwMode="auto">
            <a:xfrm>
              <a:off x="598" y="2656"/>
              <a:ext cx="1047" cy="691"/>
            </a:xfrm>
            <a:prstGeom prst="ellipse">
              <a:avLst/>
            </a:prstGeom>
            <a:solidFill>
              <a:srgbClr val="00CC00"/>
            </a:solidFill>
            <a:ln w="12700">
              <a:solidFill>
                <a:srgbClr val="006600"/>
              </a:solidFill>
              <a:round/>
              <a:headEnd/>
              <a:tailEnd/>
            </a:ln>
          </p:spPr>
          <p:txBody>
            <a:bodyPr wrap="none" anchor="ctr"/>
            <a:lstStyle/>
            <a:p>
              <a:endParaRPr lang="en-US"/>
            </a:p>
          </p:txBody>
        </p:sp>
        <p:sp>
          <p:nvSpPr>
            <p:cNvPr id="63541" name="Line 10"/>
            <p:cNvSpPr>
              <a:spLocks noChangeShapeType="1"/>
            </p:cNvSpPr>
            <p:nvPr/>
          </p:nvSpPr>
          <p:spPr bwMode="auto">
            <a:xfrm>
              <a:off x="1125" y="2656"/>
              <a:ext cx="0" cy="624"/>
            </a:xfrm>
            <a:prstGeom prst="line">
              <a:avLst/>
            </a:prstGeom>
            <a:noFill/>
            <a:ln w="12700">
              <a:solidFill>
                <a:srgbClr val="006600"/>
              </a:solidFill>
              <a:round/>
              <a:headEnd/>
              <a:tailEnd/>
            </a:ln>
          </p:spPr>
          <p:txBody>
            <a:bodyPr/>
            <a:lstStyle/>
            <a:p>
              <a:endParaRPr lang="en-US"/>
            </a:p>
          </p:txBody>
        </p:sp>
        <p:sp>
          <p:nvSpPr>
            <p:cNvPr id="63542" name="Freeform 11"/>
            <p:cNvSpPr>
              <a:spLocks/>
            </p:cNvSpPr>
            <p:nvPr/>
          </p:nvSpPr>
          <p:spPr bwMode="auto">
            <a:xfrm>
              <a:off x="705" y="2380"/>
              <a:ext cx="840" cy="900"/>
            </a:xfrm>
            <a:custGeom>
              <a:avLst/>
              <a:gdLst>
                <a:gd name="T0" fmla="*/ 0 w 840"/>
                <a:gd name="T1" fmla="*/ 0 h 900"/>
                <a:gd name="T2" fmla="*/ 0 w 840"/>
                <a:gd name="T3" fmla="*/ 630 h 900"/>
                <a:gd name="T4" fmla="*/ 6 w 840"/>
                <a:gd name="T5" fmla="*/ 675 h 900"/>
                <a:gd name="T6" fmla="*/ 30 w 840"/>
                <a:gd name="T7" fmla="*/ 723 h 900"/>
                <a:gd name="T8" fmla="*/ 75 w 840"/>
                <a:gd name="T9" fmla="*/ 777 h 900"/>
                <a:gd name="T10" fmla="*/ 105 w 840"/>
                <a:gd name="T11" fmla="*/ 804 h 900"/>
                <a:gd name="T12" fmla="*/ 162 w 840"/>
                <a:gd name="T13" fmla="*/ 840 h 900"/>
                <a:gd name="T14" fmla="*/ 213 w 840"/>
                <a:gd name="T15" fmla="*/ 864 h 900"/>
                <a:gd name="T16" fmla="*/ 282 w 840"/>
                <a:gd name="T17" fmla="*/ 885 h 900"/>
                <a:gd name="T18" fmla="*/ 357 w 840"/>
                <a:gd name="T19" fmla="*/ 897 h 900"/>
                <a:gd name="T20" fmla="*/ 438 w 840"/>
                <a:gd name="T21" fmla="*/ 900 h 900"/>
                <a:gd name="T22" fmla="*/ 516 w 840"/>
                <a:gd name="T23" fmla="*/ 891 h 900"/>
                <a:gd name="T24" fmla="*/ 588 w 840"/>
                <a:gd name="T25" fmla="*/ 876 h 900"/>
                <a:gd name="T26" fmla="*/ 645 w 840"/>
                <a:gd name="T27" fmla="*/ 855 h 900"/>
                <a:gd name="T28" fmla="*/ 705 w 840"/>
                <a:gd name="T29" fmla="*/ 828 h 900"/>
                <a:gd name="T30" fmla="*/ 762 w 840"/>
                <a:gd name="T31" fmla="*/ 786 h 900"/>
                <a:gd name="T32" fmla="*/ 810 w 840"/>
                <a:gd name="T33" fmla="*/ 729 h 900"/>
                <a:gd name="T34" fmla="*/ 831 w 840"/>
                <a:gd name="T35" fmla="*/ 681 h 900"/>
                <a:gd name="T36" fmla="*/ 840 w 840"/>
                <a:gd name="T37" fmla="*/ 636 h 900"/>
                <a:gd name="T38" fmla="*/ 840 w 840"/>
                <a:gd name="T39" fmla="*/ 0 h 900"/>
                <a:gd name="T40" fmla="*/ 834 w 840"/>
                <a:gd name="T41" fmla="*/ 42 h 900"/>
                <a:gd name="T42" fmla="*/ 819 w 840"/>
                <a:gd name="T43" fmla="*/ 87 h 900"/>
                <a:gd name="T44" fmla="*/ 789 w 840"/>
                <a:gd name="T45" fmla="*/ 135 h 900"/>
                <a:gd name="T46" fmla="*/ 750 w 840"/>
                <a:gd name="T47" fmla="*/ 174 h 900"/>
                <a:gd name="T48" fmla="*/ 699 w 840"/>
                <a:gd name="T49" fmla="*/ 207 h 900"/>
                <a:gd name="T50" fmla="*/ 639 w 840"/>
                <a:gd name="T51" fmla="*/ 237 h 900"/>
                <a:gd name="T52" fmla="*/ 561 w 840"/>
                <a:gd name="T53" fmla="*/ 261 h 900"/>
                <a:gd name="T54" fmla="*/ 486 w 840"/>
                <a:gd name="T55" fmla="*/ 270 h 900"/>
                <a:gd name="T56" fmla="*/ 432 w 840"/>
                <a:gd name="T57" fmla="*/ 270 h 900"/>
                <a:gd name="T58" fmla="*/ 357 w 840"/>
                <a:gd name="T59" fmla="*/ 273 h 900"/>
                <a:gd name="T60" fmla="*/ 291 w 840"/>
                <a:gd name="T61" fmla="*/ 264 h 900"/>
                <a:gd name="T62" fmla="*/ 231 w 840"/>
                <a:gd name="T63" fmla="*/ 246 h 900"/>
                <a:gd name="T64" fmla="*/ 153 w 840"/>
                <a:gd name="T65" fmla="*/ 213 h 900"/>
                <a:gd name="T66" fmla="*/ 96 w 840"/>
                <a:gd name="T67" fmla="*/ 174 h 900"/>
                <a:gd name="T68" fmla="*/ 42 w 840"/>
                <a:gd name="T69" fmla="*/ 120 h 900"/>
                <a:gd name="T70" fmla="*/ 12 w 840"/>
                <a:gd name="T71" fmla="*/ 63 h 900"/>
                <a:gd name="T72" fmla="*/ 0 w 840"/>
                <a:gd name="T73" fmla="*/ 0 h 9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0"/>
                <a:gd name="T112" fmla="*/ 0 h 900"/>
                <a:gd name="T113" fmla="*/ 840 w 840"/>
                <a:gd name="T114" fmla="*/ 900 h 9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0" h="900">
                  <a:moveTo>
                    <a:pt x="0" y="0"/>
                  </a:moveTo>
                  <a:lnTo>
                    <a:pt x="0" y="630"/>
                  </a:lnTo>
                  <a:lnTo>
                    <a:pt x="6" y="675"/>
                  </a:lnTo>
                  <a:lnTo>
                    <a:pt x="30" y="723"/>
                  </a:lnTo>
                  <a:lnTo>
                    <a:pt x="75" y="777"/>
                  </a:lnTo>
                  <a:lnTo>
                    <a:pt x="105" y="804"/>
                  </a:lnTo>
                  <a:lnTo>
                    <a:pt x="162" y="840"/>
                  </a:lnTo>
                  <a:lnTo>
                    <a:pt x="213" y="864"/>
                  </a:lnTo>
                  <a:lnTo>
                    <a:pt x="282" y="885"/>
                  </a:lnTo>
                  <a:lnTo>
                    <a:pt x="357" y="897"/>
                  </a:lnTo>
                  <a:lnTo>
                    <a:pt x="438" y="900"/>
                  </a:lnTo>
                  <a:lnTo>
                    <a:pt x="516" y="891"/>
                  </a:lnTo>
                  <a:lnTo>
                    <a:pt x="588" y="876"/>
                  </a:lnTo>
                  <a:lnTo>
                    <a:pt x="645" y="855"/>
                  </a:lnTo>
                  <a:lnTo>
                    <a:pt x="705" y="828"/>
                  </a:lnTo>
                  <a:lnTo>
                    <a:pt x="762" y="786"/>
                  </a:lnTo>
                  <a:lnTo>
                    <a:pt x="810" y="729"/>
                  </a:lnTo>
                  <a:lnTo>
                    <a:pt x="831" y="681"/>
                  </a:lnTo>
                  <a:lnTo>
                    <a:pt x="840" y="636"/>
                  </a:lnTo>
                  <a:lnTo>
                    <a:pt x="840" y="0"/>
                  </a:lnTo>
                  <a:lnTo>
                    <a:pt x="834" y="42"/>
                  </a:lnTo>
                  <a:lnTo>
                    <a:pt x="819" y="87"/>
                  </a:lnTo>
                  <a:lnTo>
                    <a:pt x="789" y="135"/>
                  </a:lnTo>
                  <a:lnTo>
                    <a:pt x="750" y="174"/>
                  </a:lnTo>
                  <a:lnTo>
                    <a:pt x="699" y="207"/>
                  </a:lnTo>
                  <a:lnTo>
                    <a:pt x="639" y="237"/>
                  </a:lnTo>
                  <a:lnTo>
                    <a:pt x="561" y="261"/>
                  </a:lnTo>
                  <a:lnTo>
                    <a:pt x="486" y="270"/>
                  </a:lnTo>
                  <a:lnTo>
                    <a:pt x="432" y="270"/>
                  </a:lnTo>
                  <a:lnTo>
                    <a:pt x="357" y="273"/>
                  </a:lnTo>
                  <a:lnTo>
                    <a:pt x="291" y="264"/>
                  </a:lnTo>
                  <a:lnTo>
                    <a:pt x="231" y="246"/>
                  </a:lnTo>
                  <a:lnTo>
                    <a:pt x="153" y="213"/>
                  </a:lnTo>
                  <a:lnTo>
                    <a:pt x="96" y="174"/>
                  </a:lnTo>
                  <a:lnTo>
                    <a:pt x="42" y="120"/>
                  </a:lnTo>
                  <a:lnTo>
                    <a:pt x="12" y="63"/>
                  </a:lnTo>
                  <a:lnTo>
                    <a:pt x="0" y="0"/>
                  </a:lnTo>
                  <a:close/>
                </a:path>
              </a:pathLst>
            </a:custGeom>
            <a:gradFill rotWithShape="1">
              <a:gsLst>
                <a:gs pos="0">
                  <a:srgbClr val="007200"/>
                </a:gs>
                <a:gs pos="50000">
                  <a:srgbClr val="00CC00"/>
                </a:gs>
                <a:gs pos="100000">
                  <a:srgbClr val="007200"/>
                </a:gs>
              </a:gsLst>
              <a:lin ang="0" scaled="1"/>
            </a:gradFill>
            <a:ln w="12700">
              <a:solidFill>
                <a:srgbClr val="006600"/>
              </a:solidFill>
              <a:round/>
              <a:headEnd/>
              <a:tailEnd/>
            </a:ln>
          </p:spPr>
          <p:txBody>
            <a:bodyPr/>
            <a:lstStyle/>
            <a:p>
              <a:endParaRPr lang="en-US"/>
            </a:p>
          </p:txBody>
        </p:sp>
        <p:sp>
          <p:nvSpPr>
            <p:cNvPr id="63543" name="Freeform 12"/>
            <p:cNvSpPr>
              <a:spLocks/>
            </p:cNvSpPr>
            <p:nvPr/>
          </p:nvSpPr>
          <p:spPr bwMode="auto">
            <a:xfrm>
              <a:off x="594" y="3003"/>
              <a:ext cx="1053" cy="420"/>
            </a:xfrm>
            <a:custGeom>
              <a:avLst/>
              <a:gdLst>
                <a:gd name="T0" fmla="*/ 0 w 1053"/>
                <a:gd name="T1" fmla="*/ 0 h 420"/>
                <a:gd name="T2" fmla="*/ 0 w 1053"/>
                <a:gd name="T3" fmla="*/ 96 h 420"/>
                <a:gd name="T4" fmla="*/ 15 w 1053"/>
                <a:gd name="T5" fmla="*/ 147 h 420"/>
                <a:gd name="T6" fmla="*/ 33 w 1053"/>
                <a:gd name="T7" fmla="*/ 192 h 420"/>
                <a:gd name="T8" fmla="*/ 66 w 1053"/>
                <a:gd name="T9" fmla="*/ 240 h 420"/>
                <a:gd name="T10" fmla="*/ 102 w 1053"/>
                <a:gd name="T11" fmla="*/ 276 h 420"/>
                <a:gd name="T12" fmla="*/ 147 w 1053"/>
                <a:gd name="T13" fmla="*/ 315 h 420"/>
                <a:gd name="T14" fmla="*/ 201 w 1053"/>
                <a:gd name="T15" fmla="*/ 348 h 420"/>
                <a:gd name="T16" fmla="*/ 261 w 1053"/>
                <a:gd name="T17" fmla="*/ 375 h 420"/>
                <a:gd name="T18" fmla="*/ 345 w 1053"/>
                <a:gd name="T19" fmla="*/ 399 h 420"/>
                <a:gd name="T20" fmla="*/ 426 w 1053"/>
                <a:gd name="T21" fmla="*/ 414 h 420"/>
                <a:gd name="T22" fmla="*/ 495 w 1053"/>
                <a:gd name="T23" fmla="*/ 420 h 420"/>
                <a:gd name="T24" fmla="*/ 555 w 1053"/>
                <a:gd name="T25" fmla="*/ 420 h 420"/>
                <a:gd name="T26" fmla="*/ 633 w 1053"/>
                <a:gd name="T27" fmla="*/ 414 h 420"/>
                <a:gd name="T28" fmla="*/ 696 w 1053"/>
                <a:gd name="T29" fmla="*/ 405 h 420"/>
                <a:gd name="T30" fmla="*/ 768 w 1053"/>
                <a:gd name="T31" fmla="*/ 384 h 420"/>
                <a:gd name="T32" fmla="*/ 831 w 1053"/>
                <a:gd name="T33" fmla="*/ 360 h 420"/>
                <a:gd name="T34" fmla="*/ 891 w 1053"/>
                <a:gd name="T35" fmla="*/ 324 h 420"/>
                <a:gd name="T36" fmla="*/ 945 w 1053"/>
                <a:gd name="T37" fmla="*/ 285 h 420"/>
                <a:gd name="T38" fmla="*/ 981 w 1053"/>
                <a:gd name="T39" fmla="*/ 246 h 420"/>
                <a:gd name="T40" fmla="*/ 1017 w 1053"/>
                <a:gd name="T41" fmla="*/ 201 h 420"/>
                <a:gd name="T42" fmla="*/ 1035 w 1053"/>
                <a:gd name="T43" fmla="*/ 156 h 420"/>
                <a:gd name="T44" fmla="*/ 1053 w 1053"/>
                <a:gd name="T45" fmla="*/ 90 h 420"/>
                <a:gd name="T46" fmla="*/ 1053 w 1053"/>
                <a:gd name="T47" fmla="*/ 0 h 420"/>
                <a:gd name="T48" fmla="*/ 1044 w 1053"/>
                <a:gd name="T49" fmla="*/ 45 h 420"/>
                <a:gd name="T50" fmla="*/ 1023 w 1053"/>
                <a:gd name="T51" fmla="*/ 117 h 420"/>
                <a:gd name="T52" fmla="*/ 987 w 1053"/>
                <a:gd name="T53" fmla="*/ 162 h 420"/>
                <a:gd name="T54" fmla="*/ 930 w 1053"/>
                <a:gd name="T55" fmla="*/ 219 h 420"/>
                <a:gd name="T56" fmla="*/ 870 w 1053"/>
                <a:gd name="T57" fmla="*/ 258 h 420"/>
                <a:gd name="T58" fmla="*/ 798 w 1053"/>
                <a:gd name="T59" fmla="*/ 294 h 420"/>
                <a:gd name="T60" fmla="*/ 723 w 1053"/>
                <a:gd name="T61" fmla="*/ 318 h 420"/>
                <a:gd name="T62" fmla="*/ 657 w 1053"/>
                <a:gd name="T63" fmla="*/ 333 h 420"/>
                <a:gd name="T64" fmla="*/ 585 w 1053"/>
                <a:gd name="T65" fmla="*/ 339 h 420"/>
                <a:gd name="T66" fmla="*/ 492 w 1053"/>
                <a:gd name="T67" fmla="*/ 345 h 420"/>
                <a:gd name="T68" fmla="*/ 414 w 1053"/>
                <a:gd name="T69" fmla="*/ 333 h 420"/>
                <a:gd name="T70" fmla="*/ 324 w 1053"/>
                <a:gd name="T71" fmla="*/ 315 h 420"/>
                <a:gd name="T72" fmla="*/ 258 w 1053"/>
                <a:gd name="T73" fmla="*/ 294 h 420"/>
                <a:gd name="T74" fmla="*/ 192 w 1053"/>
                <a:gd name="T75" fmla="*/ 261 h 420"/>
                <a:gd name="T76" fmla="*/ 141 w 1053"/>
                <a:gd name="T77" fmla="*/ 231 h 420"/>
                <a:gd name="T78" fmla="*/ 93 w 1053"/>
                <a:gd name="T79" fmla="*/ 189 h 420"/>
                <a:gd name="T80" fmla="*/ 51 w 1053"/>
                <a:gd name="T81" fmla="*/ 141 h 420"/>
                <a:gd name="T82" fmla="*/ 27 w 1053"/>
                <a:gd name="T83" fmla="*/ 99 h 420"/>
                <a:gd name="T84" fmla="*/ 6 w 1053"/>
                <a:gd name="T85" fmla="*/ 57 h 420"/>
                <a:gd name="T86" fmla="*/ 0 w 1053"/>
                <a:gd name="T87" fmla="*/ 0 h 4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3"/>
                <a:gd name="T133" fmla="*/ 0 h 420"/>
                <a:gd name="T134" fmla="*/ 1053 w 1053"/>
                <a:gd name="T135" fmla="*/ 420 h 4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3" h="420">
                  <a:moveTo>
                    <a:pt x="0" y="0"/>
                  </a:moveTo>
                  <a:lnTo>
                    <a:pt x="0" y="96"/>
                  </a:lnTo>
                  <a:lnTo>
                    <a:pt x="15" y="147"/>
                  </a:lnTo>
                  <a:lnTo>
                    <a:pt x="33" y="192"/>
                  </a:lnTo>
                  <a:lnTo>
                    <a:pt x="66" y="240"/>
                  </a:lnTo>
                  <a:lnTo>
                    <a:pt x="102" y="276"/>
                  </a:lnTo>
                  <a:lnTo>
                    <a:pt x="147" y="315"/>
                  </a:lnTo>
                  <a:lnTo>
                    <a:pt x="201" y="348"/>
                  </a:lnTo>
                  <a:lnTo>
                    <a:pt x="261" y="375"/>
                  </a:lnTo>
                  <a:lnTo>
                    <a:pt x="345" y="399"/>
                  </a:lnTo>
                  <a:lnTo>
                    <a:pt x="426" y="414"/>
                  </a:lnTo>
                  <a:lnTo>
                    <a:pt x="495" y="420"/>
                  </a:lnTo>
                  <a:lnTo>
                    <a:pt x="555" y="420"/>
                  </a:lnTo>
                  <a:lnTo>
                    <a:pt x="633" y="414"/>
                  </a:lnTo>
                  <a:lnTo>
                    <a:pt x="696" y="405"/>
                  </a:lnTo>
                  <a:lnTo>
                    <a:pt x="768" y="384"/>
                  </a:lnTo>
                  <a:lnTo>
                    <a:pt x="831" y="360"/>
                  </a:lnTo>
                  <a:lnTo>
                    <a:pt x="891" y="324"/>
                  </a:lnTo>
                  <a:lnTo>
                    <a:pt x="945" y="285"/>
                  </a:lnTo>
                  <a:lnTo>
                    <a:pt x="981" y="246"/>
                  </a:lnTo>
                  <a:lnTo>
                    <a:pt x="1017" y="201"/>
                  </a:lnTo>
                  <a:lnTo>
                    <a:pt x="1035" y="156"/>
                  </a:lnTo>
                  <a:lnTo>
                    <a:pt x="1053" y="90"/>
                  </a:lnTo>
                  <a:lnTo>
                    <a:pt x="1053" y="0"/>
                  </a:lnTo>
                  <a:lnTo>
                    <a:pt x="1044" y="45"/>
                  </a:lnTo>
                  <a:lnTo>
                    <a:pt x="1023" y="117"/>
                  </a:lnTo>
                  <a:lnTo>
                    <a:pt x="987" y="162"/>
                  </a:lnTo>
                  <a:lnTo>
                    <a:pt x="930" y="219"/>
                  </a:lnTo>
                  <a:lnTo>
                    <a:pt x="870" y="258"/>
                  </a:lnTo>
                  <a:lnTo>
                    <a:pt x="798" y="294"/>
                  </a:lnTo>
                  <a:lnTo>
                    <a:pt x="723" y="318"/>
                  </a:lnTo>
                  <a:lnTo>
                    <a:pt x="657" y="333"/>
                  </a:lnTo>
                  <a:lnTo>
                    <a:pt x="585" y="339"/>
                  </a:lnTo>
                  <a:lnTo>
                    <a:pt x="492" y="345"/>
                  </a:lnTo>
                  <a:lnTo>
                    <a:pt x="414" y="333"/>
                  </a:lnTo>
                  <a:lnTo>
                    <a:pt x="324" y="315"/>
                  </a:lnTo>
                  <a:lnTo>
                    <a:pt x="258" y="294"/>
                  </a:lnTo>
                  <a:lnTo>
                    <a:pt x="192" y="261"/>
                  </a:lnTo>
                  <a:lnTo>
                    <a:pt x="141" y="231"/>
                  </a:lnTo>
                  <a:lnTo>
                    <a:pt x="93" y="189"/>
                  </a:lnTo>
                  <a:lnTo>
                    <a:pt x="51" y="141"/>
                  </a:lnTo>
                  <a:lnTo>
                    <a:pt x="27" y="99"/>
                  </a:lnTo>
                  <a:lnTo>
                    <a:pt x="6" y="57"/>
                  </a:lnTo>
                  <a:lnTo>
                    <a:pt x="0" y="0"/>
                  </a:lnTo>
                  <a:close/>
                </a:path>
              </a:pathLst>
            </a:custGeom>
            <a:gradFill rotWithShape="1">
              <a:gsLst>
                <a:gs pos="0">
                  <a:srgbClr val="007200"/>
                </a:gs>
                <a:gs pos="50000">
                  <a:srgbClr val="00CC00"/>
                </a:gs>
                <a:gs pos="100000">
                  <a:srgbClr val="007200"/>
                </a:gs>
              </a:gsLst>
              <a:lin ang="0" scaled="1"/>
            </a:gradFill>
            <a:ln w="12700">
              <a:solidFill>
                <a:srgbClr val="006600"/>
              </a:solidFill>
              <a:round/>
              <a:headEnd/>
              <a:tailEnd/>
            </a:ln>
          </p:spPr>
          <p:txBody>
            <a:bodyPr/>
            <a:lstStyle/>
            <a:p>
              <a:endParaRPr lang="en-US"/>
            </a:p>
          </p:txBody>
        </p:sp>
      </p:grpSp>
      <p:grpSp>
        <p:nvGrpSpPr>
          <p:cNvPr id="3" name="Group 53"/>
          <p:cNvGrpSpPr>
            <a:grpSpLocks/>
          </p:cNvGrpSpPr>
          <p:nvPr/>
        </p:nvGrpSpPr>
        <p:grpSpPr bwMode="auto">
          <a:xfrm>
            <a:off x="3381375" y="3276600"/>
            <a:ext cx="2830513" cy="2463800"/>
            <a:chOff x="2130" y="2064"/>
            <a:chExt cx="1783" cy="1552"/>
          </a:xfrm>
        </p:grpSpPr>
        <p:grpSp>
          <p:nvGrpSpPr>
            <p:cNvPr id="63530" name="Group 13"/>
            <p:cNvGrpSpPr>
              <a:grpSpLocks/>
            </p:cNvGrpSpPr>
            <p:nvPr/>
          </p:nvGrpSpPr>
          <p:grpSpPr bwMode="auto">
            <a:xfrm>
              <a:off x="2298" y="2064"/>
              <a:ext cx="1423" cy="1552"/>
              <a:chOff x="2440" y="2304"/>
              <a:chExt cx="1056" cy="1152"/>
            </a:xfrm>
          </p:grpSpPr>
          <p:sp>
            <p:nvSpPr>
              <p:cNvPr id="63536" name="Rectangle 14"/>
              <p:cNvSpPr>
                <a:spLocks noChangeArrowheads="1"/>
              </p:cNvSpPr>
              <p:nvPr/>
            </p:nvSpPr>
            <p:spPr bwMode="auto">
              <a:xfrm>
                <a:off x="2440" y="2304"/>
                <a:ext cx="168" cy="1152"/>
              </a:xfrm>
              <a:prstGeom prst="rect">
                <a:avLst/>
              </a:prstGeom>
              <a:solidFill>
                <a:srgbClr val="66CCFF"/>
              </a:solidFill>
              <a:ln w="38100">
                <a:solidFill>
                  <a:srgbClr val="000000"/>
                </a:solidFill>
                <a:miter lim="800000"/>
                <a:headEnd/>
                <a:tailEnd/>
              </a:ln>
            </p:spPr>
            <p:txBody>
              <a:bodyPr wrap="none" anchor="ctr"/>
              <a:lstStyle/>
              <a:p>
                <a:endParaRPr lang="en-US"/>
              </a:p>
            </p:txBody>
          </p:sp>
          <p:sp>
            <p:nvSpPr>
              <p:cNvPr id="63537" name="Rectangle 15"/>
              <p:cNvSpPr>
                <a:spLocks noChangeArrowheads="1"/>
              </p:cNvSpPr>
              <p:nvPr/>
            </p:nvSpPr>
            <p:spPr bwMode="auto">
              <a:xfrm>
                <a:off x="2608" y="2504"/>
                <a:ext cx="888" cy="752"/>
              </a:xfrm>
              <a:prstGeom prst="rect">
                <a:avLst/>
              </a:prstGeom>
              <a:solidFill>
                <a:srgbClr val="66CCFF"/>
              </a:solidFill>
              <a:ln w="38100">
                <a:solidFill>
                  <a:srgbClr val="000000"/>
                </a:solidFill>
                <a:miter lim="800000"/>
                <a:headEnd/>
                <a:tailEnd/>
              </a:ln>
            </p:spPr>
            <p:txBody>
              <a:bodyPr wrap="none" anchor="ctr"/>
              <a:lstStyle/>
              <a:p>
                <a:endParaRPr lang="en-US"/>
              </a:p>
            </p:txBody>
          </p:sp>
        </p:grpSp>
        <p:sp>
          <p:nvSpPr>
            <p:cNvPr id="63531" name="Line 16"/>
            <p:cNvSpPr>
              <a:spLocks noChangeShapeType="1"/>
            </p:cNvSpPr>
            <p:nvPr/>
          </p:nvSpPr>
          <p:spPr bwMode="auto">
            <a:xfrm>
              <a:off x="2130" y="2840"/>
              <a:ext cx="472" cy="0"/>
            </a:xfrm>
            <a:prstGeom prst="line">
              <a:avLst/>
            </a:prstGeom>
            <a:noFill/>
            <a:ln w="19050">
              <a:solidFill>
                <a:srgbClr val="000000"/>
              </a:solidFill>
              <a:round/>
              <a:headEnd/>
              <a:tailEnd/>
            </a:ln>
          </p:spPr>
          <p:txBody>
            <a:bodyPr/>
            <a:lstStyle/>
            <a:p>
              <a:endParaRPr lang="en-US"/>
            </a:p>
          </p:txBody>
        </p:sp>
        <p:sp>
          <p:nvSpPr>
            <p:cNvPr id="63532" name="Line 17"/>
            <p:cNvSpPr>
              <a:spLocks noChangeShapeType="1"/>
            </p:cNvSpPr>
            <p:nvPr/>
          </p:nvSpPr>
          <p:spPr bwMode="auto">
            <a:xfrm>
              <a:off x="2666" y="2840"/>
              <a:ext cx="96" cy="0"/>
            </a:xfrm>
            <a:prstGeom prst="line">
              <a:avLst/>
            </a:prstGeom>
            <a:noFill/>
            <a:ln w="19050">
              <a:solidFill>
                <a:srgbClr val="000000"/>
              </a:solidFill>
              <a:round/>
              <a:headEnd/>
              <a:tailEnd/>
            </a:ln>
          </p:spPr>
          <p:txBody>
            <a:bodyPr/>
            <a:lstStyle/>
            <a:p>
              <a:endParaRPr lang="en-US"/>
            </a:p>
          </p:txBody>
        </p:sp>
        <p:sp>
          <p:nvSpPr>
            <p:cNvPr id="63533" name="Line 18"/>
            <p:cNvSpPr>
              <a:spLocks noChangeShapeType="1"/>
            </p:cNvSpPr>
            <p:nvPr/>
          </p:nvSpPr>
          <p:spPr bwMode="auto">
            <a:xfrm>
              <a:off x="2817" y="2840"/>
              <a:ext cx="472" cy="0"/>
            </a:xfrm>
            <a:prstGeom prst="line">
              <a:avLst/>
            </a:prstGeom>
            <a:noFill/>
            <a:ln w="19050">
              <a:solidFill>
                <a:srgbClr val="000000"/>
              </a:solidFill>
              <a:round/>
              <a:headEnd/>
              <a:tailEnd/>
            </a:ln>
          </p:spPr>
          <p:txBody>
            <a:bodyPr/>
            <a:lstStyle/>
            <a:p>
              <a:endParaRPr lang="en-US"/>
            </a:p>
          </p:txBody>
        </p:sp>
        <p:sp>
          <p:nvSpPr>
            <p:cNvPr id="63534" name="Line 19"/>
            <p:cNvSpPr>
              <a:spLocks noChangeShapeType="1"/>
            </p:cNvSpPr>
            <p:nvPr/>
          </p:nvSpPr>
          <p:spPr bwMode="auto">
            <a:xfrm>
              <a:off x="3353" y="2840"/>
              <a:ext cx="96" cy="0"/>
            </a:xfrm>
            <a:prstGeom prst="line">
              <a:avLst/>
            </a:prstGeom>
            <a:noFill/>
            <a:ln w="19050">
              <a:solidFill>
                <a:srgbClr val="000000"/>
              </a:solidFill>
              <a:round/>
              <a:headEnd/>
              <a:tailEnd/>
            </a:ln>
          </p:spPr>
          <p:txBody>
            <a:bodyPr/>
            <a:lstStyle/>
            <a:p>
              <a:endParaRPr lang="en-US"/>
            </a:p>
          </p:txBody>
        </p:sp>
        <p:sp>
          <p:nvSpPr>
            <p:cNvPr id="63535" name="Line 20"/>
            <p:cNvSpPr>
              <a:spLocks noChangeShapeType="1"/>
            </p:cNvSpPr>
            <p:nvPr/>
          </p:nvSpPr>
          <p:spPr bwMode="auto">
            <a:xfrm>
              <a:off x="3510" y="2837"/>
              <a:ext cx="403" cy="0"/>
            </a:xfrm>
            <a:prstGeom prst="line">
              <a:avLst/>
            </a:prstGeom>
            <a:noFill/>
            <a:ln w="19050">
              <a:solidFill>
                <a:srgbClr val="000000"/>
              </a:solidFill>
              <a:round/>
              <a:headEnd/>
              <a:tailEnd/>
            </a:ln>
          </p:spPr>
          <p:txBody>
            <a:bodyPr/>
            <a:lstStyle/>
            <a:p>
              <a:endParaRPr lang="en-US"/>
            </a:p>
          </p:txBody>
        </p:sp>
      </p:grpSp>
      <p:grpSp>
        <p:nvGrpSpPr>
          <p:cNvPr id="5" name="Group 55"/>
          <p:cNvGrpSpPr>
            <a:grpSpLocks/>
          </p:cNvGrpSpPr>
          <p:nvPr/>
        </p:nvGrpSpPr>
        <p:grpSpPr bwMode="auto">
          <a:xfrm>
            <a:off x="6692900" y="2846388"/>
            <a:ext cx="1757363" cy="3316287"/>
            <a:chOff x="4216" y="1793"/>
            <a:chExt cx="1107" cy="2089"/>
          </a:xfrm>
        </p:grpSpPr>
        <p:sp>
          <p:nvSpPr>
            <p:cNvPr id="63513" name="Line 28"/>
            <p:cNvSpPr>
              <a:spLocks noChangeShapeType="1"/>
            </p:cNvSpPr>
            <p:nvPr/>
          </p:nvSpPr>
          <p:spPr bwMode="auto">
            <a:xfrm rot="5400000">
              <a:off x="5098" y="3127"/>
              <a:ext cx="364" cy="0"/>
            </a:xfrm>
            <a:prstGeom prst="line">
              <a:avLst/>
            </a:prstGeom>
            <a:noFill/>
            <a:ln w="19050">
              <a:solidFill>
                <a:srgbClr val="000000"/>
              </a:solidFill>
              <a:round/>
              <a:headEnd/>
              <a:tailEnd/>
            </a:ln>
          </p:spPr>
          <p:txBody>
            <a:bodyPr/>
            <a:lstStyle/>
            <a:p>
              <a:endParaRPr lang="en-US"/>
            </a:p>
          </p:txBody>
        </p:sp>
        <p:grpSp>
          <p:nvGrpSpPr>
            <p:cNvPr id="63514" name="Group 54"/>
            <p:cNvGrpSpPr>
              <a:grpSpLocks/>
            </p:cNvGrpSpPr>
            <p:nvPr/>
          </p:nvGrpSpPr>
          <p:grpSpPr bwMode="auto">
            <a:xfrm>
              <a:off x="4216" y="1793"/>
              <a:ext cx="1107" cy="2089"/>
              <a:chOff x="4216" y="1793"/>
              <a:chExt cx="1107" cy="2089"/>
            </a:xfrm>
          </p:grpSpPr>
          <p:sp>
            <p:nvSpPr>
              <p:cNvPr id="63515" name="Arc 21"/>
              <p:cNvSpPr>
                <a:spLocks/>
              </p:cNvSpPr>
              <p:nvPr/>
            </p:nvSpPr>
            <p:spPr bwMode="auto">
              <a:xfrm>
                <a:off x="4471" y="2069"/>
                <a:ext cx="818" cy="1560"/>
              </a:xfrm>
              <a:custGeom>
                <a:avLst/>
                <a:gdLst>
                  <a:gd name="T0" fmla="*/ 0 w 22657"/>
                  <a:gd name="T1" fmla="*/ 0 h 43200"/>
                  <a:gd name="T2" fmla="*/ 0 w 22657"/>
                  <a:gd name="T3" fmla="*/ 0 h 43200"/>
                  <a:gd name="T4" fmla="*/ 0 w 22657"/>
                  <a:gd name="T5" fmla="*/ 0 h 43200"/>
                  <a:gd name="T6" fmla="*/ 0 60000 65536"/>
                  <a:gd name="T7" fmla="*/ 0 60000 65536"/>
                  <a:gd name="T8" fmla="*/ 0 60000 65536"/>
                  <a:gd name="T9" fmla="*/ 0 w 22657"/>
                  <a:gd name="T10" fmla="*/ 0 h 43200"/>
                  <a:gd name="T11" fmla="*/ 22657 w 22657"/>
                  <a:gd name="T12" fmla="*/ 43200 h 43200"/>
                </a:gdLst>
                <a:ahLst/>
                <a:cxnLst>
                  <a:cxn ang="T6">
                    <a:pos x="T0" y="T1"/>
                  </a:cxn>
                  <a:cxn ang="T7">
                    <a:pos x="T2" y="T3"/>
                  </a:cxn>
                  <a:cxn ang="T8">
                    <a:pos x="T4" y="T5"/>
                  </a:cxn>
                </a:cxnLst>
                <a:rect l="T9" t="T10" r="T11" b="T12"/>
                <a:pathLst>
                  <a:path w="22657" h="43200" fill="none" extrusionOk="0">
                    <a:moveTo>
                      <a:pt x="22657" y="43174"/>
                    </a:moveTo>
                    <a:cubicBezTo>
                      <a:pt x="22304" y="43191"/>
                      <a:pt x="21952" y="43199"/>
                      <a:pt x="21600" y="43200"/>
                    </a:cubicBezTo>
                    <a:cubicBezTo>
                      <a:pt x="9670" y="43200"/>
                      <a:pt x="0" y="33529"/>
                      <a:pt x="0" y="21600"/>
                    </a:cubicBezTo>
                    <a:cubicBezTo>
                      <a:pt x="0" y="9670"/>
                      <a:pt x="9670" y="0"/>
                      <a:pt x="21600" y="0"/>
                    </a:cubicBezTo>
                    <a:cubicBezTo>
                      <a:pt x="21878" y="-1"/>
                      <a:pt x="22157" y="5"/>
                      <a:pt x="22435" y="16"/>
                    </a:cubicBezTo>
                  </a:path>
                  <a:path w="22657" h="43200" stroke="0" extrusionOk="0">
                    <a:moveTo>
                      <a:pt x="22657" y="43174"/>
                    </a:moveTo>
                    <a:cubicBezTo>
                      <a:pt x="22304" y="43191"/>
                      <a:pt x="21952" y="43199"/>
                      <a:pt x="21600" y="43200"/>
                    </a:cubicBezTo>
                    <a:cubicBezTo>
                      <a:pt x="9670" y="43200"/>
                      <a:pt x="0" y="33529"/>
                      <a:pt x="0" y="21600"/>
                    </a:cubicBezTo>
                    <a:cubicBezTo>
                      <a:pt x="0" y="9670"/>
                      <a:pt x="9670" y="0"/>
                      <a:pt x="21600" y="0"/>
                    </a:cubicBezTo>
                    <a:cubicBezTo>
                      <a:pt x="21878" y="-1"/>
                      <a:pt x="22157" y="5"/>
                      <a:pt x="22435" y="16"/>
                    </a:cubicBezTo>
                    <a:lnTo>
                      <a:pt x="2160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3516" name="Arc 22"/>
              <p:cNvSpPr>
                <a:spLocks/>
              </p:cNvSpPr>
              <p:nvPr/>
            </p:nvSpPr>
            <p:spPr bwMode="auto">
              <a:xfrm>
                <a:off x="4766" y="2328"/>
                <a:ext cx="517" cy="1020"/>
              </a:xfrm>
              <a:custGeom>
                <a:avLst/>
                <a:gdLst>
                  <a:gd name="T0" fmla="*/ 0 w 21896"/>
                  <a:gd name="T1" fmla="*/ 0 h 43200"/>
                  <a:gd name="T2" fmla="*/ 0 w 21896"/>
                  <a:gd name="T3" fmla="*/ 0 h 43200"/>
                  <a:gd name="T4" fmla="*/ 0 w 21896"/>
                  <a:gd name="T5" fmla="*/ 0 h 43200"/>
                  <a:gd name="T6" fmla="*/ 0 60000 65536"/>
                  <a:gd name="T7" fmla="*/ 0 60000 65536"/>
                  <a:gd name="T8" fmla="*/ 0 60000 65536"/>
                  <a:gd name="T9" fmla="*/ 0 w 21896"/>
                  <a:gd name="T10" fmla="*/ 0 h 43200"/>
                  <a:gd name="T11" fmla="*/ 21896 w 21896"/>
                  <a:gd name="T12" fmla="*/ 43200 h 43200"/>
                </a:gdLst>
                <a:ahLst/>
                <a:cxnLst>
                  <a:cxn ang="T6">
                    <a:pos x="T0" y="T1"/>
                  </a:cxn>
                  <a:cxn ang="T7">
                    <a:pos x="T2" y="T3"/>
                  </a:cxn>
                  <a:cxn ang="T8">
                    <a:pos x="T4" y="T5"/>
                  </a:cxn>
                </a:cxnLst>
                <a:rect l="T9" t="T10" r="T11" b="T12"/>
                <a:pathLst>
                  <a:path w="21896" h="43200" fill="none" extrusionOk="0">
                    <a:moveTo>
                      <a:pt x="21895" y="43197"/>
                    </a:moveTo>
                    <a:cubicBezTo>
                      <a:pt x="21797" y="43199"/>
                      <a:pt x="21698" y="43199"/>
                      <a:pt x="21600" y="43200"/>
                    </a:cubicBezTo>
                    <a:cubicBezTo>
                      <a:pt x="9670" y="43200"/>
                      <a:pt x="0" y="33529"/>
                      <a:pt x="0" y="21600"/>
                    </a:cubicBezTo>
                    <a:cubicBezTo>
                      <a:pt x="0" y="9670"/>
                      <a:pt x="9670" y="0"/>
                      <a:pt x="21600" y="0"/>
                    </a:cubicBezTo>
                    <a:cubicBezTo>
                      <a:pt x="21642" y="-1"/>
                      <a:pt x="21684" y="0"/>
                      <a:pt x="21726" y="0"/>
                    </a:cubicBezTo>
                  </a:path>
                  <a:path w="21896" h="43200" stroke="0" extrusionOk="0">
                    <a:moveTo>
                      <a:pt x="21895" y="43197"/>
                    </a:moveTo>
                    <a:cubicBezTo>
                      <a:pt x="21797" y="43199"/>
                      <a:pt x="21698" y="43199"/>
                      <a:pt x="21600" y="43200"/>
                    </a:cubicBezTo>
                    <a:cubicBezTo>
                      <a:pt x="9670" y="43200"/>
                      <a:pt x="0" y="33529"/>
                      <a:pt x="0" y="21600"/>
                    </a:cubicBezTo>
                    <a:cubicBezTo>
                      <a:pt x="0" y="9670"/>
                      <a:pt x="9670" y="0"/>
                      <a:pt x="21600" y="0"/>
                    </a:cubicBezTo>
                    <a:cubicBezTo>
                      <a:pt x="21642" y="-1"/>
                      <a:pt x="21684" y="0"/>
                      <a:pt x="21726" y="0"/>
                    </a:cubicBezTo>
                    <a:lnTo>
                      <a:pt x="21600" y="21600"/>
                    </a:lnTo>
                    <a:close/>
                  </a:path>
                </a:pathLst>
              </a:custGeom>
              <a:solidFill>
                <a:srgbClr val="66CCFF"/>
              </a:solidFill>
              <a:ln w="38100">
                <a:solidFill>
                  <a:srgbClr val="000000"/>
                </a:solidFill>
                <a:round/>
                <a:headEnd/>
                <a:tailEnd/>
              </a:ln>
            </p:spPr>
            <p:txBody>
              <a:bodyPr wrap="none" anchor="ctr"/>
              <a:lstStyle/>
              <a:p>
                <a:endParaRPr lang="en-US"/>
              </a:p>
            </p:txBody>
          </p:sp>
          <p:sp>
            <p:nvSpPr>
              <p:cNvPr id="63517" name="Line 23"/>
              <p:cNvSpPr>
                <a:spLocks noChangeShapeType="1"/>
              </p:cNvSpPr>
              <p:nvPr/>
            </p:nvSpPr>
            <p:spPr bwMode="auto">
              <a:xfrm>
                <a:off x="4216" y="2840"/>
                <a:ext cx="376" cy="0"/>
              </a:xfrm>
              <a:prstGeom prst="line">
                <a:avLst/>
              </a:prstGeom>
              <a:noFill/>
              <a:ln w="19050">
                <a:solidFill>
                  <a:srgbClr val="000000"/>
                </a:solidFill>
                <a:round/>
                <a:headEnd/>
                <a:tailEnd/>
              </a:ln>
            </p:spPr>
            <p:txBody>
              <a:bodyPr/>
              <a:lstStyle/>
              <a:p>
                <a:endParaRPr lang="en-US"/>
              </a:p>
            </p:txBody>
          </p:sp>
          <p:sp>
            <p:nvSpPr>
              <p:cNvPr id="63518" name="Line 24"/>
              <p:cNvSpPr>
                <a:spLocks noChangeShapeType="1"/>
              </p:cNvSpPr>
              <p:nvPr/>
            </p:nvSpPr>
            <p:spPr bwMode="auto">
              <a:xfrm>
                <a:off x="4644" y="2840"/>
                <a:ext cx="96" cy="0"/>
              </a:xfrm>
              <a:prstGeom prst="line">
                <a:avLst/>
              </a:prstGeom>
              <a:noFill/>
              <a:ln w="19050">
                <a:solidFill>
                  <a:srgbClr val="000000"/>
                </a:solidFill>
                <a:round/>
                <a:headEnd/>
                <a:tailEnd/>
              </a:ln>
            </p:spPr>
            <p:txBody>
              <a:bodyPr/>
              <a:lstStyle/>
              <a:p>
                <a:endParaRPr lang="en-US"/>
              </a:p>
            </p:txBody>
          </p:sp>
          <p:sp>
            <p:nvSpPr>
              <p:cNvPr id="63519" name="Line 25"/>
              <p:cNvSpPr>
                <a:spLocks noChangeShapeType="1"/>
              </p:cNvSpPr>
              <p:nvPr/>
            </p:nvSpPr>
            <p:spPr bwMode="auto">
              <a:xfrm>
                <a:off x="4801" y="2840"/>
                <a:ext cx="370" cy="0"/>
              </a:xfrm>
              <a:prstGeom prst="line">
                <a:avLst/>
              </a:prstGeom>
              <a:noFill/>
              <a:ln w="19050">
                <a:solidFill>
                  <a:srgbClr val="000000"/>
                </a:solidFill>
                <a:round/>
                <a:headEnd/>
                <a:tailEnd/>
              </a:ln>
            </p:spPr>
            <p:txBody>
              <a:bodyPr/>
              <a:lstStyle/>
              <a:p>
                <a:endParaRPr lang="en-US"/>
              </a:p>
            </p:txBody>
          </p:sp>
          <p:sp>
            <p:nvSpPr>
              <p:cNvPr id="63520" name="Line 26"/>
              <p:cNvSpPr>
                <a:spLocks noChangeShapeType="1"/>
              </p:cNvSpPr>
              <p:nvPr/>
            </p:nvSpPr>
            <p:spPr bwMode="auto">
              <a:xfrm>
                <a:off x="5227" y="2840"/>
                <a:ext cx="96" cy="0"/>
              </a:xfrm>
              <a:prstGeom prst="line">
                <a:avLst/>
              </a:prstGeom>
              <a:noFill/>
              <a:ln w="19050">
                <a:solidFill>
                  <a:srgbClr val="000000"/>
                </a:solidFill>
                <a:round/>
                <a:headEnd/>
                <a:tailEnd/>
              </a:ln>
            </p:spPr>
            <p:txBody>
              <a:bodyPr/>
              <a:lstStyle/>
              <a:p>
                <a:endParaRPr lang="en-US"/>
              </a:p>
            </p:txBody>
          </p:sp>
          <p:sp>
            <p:nvSpPr>
              <p:cNvPr id="63521" name="Line 27"/>
              <p:cNvSpPr>
                <a:spLocks noChangeShapeType="1"/>
              </p:cNvSpPr>
              <p:nvPr/>
            </p:nvSpPr>
            <p:spPr bwMode="auto">
              <a:xfrm rot="5400000">
                <a:off x="5229" y="2836"/>
                <a:ext cx="96" cy="0"/>
              </a:xfrm>
              <a:prstGeom prst="line">
                <a:avLst/>
              </a:prstGeom>
              <a:noFill/>
              <a:ln w="19050">
                <a:solidFill>
                  <a:srgbClr val="000000"/>
                </a:solidFill>
                <a:round/>
                <a:headEnd/>
                <a:tailEnd/>
              </a:ln>
            </p:spPr>
            <p:txBody>
              <a:bodyPr/>
              <a:lstStyle/>
              <a:p>
                <a:endParaRPr lang="en-US"/>
              </a:p>
            </p:txBody>
          </p:sp>
          <p:grpSp>
            <p:nvGrpSpPr>
              <p:cNvPr id="63522" name="Group 29"/>
              <p:cNvGrpSpPr>
                <a:grpSpLocks/>
              </p:cNvGrpSpPr>
              <p:nvPr/>
            </p:nvGrpSpPr>
            <p:grpSpPr bwMode="auto">
              <a:xfrm rot="-5400000">
                <a:off x="5018" y="3620"/>
                <a:ext cx="524" cy="0"/>
                <a:chOff x="3746" y="3176"/>
                <a:chExt cx="524" cy="0"/>
              </a:xfrm>
            </p:grpSpPr>
            <p:sp>
              <p:nvSpPr>
                <p:cNvPr id="63528" name="Line 30"/>
                <p:cNvSpPr>
                  <a:spLocks noChangeShapeType="1"/>
                </p:cNvSpPr>
                <p:nvPr/>
              </p:nvSpPr>
              <p:spPr bwMode="auto">
                <a:xfrm>
                  <a:off x="3746" y="3176"/>
                  <a:ext cx="376" cy="0"/>
                </a:xfrm>
                <a:prstGeom prst="line">
                  <a:avLst/>
                </a:prstGeom>
                <a:noFill/>
                <a:ln w="19050">
                  <a:solidFill>
                    <a:srgbClr val="000000"/>
                  </a:solidFill>
                  <a:round/>
                  <a:headEnd/>
                  <a:tailEnd/>
                </a:ln>
              </p:spPr>
              <p:txBody>
                <a:bodyPr/>
                <a:lstStyle/>
                <a:p>
                  <a:endParaRPr lang="en-US"/>
                </a:p>
              </p:txBody>
            </p:sp>
            <p:sp>
              <p:nvSpPr>
                <p:cNvPr id="63529" name="Line 31"/>
                <p:cNvSpPr>
                  <a:spLocks noChangeShapeType="1"/>
                </p:cNvSpPr>
                <p:nvPr/>
              </p:nvSpPr>
              <p:spPr bwMode="auto">
                <a:xfrm>
                  <a:off x="4174" y="3176"/>
                  <a:ext cx="96" cy="0"/>
                </a:xfrm>
                <a:prstGeom prst="line">
                  <a:avLst/>
                </a:prstGeom>
                <a:noFill/>
                <a:ln w="19050">
                  <a:solidFill>
                    <a:srgbClr val="000000"/>
                  </a:solidFill>
                  <a:round/>
                  <a:headEnd/>
                  <a:tailEnd/>
                </a:ln>
              </p:spPr>
              <p:txBody>
                <a:bodyPr/>
                <a:lstStyle/>
                <a:p>
                  <a:endParaRPr lang="en-US"/>
                </a:p>
              </p:txBody>
            </p:sp>
          </p:grpSp>
          <p:grpSp>
            <p:nvGrpSpPr>
              <p:cNvPr id="63523" name="Group 32"/>
              <p:cNvGrpSpPr>
                <a:grpSpLocks/>
              </p:cNvGrpSpPr>
              <p:nvPr/>
            </p:nvGrpSpPr>
            <p:grpSpPr bwMode="auto">
              <a:xfrm flipV="1">
                <a:off x="5280" y="1793"/>
                <a:ext cx="0" cy="937"/>
                <a:chOff x="4818" y="3281"/>
                <a:chExt cx="0" cy="937"/>
              </a:xfrm>
            </p:grpSpPr>
            <p:sp>
              <p:nvSpPr>
                <p:cNvPr id="63524" name="Line 33"/>
                <p:cNvSpPr>
                  <a:spLocks noChangeShapeType="1"/>
                </p:cNvSpPr>
                <p:nvPr/>
              </p:nvSpPr>
              <p:spPr bwMode="auto">
                <a:xfrm rot="5400000">
                  <a:off x="4636" y="3463"/>
                  <a:ext cx="364" cy="0"/>
                </a:xfrm>
                <a:prstGeom prst="line">
                  <a:avLst/>
                </a:prstGeom>
                <a:noFill/>
                <a:ln w="19050">
                  <a:solidFill>
                    <a:srgbClr val="000000"/>
                  </a:solidFill>
                  <a:round/>
                  <a:headEnd/>
                  <a:tailEnd/>
                </a:ln>
              </p:spPr>
              <p:txBody>
                <a:bodyPr/>
                <a:lstStyle/>
                <a:p>
                  <a:endParaRPr lang="en-US"/>
                </a:p>
              </p:txBody>
            </p:sp>
            <p:grpSp>
              <p:nvGrpSpPr>
                <p:cNvPr id="63525" name="Group 34"/>
                <p:cNvGrpSpPr>
                  <a:grpSpLocks/>
                </p:cNvGrpSpPr>
                <p:nvPr/>
              </p:nvGrpSpPr>
              <p:grpSpPr bwMode="auto">
                <a:xfrm rot="-5400000">
                  <a:off x="4556" y="3956"/>
                  <a:ext cx="524" cy="0"/>
                  <a:chOff x="3746" y="3176"/>
                  <a:chExt cx="524" cy="0"/>
                </a:xfrm>
              </p:grpSpPr>
              <p:sp>
                <p:nvSpPr>
                  <p:cNvPr id="63526" name="Line 35"/>
                  <p:cNvSpPr>
                    <a:spLocks noChangeShapeType="1"/>
                  </p:cNvSpPr>
                  <p:nvPr/>
                </p:nvSpPr>
                <p:spPr bwMode="auto">
                  <a:xfrm>
                    <a:off x="3746" y="3176"/>
                    <a:ext cx="376" cy="0"/>
                  </a:xfrm>
                  <a:prstGeom prst="line">
                    <a:avLst/>
                  </a:prstGeom>
                  <a:noFill/>
                  <a:ln w="19050">
                    <a:solidFill>
                      <a:srgbClr val="000000"/>
                    </a:solidFill>
                    <a:round/>
                    <a:headEnd/>
                    <a:tailEnd/>
                  </a:ln>
                </p:spPr>
                <p:txBody>
                  <a:bodyPr/>
                  <a:lstStyle/>
                  <a:p>
                    <a:endParaRPr lang="en-US"/>
                  </a:p>
                </p:txBody>
              </p:sp>
              <p:sp>
                <p:nvSpPr>
                  <p:cNvPr id="63527" name="Line 36"/>
                  <p:cNvSpPr>
                    <a:spLocks noChangeShapeType="1"/>
                  </p:cNvSpPr>
                  <p:nvPr/>
                </p:nvSpPr>
                <p:spPr bwMode="auto">
                  <a:xfrm>
                    <a:off x="4174" y="3176"/>
                    <a:ext cx="96" cy="0"/>
                  </a:xfrm>
                  <a:prstGeom prst="line">
                    <a:avLst/>
                  </a:prstGeom>
                  <a:noFill/>
                  <a:ln w="19050">
                    <a:solidFill>
                      <a:srgbClr val="000000"/>
                    </a:solidFill>
                    <a:round/>
                    <a:headEnd/>
                    <a:tailEnd/>
                  </a:ln>
                </p:spPr>
                <p:txBody>
                  <a:bodyPr/>
                  <a:lstStyle/>
                  <a:p>
                    <a:endParaRPr lang="en-US"/>
                  </a:p>
                </p:txBody>
              </p:sp>
            </p:grpSp>
          </p:grpSp>
        </p:grpSp>
      </p:grpSp>
      <p:grpSp>
        <p:nvGrpSpPr>
          <p:cNvPr id="10" name="Group 56"/>
          <p:cNvGrpSpPr>
            <a:grpSpLocks/>
          </p:cNvGrpSpPr>
          <p:nvPr/>
        </p:nvGrpSpPr>
        <p:grpSpPr bwMode="auto">
          <a:xfrm>
            <a:off x="8220075" y="2962275"/>
            <a:ext cx="314325" cy="3086100"/>
            <a:chOff x="5178" y="1866"/>
            <a:chExt cx="198" cy="1944"/>
          </a:xfrm>
        </p:grpSpPr>
        <p:sp>
          <p:nvSpPr>
            <p:cNvPr id="63509" name="Line 37"/>
            <p:cNvSpPr>
              <a:spLocks noChangeShapeType="1"/>
            </p:cNvSpPr>
            <p:nvPr/>
          </p:nvSpPr>
          <p:spPr bwMode="auto">
            <a:xfrm>
              <a:off x="5184" y="1866"/>
              <a:ext cx="192" cy="0"/>
            </a:xfrm>
            <a:prstGeom prst="line">
              <a:avLst/>
            </a:prstGeom>
            <a:noFill/>
            <a:ln w="19050">
              <a:solidFill>
                <a:srgbClr val="000000"/>
              </a:solidFill>
              <a:round/>
              <a:headEnd/>
              <a:tailEnd/>
            </a:ln>
          </p:spPr>
          <p:txBody>
            <a:bodyPr/>
            <a:lstStyle/>
            <a:p>
              <a:endParaRPr lang="en-US"/>
            </a:p>
          </p:txBody>
        </p:sp>
        <p:sp>
          <p:nvSpPr>
            <p:cNvPr id="63510" name="Line 38"/>
            <p:cNvSpPr>
              <a:spLocks noChangeShapeType="1"/>
            </p:cNvSpPr>
            <p:nvPr/>
          </p:nvSpPr>
          <p:spPr bwMode="auto">
            <a:xfrm>
              <a:off x="5184" y="1908"/>
              <a:ext cx="192" cy="0"/>
            </a:xfrm>
            <a:prstGeom prst="line">
              <a:avLst/>
            </a:prstGeom>
            <a:noFill/>
            <a:ln w="19050">
              <a:solidFill>
                <a:srgbClr val="000000"/>
              </a:solidFill>
              <a:round/>
              <a:headEnd/>
              <a:tailEnd/>
            </a:ln>
          </p:spPr>
          <p:txBody>
            <a:bodyPr/>
            <a:lstStyle/>
            <a:p>
              <a:endParaRPr lang="en-US"/>
            </a:p>
          </p:txBody>
        </p:sp>
        <p:sp>
          <p:nvSpPr>
            <p:cNvPr id="63511" name="Line 39"/>
            <p:cNvSpPr>
              <a:spLocks noChangeShapeType="1"/>
            </p:cNvSpPr>
            <p:nvPr/>
          </p:nvSpPr>
          <p:spPr bwMode="auto">
            <a:xfrm>
              <a:off x="5178" y="3768"/>
              <a:ext cx="192" cy="0"/>
            </a:xfrm>
            <a:prstGeom prst="line">
              <a:avLst/>
            </a:prstGeom>
            <a:noFill/>
            <a:ln w="19050">
              <a:solidFill>
                <a:srgbClr val="000000"/>
              </a:solidFill>
              <a:round/>
              <a:headEnd/>
              <a:tailEnd/>
            </a:ln>
          </p:spPr>
          <p:txBody>
            <a:bodyPr/>
            <a:lstStyle/>
            <a:p>
              <a:endParaRPr lang="en-US"/>
            </a:p>
          </p:txBody>
        </p:sp>
        <p:sp>
          <p:nvSpPr>
            <p:cNvPr id="63512" name="Line 40"/>
            <p:cNvSpPr>
              <a:spLocks noChangeShapeType="1"/>
            </p:cNvSpPr>
            <p:nvPr/>
          </p:nvSpPr>
          <p:spPr bwMode="auto">
            <a:xfrm>
              <a:off x="5178" y="3810"/>
              <a:ext cx="192" cy="0"/>
            </a:xfrm>
            <a:prstGeom prst="line">
              <a:avLst/>
            </a:prstGeom>
            <a:noFill/>
            <a:ln w="19050">
              <a:solidFill>
                <a:srgbClr val="000000"/>
              </a:solidFill>
              <a:round/>
              <a:headEnd/>
              <a:tailEnd/>
            </a:ln>
          </p:spPr>
          <p:txBody>
            <a:bodyPr/>
            <a:lstStyle/>
            <a:p>
              <a:endParaRPr lang="en-US"/>
            </a:p>
          </p:txBody>
        </p:sp>
      </p:grpSp>
      <p:grpSp>
        <p:nvGrpSpPr>
          <p:cNvPr id="11" name="Group 57"/>
          <p:cNvGrpSpPr>
            <a:grpSpLocks/>
          </p:cNvGrpSpPr>
          <p:nvPr/>
        </p:nvGrpSpPr>
        <p:grpSpPr bwMode="auto">
          <a:xfrm>
            <a:off x="2717800" y="3249613"/>
            <a:ext cx="860425" cy="2519362"/>
            <a:chOff x="1712" y="2047"/>
            <a:chExt cx="542" cy="1587"/>
          </a:xfrm>
        </p:grpSpPr>
        <p:sp>
          <p:nvSpPr>
            <p:cNvPr id="63505" name="Line 44"/>
            <p:cNvSpPr>
              <a:spLocks noChangeShapeType="1"/>
            </p:cNvSpPr>
            <p:nvPr/>
          </p:nvSpPr>
          <p:spPr bwMode="auto">
            <a:xfrm>
              <a:off x="1891" y="3616"/>
              <a:ext cx="363" cy="0"/>
            </a:xfrm>
            <a:prstGeom prst="line">
              <a:avLst/>
            </a:prstGeom>
            <a:noFill/>
            <a:ln w="19050">
              <a:solidFill>
                <a:srgbClr val="000000"/>
              </a:solidFill>
              <a:round/>
              <a:headEnd/>
              <a:tailEnd/>
            </a:ln>
          </p:spPr>
          <p:txBody>
            <a:bodyPr/>
            <a:lstStyle/>
            <a:p>
              <a:endParaRPr lang="en-US"/>
            </a:p>
          </p:txBody>
        </p:sp>
        <p:sp>
          <p:nvSpPr>
            <p:cNvPr id="63506" name="Line 45"/>
            <p:cNvSpPr>
              <a:spLocks noChangeShapeType="1"/>
            </p:cNvSpPr>
            <p:nvPr/>
          </p:nvSpPr>
          <p:spPr bwMode="auto">
            <a:xfrm>
              <a:off x="1888" y="2065"/>
              <a:ext cx="366" cy="0"/>
            </a:xfrm>
            <a:prstGeom prst="line">
              <a:avLst/>
            </a:prstGeom>
            <a:noFill/>
            <a:ln w="19050">
              <a:solidFill>
                <a:srgbClr val="000000"/>
              </a:solidFill>
              <a:round/>
              <a:headEnd/>
              <a:tailEnd/>
            </a:ln>
          </p:spPr>
          <p:txBody>
            <a:bodyPr/>
            <a:lstStyle/>
            <a:p>
              <a:endParaRPr lang="en-US"/>
            </a:p>
          </p:txBody>
        </p:sp>
        <p:sp>
          <p:nvSpPr>
            <p:cNvPr id="63507" name="Line 46"/>
            <p:cNvSpPr>
              <a:spLocks noChangeShapeType="1"/>
            </p:cNvSpPr>
            <p:nvPr/>
          </p:nvSpPr>
          <p:spPr bwMode="auto">
            <a:xfrm>
              <a:off x="1972" y="2047"/>
              <a:ext cx="0" cy="1587"/>
            </a:xfrm>
            <a:prstGeom prst="line">
              <a:avLst/>
            </a:prstGeom>
            <a:noFill/>
            <a:ln w="19050">
              <a:solidFill>
                <a:srgbClr val="000000"/>
              </a:solidFill>
              <a:round/>
              <a:headEnd type="arrow" w="sm" len="lg"/>
              <a:tailEnd type="arrow" w="sm" len="lg"/>
            </a:ln>
          </p:spPr>
          <p:txBody>
            <a:bodyPr/>
            <a:lstStyle/>
            <a:p>
              <a:endParaRPr lang="en-US"/>
            </a:p>
          </p:txBody>
        </p:sp>
        <p:sp>
          <p:nvSpPr>
            <p:cNvPr id="63508" name="Rectangle 47"/>
            <p:cNvSpPr>
              <a:spLocks noChangeArrowheads="1"/>
            </p:cNvSpPr>
            <p:nvPr/>
          </p:nvSpPr>
          <p:spPr bwMode="auto">
            <a:xfrm rot="-5400000">
              <a:off x="1584" y="2687"/>
              <a:ext cx="506" cy="250"/>
            </a:xfrm>
            <a:prstGeom prst="rect">
              <a:avLst/>
            </a:prstGeom>
            <a:noFill/>
            <a:ln w="9525">
              <a:noFill/>
              <a:miter lim="800000"/>
              <a:headEnd/>
              <a:tailEnd/>
            </a:ln>
          </p:spPr>
          <p:txBody>
            <a:bodyPr wrap="none">
              <a:spAutoFit/>
            </a:bodyPr>
            <a:lstStyle/>
            <a:p>
              <a:r>
                <a:rPr lang="en-US" sz="2000" i="1">
                  <a:solidFill>
                    <a:srgbClr val="000000"/>
                  </a:solidFill>
                  <a:sym typeface="Symbol" pitchFamily="18" charset="2"/>
                </a:rPr>
                <a:t> </a:t>
              </a:r>
              <a:r>
                <a:rPr lang="en-US" sz="2000">
                  <a:solidFill>
                    <a:srgbClr val="000000"/>
                  </a:solidFill>
                  <a:latin typeface="Arial" charset="0"/>
                  <a:sym typeface="Symbol" pitchFamily="18" charset="2"/>
                </a:rPr>
                <a:t>100</a:t>
              </a:r>
              <a:endParaRPr lang="th-TH" sz="2000">
                <a:solidFill>
                  <a:srgbClr val="000000"/>
                </a:solidFill>
                <a:latin typeface="Arial" charset="0"/>
                <a:sym typeface="Symbol" pitchFamily="18" charset="2"/>
              </a:endParaRPr>
            </a:p>
          </p:txBody>
        </p:sp>
      </p:grpSp>
      <p:grpSp>
        <p:nvGrpSpPr>
          <p:cNvPr id="12" name="Group 58"/>
          <p:cNvGrpSpPr>
            <a:grpSpLocks/>
          </p:cNvGrpSpPr>
          <p:nvPr/>
        </p:nvGrpSpPr>
        <p:grpSpPr bwMode="auto">
          <a:xfrm>
            <a:off x="5973763" y="3671888"/>
            <a:ext cx="671512" cy="1671637"/>
            <a:chOff x="3763" y="2313"/>
            <a:chExt cx="423" cy="1053"/>
          </a:xfrm>
        </p:grpSpPr>
        <p:sp>
          <p:nvSpPr>
            <p:cNvPr id="63501" name="Line 41"/>
            <p:cNvSpPr>
              <a:spLocks noChangeShapeType="1"/>
            </p:cNvSpPr>
            <p:nvPr/>
          </p:nvSpPr>
          <p:spPr bwMode="auto">
            <a:xfrm>
              <a:off x="3766" y="3348"/>
              <a:ext cx="420" cy="0"/>
            </a:xfrm>
            <a:prstGeom prst="line">
              <a:avLst/>
            </a:prstGeom>
            <a:noFill/>
            <a:ln w="19050">
              <a:solidFill>
                <a:srgbClr val="000000"/>
              </a:solidFill>
              <a:round/>
              <a:headEnd/>
              <a:tailEnd/>
            </a:ln>
          </p:spPr>
          <p:txBody>
            <a:bodyPr/>
            <a:lstStyle/>
            <a:p>
              <a:endParaRPr lang="en-US"/>
            </a:p>
          </p:txBody>
        </p:sp>
        <p:sp>
          <p:nvSpPr>
            <p:cNvPr id="63502" name="Line 42"/>
            <p:cNvSpPr>
              <a:spLocks noChangeShapeType="1"/>
            </p:cNvSpPr>
            <p:nvPr/>
          </p:nvSpPr>
          <p:spPr bwMode="auto">
            <a:xfrm>
              <a:off x="3763" y="2334"/>
              <a:ext cx="420" cy="0"/>
            </a:xfrm>
            <a:prstGeom prst="line">
              <a:avLst/>
            </a:prstGeom>
            <a:noFill/>
            <a:ln w="19050">
              <a:solidFill>
                <a:srgbClr val="000000"/>
              </a:solidFill>
              <a:round/>
              <a:headEnd/>
              <a:tailEnd/>
            </a:ln>
          </p:spPr>
          <p:txBody>
            <a:bodyPr/>
            <a:lstStyle/>
            <a:p>
              <a:endParaRPr lang="en-US"/>
            </a:p>
          </p:txBody>
        </p:sp>
        <p:sp>
          <p:nvSpPr>
            <p:cNvPr id="63503" name="Line 43"/>
            <p:cNvSpPr>
              <a:spLocks noChangeShapeType="1"/>
            </p:cNvSpPr>
            <p:nvPr/>
          </p:nvSpPr>
          <p:spPr bwMode="auto">
            <a:xfrm>
              <a:off x="4135" y="2313"/>
              <a:ext cx="0" cy="1053"/>
            </a:xfrm>
            <a:prstGeom prst="line">
              <a:avLst/>
            </a:prstGeom>
            <a:noFill/>
            <a:ln w="19050">
              <a:solidFill>
                <a:srgbClr val="000000"/>
              </a:solidFill>
              <a:round/>
              <a:headEnd type="arrow" w="sm" len="lg"/>
              <a:tailEnd type="arrow" w="sm" len="lg"/>
            </a:ln>
          </p:spPr>
          <p:txBody>
            <a:bodyPr/>
            <a:lstStyle/>
            <a:p>
              <a:endParaRPr lang="en-US"/>
            </a:p>
          </p:txBody>
        </p:sp>
        <p:sp>
          <p:nvSpPr>
            <p:cNvPr id="63504" name="Rectangle 48"/>
            <p:cNvSpPr>
              <a:spLocks noChangeArrowheads="1"/>
            </p:cNvSpPr>
            <p:nvPr/>
          </p:nvSpPr>
          <p:spPr bwMode="auto">
            <a:xfrm rot="-5400000">
              <a:off x="3804" y="2739"/>
              <a:ext cx="417" cy="250"/>
            </a:xfrm>
            <a:prstGeom prst="rect">
              <a:avLst/>
            </a:prstGeom>
            <a:noFill/>
            <a:ln w="9525">
              <a:noFill/>
              <a:miter lim="800000"/>
              <a:headEnd/>
              <a:tailEnd/>
            </a:ln>
          </p:spPr>
          <p:txBody>
            <a:bodyPr wrap="none">
              <a:spAutoFit/>
            </a:bodyPr>
            <a:lstStyle/>
            <a:p>
              <a:r>
                <a:rPr lang="en-US" sz="2000" i="1">
                  <a:solidFill>
                    <a:srgbClr val="000000"/>
                  </a:solidFill>
                  <a:sym typeface="Symbol" pitchFamily="18" charset="2"/>
                </a:rPr>
                <a:t> </a:t>
              </a:r>
              <a:r>
                <a:rPr lang="en-US" sz="2000">
                  <a:solidFill>
                    <a:srgbClr val="000000"/>
                  </a:solidFill>
                  <a:latin typeface="Arial" charset="0"/>
                  <a:sym typeface="Symbol" pitchFamily="18" charset="2"/>
                </a:rPr>
                <a:t>70</a:t>
              </a:r>
              <a:endParaRPr lang="th-TH" sz="2000">
                <a:solidFill>
                  <a:srgbClr val="000000"/>
                </a:solidFill>
                <a:latin typeface="Arial" charset="0"/>
                <a:sym typeface="Symbol" pitchFamily="18" charset="2"/>
              </a:endParaRPr>
            </a:p>
          </p:txBody>
        </p:sp>
      </p:grpSp>
      <p:sp>
        <p:nvSpPr>
          <p:cNvPr id="63497" name="Rectangle 50"/>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CYLINDER</a:t>
            </a:r>
          </a:p>
        </p:txBody>
      </p:sp>
      <p:grpSp>
        <p:nvGrpSpPr>
          <p:cNvPr id="13" name="Group 52"/>
          <p:cNvGrpSpPr>
            <a:grpSpLocks/>
          </p:cNvGrpSpPr>
          <p:nvPr/>
        </p:nvGrpSpPr>
        <p:grpSpPr bwMode="auto">
          <a:xfrm>
            <a:off x="490538" y="896938"/>
            <a:ext cx="8339137" cy="1155700"/>
            <a:chOff x="218" y="593"/>
            <a:chExt cx="5462" cy="728"/>
          </a:xfrm>
        </p:grpSpPr>
        <p:sp>
          <p:nvSpPr>
            <p:cNvPr id="63499" name="Text Box 5"/>
            <p:cNvSpPr txBox="1">
              <a:spLocks noChangeArrowheads="1"/>
            </p:cNvSpPr>
            <p:nvPr/>
          </p:nvSpPr>
          <p:spPr bwMode="auto">
            <a:xfrm>
              <a:off x="430" y="593"/>
              <a:ext cx="5250" cy="728"/>
            </a:xfrm>
            <a:prstGeom prst="rect">
              <a:avLst/>
            </a:prstGeom>
            <a:noFill/>
            <a:ln w="9525">
              <a:noFill/>
              <a:miter lim="800000"/>
              <a:headEnd/>
              <a:tailEnd/>
            </a:ln>
          </p:spPr>
          <p:txBody>
            <a:bodyPr>
              <a:spAutoFit/>
            </a:bodyPr>
            <a:lstStyle/>
            <a:p>
              <a:pPr>
                <a:lnSpc>
                  <a:spcPct val="130000"/>
                </a:lnSpc>
              </a:pPr>
              <a:r>
                <a:rPr lang="en-US" sz="2800">
                  <a:solidFill>
                    <a:srgbClr val="000000"/>
                  </a:solidFill>
                  <a:latin typeface="Arial" charset="0"/>
                  <a:cs typeface="Arial" charset="0"/>
                </a:rPr>
                <a:t>Diameter </a:t>
              </a:r>
              <a:r>
                <a:rPr lang="en-US" sz="2800" b="1">
                  <a:solidFill>
                    <a:schemeClr val="accent2"/>
                  </a:solidFill>
                  <a:latin typeface="Arial" charset="0"/>
                  <a:cs typeface="Arial" charset="0"/>
                </a:rPr>
                <a:t>should be</a:t>
              </a:r>
              <a:r>
                <a:rPr lang="en-US" sz="2800">
                  <a:solidFill>
                    <a:srgbClr val="000000"/>
                  </a:solidFill>
                  <a:latin typeface="Arial" charset="0"/>
                  <a:cs typeface="Arial" charset="0"/>
                </a:rPr>
                <a:t> given in a </a:t>
              </a:r>
              <a:r>
                <a:rPr lang="en-US" sz="2800">
                  <a:solidFill>
                    <a:schemeClr val="accent2"/>
                  </a:solidFill>
                  <a:latin typeface="Arial" charset="0"/>
                  <a:cs typeface="Arial" charset="0"/>
                </a:rPr>
                <a:t>longitudinal view</a:t>
              </a:r>
              <a:r>
                <a:rPr lang="en-US" sz="2800">
                  <a:solidFill>
                    <a:srgbClr val="000000"/>
                  </a:solidFill>
                  <a:latin typeface="Arial" charset="0"/>
                  <a:cs typeface="Arial" charset="0"/>
                </a:rPr>
                <a:t> with the symbol “</a:t>
              </a:r>
              <a:r>
                <a:rPr lang="en-US" sz="2800" i="1">
                  <a:solidFill>
                    <a:srgbClr val="000000"/>
                  </a:solidFill>
                  <a:sym typeface="Symbol" pitchFamily="18" charset="2"/>
                </a:rPr>
                <a:t> </a:t>
              </a:r>
              <a:r>
                <a:rPr lang="en-US" sz="2800">
                  <a:solidFill>
                    <a:srgbClr val="000000"/>
                  </a:solidFill>
                  <a:latin typeface="Arial" charset="0"/>
                  <a:cs typeface="Arial" charset="0"/>
                </a:rPr>
                <a:t>” placed before the figures.</a:t>
              </a:r>
            </a:p>
          </p:txBody>
        </p:sp>
        <p:sp>
          <p:nvSpPr>
            <p:cNvPr id="122931" name="Rectangle 51"/>
            <p:cNvSpPr>
              <a:spLocks noChangeArrowheads="1"/>
            </p:cNvSpPr>
            <p:nvPr/>
          </p:nvSpPr>
          <p:spPr bwMode="auto">
            <a:xfrm>
              <a:off x="21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2929"/>
                                        </p:tgtEl>
                                        <p:attrNameLst>
                                          <p:attrName>style.visibility</p:attrName>
                                        </p:attrNameLst>
                                      </p:cBhvr>
                                      <p:to>
                                        <p:strVal val="visible"/>
                                      </p:to>
                                    </p:set>
                                    <p:animEffect transition="in" filter="fade">
                                      <p:cBhvr>
                                        <p:cTn id="12" dur="1000"/>
                                        <p:tgtEl>
                                          <p:spTgt spid="1229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
          <p:cNvGrpSpPr>
            <a:grpSpLocks/>
          </p:cNvGrpSpPr>
          <p:nvPr/>
        </p:nvGrpSpPr>
        <p:grpSpPr bwMode="auto">
          <a:xfrm>
            <a:off x="5975350" y="3568700"/>
            <a:ext cx="2197100" cy="1358900"/>
            <a:chOff x="3764" y="2158"/>
            <a:chExt cx="1384" cy="856"/>
          </a:xfrm>
        </p:grpSpPr>
        <p:sp>
          <p:nvSpPr>
            <p:cNvPr id="64560" name="Rectangle 69"/>
            <p:cNvSpPr>
              <a:spLocks noChangeArrowheads="1"/>
            </p:cNvSpPr>
            <p:nvPr/>
          </p:nvSpPr>
          <p:spPr bwMode="auto">
            <a:xfrm>
              <a:off x="3764" y="2158"/>
              <a:ext cx="1384" cy="856"/>
            </a:xfrm>
            <a:prstGeom prst="rect">
              <a:avLst/>
            </a:prstGeom>
            <a:solidFill>
              <a:srgbClr val="66CCFF"/>
            </a:solidFill>
            <a:ln w="38100">
              <a:solidFill>
                <a:srgbClr val="000000"/>
              </a:solidFill>
              <a:miter lim="800000"/>
              <a:headEnd/>
              <a:tailEnd/>
            </a:ln>
          </p:spPr>
          <p:txBody>
            <a:bodyPr wrap="none" anchor="ctr"/>
            <a:lstStyle/>
            <a:p>
              <a:endParaRPr lang="en-US"/>
            </a:p>
          </p:txBody>
        </p:sp>
        <p:sp>
          <p:nvSpPr>
            <p:cNvPr id="64561" name="Oval 72"/>
            <p:cNvSpPr>
              <a:spLocks noChangeArrowheads="1"/>
            </p:cNvSpPr>
            <p:nvPr/>
          </p:nvSpPr>
          <p:spPr bwMode="auto">
            <a:xfrm>
              <a:off x="4662" y="2430"/>
              <a:ext cx="306" cy="306"/>
            </a:xfrm>
            <a:prstGeom prst="ellipse">
              <a:avLst/>
            </a:prstGeom>
            <a:solidFill>
              <a:schemeClr val="bg1"/>
            </a:solidFill>
            <a:ln w="38100">
              <a:solidFill>
                <a:srgbClr val="000000"/>
              </a:solidFill>
              <a:round/>
              <a:headEnd/>
              <a:tailEnd/>
            </a:ln>
          </p:spPr>
          <p:txBody>
            <a:bodyPr wrap="none" anchor="ctr"/>
            <a:lstStyle/>
            <a:p>
              <a:endParaRPr lang="en-US"/>
            </a:p>
          </p:txBody>
        </p:sp>
        <p:sp>
          <p:nvSpPr>
            <p:cNvPr id="64562" name="Line 73"/>
            <p:cNvSpPr>
              <a:spLocks noChangeShapeType="1"/>
            </p:cNvSpPr>
            <p:nvPr/>
          </p:nvSpPr>
          <p:spPr bwMode="auto">
            <a:xfrm>
              <a:off x="4816" y="2537"/>
              <a:ext cx="0" cy="94"/>
            </a:xfrm>
            <a:prstGeom prst="line">
              <a:avLst/>
            </a:prstGeom>
            <a:noFill/>
            <a:ln w="19050">
              <a:solidFill>
                <a:srgbClr val="000000"/>
              </a:solidFill>
              <a:round/>
              <a:headEnd/>
              <a:tailEnd/>
            </a:ln>
          </p:spPr>
          <p:txBody>
            <a:bodyPr/>
            <a:lstStyle/>
            <a:p>
              <a:endParaRPr lang="en-US"/>
            </a:p>
          </p:txBody>
        </p:sp>
        <p:sp>
          <p:nvSpPr>
            <p:cNvPr id="64563" name="Line 74"/>
            <p:cNvSpPr>
              <a:spLocks noChangeShapeType="1"/>
            </p:cNvSpPr>
            <p:nvPr/>
          </p:nvSpPr>
          <p:spPr bwMode="auto">
            <a:xfrm flipH="1">
              <a:off x="4771" y="2585"/>
              <a:ext cx="90" cy="0"/>
            </a:xfrm>
            <a:prstGeom prst="line">
              <a:avLst/>
            </a:prstGeom>
            <a:noFill/>
            <a:ln w="19050">
              <a:solidFill>
                <a:srgbClr val="000000"/>
              </a:solidFill>
              <a:round/>
              <a:headEnd/>
              <a:tailEnd/>
            </a:ln>
          </p:spPr>
          <p:txBody>
            <a:bodyPr/>
            <a:lstStyle/>
            <a:p>
              <a:endParaRPr lang="en-US"/>
            </a:p>
          </p:txBody>
        </p:sp>
        <p:sp>
          <p:nvSpPr>
            <p:cNvPr id="64564" name="Line 75"/>
            <p:cNvSpPr>
              <a:spLocks noChangeShapeType="1"/>
            </p:cNvSpPr>
            <p:nvPr/>
          </p:nvSpPr>
          <p:spPr bwMode="auto">
            <a:xfrm>
              <a:off x="4902" y="2583"/>
              <a:ext cx="174" cy="0"/>
            </a:xfrm>
            <a:prstGeom prst="line">
              <a:avLst/>
            </a:prstGeom>
            <a:noFill/>
            <a:ln w="19050">
              <a:solidFill>
                <a:srgbClr val="000000"/>
              </a:solidFill>
              <a:round/>
              <a:headEnd/>
              <a:tailEnd/>
            </a:ln>
          </p:spPr>
          <p:txBody>
            <a:bodyPr/>
            <a:lstStyle/>
            <a:p>
              <a:endParaRPr lang="en-US"/>
            </a:p>
          </p:txBody>
        </p:sp>
        <p:sp>
          <p:nvSpPr>
            <p:cNvPr id="64565" name="Line 76"/>
            <p:cNvSpPr>
              <a:spLocks noChangeShapeType="1"/>
            </p:cNvSpPr>
            <p:nvPr/>
          </p:nvSpPr>
          <p:spPr bwMode="auto">
            <a:xfrm>
              <a:off x="4557" y="2586"/>
              <a:ext cx="177" cy="0"/>
            </a:xfrm>
            <a:prstGeom prst="line">
              <a:avLst/>
            </a:prstGeom>
            <a:noFill/>
            <a:ln w="19050">
              <a:solidFill>
                <a:srgbClr val="000000"/>
              </a:solidFill>
              <a:round/>
              <a:headEnd/>
              <a:tailEnd/>
            </a:ln>
          </p:spPr>
          <p:txBody>
            <a:bodyPr/>
            <a:lstStyle/>
            <a:p>
              <a:endParaRPr lang="en-US"/>
            </a:p>
          </p:txBody>
        </p:sp>
        <p:sp>
          <p:nvSpPr>
            <p:cNvPr id="64566" name="Line 77"/>
            <p:cNvSpPr>
              <a:spLocks noChangeShapeType="1"/>
            </p:cNvSpPr>
            <p:nvPr/>
          </p:nvSpPr>
          <p:spPr bwMode="auto">
            <a:xfrm rot="-5400000">
              <a:off x="4742" y="2423"/>
              <a:ext cx="152" cy="0"/>
            </a:xfrm>
            <a:prstGeom prst="line">
              <a:avLst/>
            </a:prstGeom>
            <a:noFill/>
            <a:ln w="19050">
              <a:solidFill>
                <a:srgbClr val="000000"/>
              </a:solidFill>
              <a:round/>
              <a:headEnd/>
              <a:tailEnd/>
            </a:ln>
          </p:spPr>
          <p:txBody>
            <a:bodyPr/>
            <a:lstStyle/>
            <a:p>
              <a:endParaRPr lang="en-US"/>
            </a:p>
          </p:txBody>
        </p:sp>
        <p:sp>
          <p:nvSpPr>
            <p:cNvPr id="64567" name="Line 78"/>
            <p:cNvSpPr>
              <a:spLocks noChangeShapeType="1"/>
            </p:cNvSpPr>
            <p:nvPr/>
          </p:nvSpPr>
          <p:spPr bwMode="auto">
            <a:xfrm rot="-5400000">
              <a:off x="4746" y="2743"/>
              <a:ext cx="143" cy="0"/>
            </a:xfrm>
            <a:prstGeom prst="line">
              <a:avLst/>
            </a:prstGeom>
            <a:noFill/>
            <a:ln w="19050">
              <a:solidFill>
                <a:srgbClr val="000000"/>
              </a:solidFill>
              <a:round/>
              <a:headEnd/>
              <a:tailEnd/>
            </a:ln>
          </p:spPr>
          <p:txBody>
            <a:bodyPr/>
            <a:lstStyle/>
            <a:p>
              <a:endParaRPr lang="en-US"/>
            </a:p>
          </p:txBody>
        </p:sp>
        <p:sp>
          <p:nvSpPr>
            <p:cNvPr id="64568" name="Oval 88"/>
            <p:cNvSpPr>
              <a:spLocks noChangeArrowheads="1"/>
            </p:cNvSpPr>
            <p:nvPr/>
          </p:nvSpPr>
          <p:spPr bwMode="auto">
            <a:xfrm>
              <a:off x="3912" y="2283"/>
              <a:ext cx="306" cy="306"/>
            </a:xfrm>
            <a:prstGeom prst="ellipse">
              <a:avLst/>
            </a:prstGeom>
            <a:solidFill>
              <a:schemeClr val="bg1"/>
            </a:solidFill>
            <a:ln w="38100">
              <a:solidFill>
                <a:srgbClr val="000000"/>
              </a:solidFill>
              <a:round/>
              <a:headEnd/>
              <a:tailEnd/>
            </a:ln>
          </p:spPr>
          <p:txBody>
            <a:bodyPr wrap="none" anchor="ctr"/>
            <a:lstStyle/>
            <a:p>
              <a:endParaRPr lang="en-US"/>
            </a:p>
          </p:txBody>
        </p:sp>
        <p:sp>
          <p:nvSpPr>
            <p:cNvPr id="64569" name="Line 89"/>
            <p:cNvSpPr>
              <a:spLocks noChangeShapeType="1"/>
            </p:cNvSpPr>
            <p:nvPr/>
          </p:nvSpPr>
          <p:spPr bwMode="auto">
            <a:xfrm>
              <a:off x="4063" y="2393"/>
              <a:ext cx="0" cy="94"/>
            </a:xfrm>
            <a:prstGeom prst="line">
              <a:avLst/>
            </a:prstGeom>
            <a:noFill/>
            <a:ln w="19050">
              <a:solidFill>
                <a:srgbClr val="000000"/>
              </a:solidFill>
              <a:round/>
              <a:headEnd/>
              <a:tailEnd/>
            </a:ln>
          </p:spPr>
          <p:txBody>
            <a:bodyPr/>
            <a:lstStyle/>
            <a:p>
              <a:endParaRPr lang="en-US"/>
            </a:p>
          </p:txBody>
        </p:sp>
        <p:sp>
          <p:nvSpPr>
            <p:cNvPr id="64570" name="Line 90"/>
            <p:cNvSpPr>
              <a:spLocks noChangeShapeType="1"/>
            </p:cNvSpPr>
            <p:nvPr/>
          </p:nvSpPr>
          <p:spPr bwMode="auto">
            <a:xfrm flipH="1">
              <a:off x="4018" y="2441"/>
              <a:ext cx="90" cy="0"/>
            </a:xfrm>
            <a:prstGeom prst="line">
              <a:avLst/>
            </a:prstGeom>
            <a:noFill/>
            <a:ln w="19050">
              <a:solidFill>
                <a:srgbClr val="000000"/>
              </a:solidFill>
              <a:round/>
              <a:headEnd/>
              <a:tailEnd/>
            </a:ln>
          </p:spPr>
          <p:txBody>
            <a:bodyPr/>
            <a:lstStyle/>
            <a:p>
              <a:endParaRPr lang="en-US"/>
            </a:p>
          </p:txBody>
        </p:sp>
        <p:sp>
          <p:nvSpPr>
            <p:cNvPr id="64571" name="Line 91"/>
            <p:cNvSpPr>
              <a:spLocks noChangeShapeType="1"/>
            </p:cNvSpPr>
            <p:nvPr/>
          </p:nvSpPr>
          <p:spPr bwMode="auto">
            <a:xfrm>
              <a:off x="4149" y="2439"/>
              <a:ext cx="174" cy="0"/>
            </a:xfrm>
            <a:prstGeom prst="line">
              <a:avLst/>
            </a:prstGeom>
            <a:noFill/>
            <a:ln w="19050">
              <a:solidFill>
                <a:srgbClr val="000000"/>
              </a:solidFill>
              <a:round/>
              <a:headEnd/>
              <a:tailEnd/>
            </a:ln>
          </p:spPr>
          <p:txBody>
            <a:bodyPr/>
            <a:lstStyle/>
            <a:p>
              <a:endParaRPr lang="en-US"/>
            </a:p>
          </p:txBody>
        </p:sp>
        <p:sp>
          <p:nvSpPr>
            <p:cNvPr id="64572" name="Line 92"/>
            <p:cNvSpPr>
              <a:spLocks noChangeShapeType="1"/>
            </p:cNvSpPr>
            <p:nvPr/>
          </p:nvSpPr>
          <p:spPr bwMode="auto">
            <a:xfrm>
              <a:off x="3804" y="2442"/>
              <a:ext cx="177" cy="0"/>
            </a:xfrm>
            <a:prstGeom prst="line">
              <a:avLst/>
            </a:prstGeom>
            <a:noFill/>
            <a:ln w="19050">
              <a:solidFill>
                <a:srgbClr val="000000"/>
              </a:solidFill>
              <a:round/>
              <a:headEnd/>
              <a:tailEnd/>
            </a:ln>
          </p:spPr>
          <p:txBody>
            <a:bodyPr/>
            <a:lstStyle/>
            <a:p>
              <a:endParaRPr lang="en-US"/>
            </a:p>
          </p:txBody>
        </p:sp>
        <p:sp>
          <p:nvSpPr>
            <p:cNvPr id="64573" name="Line 93"/>
            <p:cNvSpPr>
              <a:spLocks noChangeShapeType="1"/>
            </p:cNvSpPr>
            <p:nvPr/>
          </p:nvSpPr>
          <p:spPr bwMode="auto">
            <a:xfrm rot="-5400000">
              <a:off x="3989" y="2279"/>
              <a:ext cx="152" cy="0"/>
            </a:xfrm>
            <a:prstGeom prst="line">
              <a:avLst/>
            </a:prstGeom>
            <a:noFill/>
            <a:ln w="19050">
              <a:solidFill>
                <a:srgbClr val="000000"/>
              </a:solidFill>
              <a:round/>
              <a:headEnd/>
              <a:tailEnd/>
            </a:ln>
          </p:spPr>
          <p:txBody>
            <a:bodyPr/>
            <a:lstStyle/>
            <a:p>
              <a:endParaRPr lang="en-US"/>
            </a:p>
          </p:txBody>
        </p:sp>
        <p:sp>
          <p:nvSpPr>
            <p:cNvPr id="64574" name="Line 94"/>
            <p:cNvSpPr>
              <a:spLocks noChangeShapeType="1"/>
            </p:cNvSpPr>
            <p:nvPr/>
          </p:nvSpPr>
          <p:spPr bwMode="auto">
            <a:xfrm rot="-5400000">
              <a:off x="3993" y="2599"/>
              <a:ext cx="143" cy="0"/>
            </a:xfrm>
            <a:prstGeom prst="line">
              <a:avLst/>
            </a:prstGeom>
            <a:noFill/>
            <a:ln w="19050">
              <a:solidFill>
                <a:srgbClr val="000000"/>
              </a:solidFill>
              <a:round/>
              <a:headEnd/>
              <a:tailEnd/>
            </a:ln>
          </p:spPr>
          <p:txBody>
            <a:bodyPr/>
            <a:lstStyle/>
            <a:p>
              <a:endParaRPr lang="en-US"/>
            </a:p>
          </p:txBody>
        </p:sp>
      </p:grpSp>
      <p:sp>
        <p:nvSpPr>
          <p:cNvPr id="53300" name="Rectangle 52"/>
          <p:cNvSpPr>
            <a:spLocks noChangeArrowheads="1"/>
          </p:cNvSpPr>
          <p:nvPr/>
        </p:nvSpPr>
        <p:spPr bwMode="auto">
          <a:xfrm>
            <a:off x="279400" y="995363"/>
            <a:ext cx="8648700" cy="1847850"/>
          </a:xfrm>
          <a:prstGeom prst="rect">
            <a:avLst/>
          </a:prstGeom>
          <a:solidFill>
            <a:srgbClr val="FFFF99"/>
          </a:solidFill>
          <a:ln w="9525">
            <a:noFill/>
            <a:miter lim="800000"/>
            <a:headEnd/>
            <a:tailEnd/>
          </a:ln>
        </p:spPr>
        <p:txBody>
          <a:bodyPr wrap="none" anchor="ctr"/>
          <a:lstStyle/>
          <a:p>
            <a:endParaRPr lang="en-US" sz="2800"/>
          </a:p>
        </p:txBody>
      </p:sp>
      <p:sp>
        <p:nvSpPr>
          <p:cNvPr id="6451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HOLES</a:t>
            </a:r>
          </a:p>
        </p:txBody>
      </p:sp>
      <p:grpSp>
        <p:nvGrpSpPr>
          <p:cNvPr id="3" name="Group 102"/>
          <p:cNvGrpSpPr>
            <a:grpSpLocks/>
          </p:cNvGrpSpPr>
          <p:nvPr/>
        </p:nvGrpSpPr>
        <p:grpSpPr bwMode="auto">
          <a:xfrm>
            <a:off x="422275" y="1081088"/>
            <a:ext cx="7288213" cy="523875"/>
            <a:chOff x="266" y="681"/>
            <a:chExt cx="4591" cy="330"/>
          </a:xfrm>
        </p:grpSpPr>
        <p:sp>
          <p:nvSpPr>
            <p:cNvPr id="53301" name="Rectangle 53"/>
            <p:cNvSpPr>
              <a:spLocks noChangeArrowheads="1"/>
            </p:cNvSpPr>
            <p:nvPr/>
          </p:nvSpPr>
          <p:spPr bwMode="auto">
            <a:xfrm>
              <a:off x="266"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sp>
          <p:nvSpPr>
            <p:cNvPr id="64559" name="Text Box 6"/>
            <p:cNvSpPr txBox="1">
              <a:spLocks noChangeArrowheads="1"/>
            </p:cNvSpPr>
            <p:nvPr/>
          </p:nvSpPr>
          <p:spPr bwMode="auto">
            <a:xfrm>
              <a:off x="510" y="681"/>
              <a:ext cx="4347" cy="330"/>
            </a:xfrm>
            <a:prstGeom prst="rect">
              <a:avLst/>
            </a:prstGeom>
            <a:noFill/>
            <a:ln w="9525">
              <a:noFill/>
              <a:miter lim="800000"/>
              <a:headEnd/>
              <a:tailEnd/>
            </a:ln>
          </p:spPr>
          <p:txBody>
            <a:bodyPr wrap="none">
              <a:spAutoFit/>
            </a:bodyPr>
            <a:lstStyle/>
            <a:p>
              <a:r>
                <a:rPr lang="en-US" sz="2800">
                  <a:solidFill>
                    <a:srgbClr val="000000"/>
                  </a:solidFill>
                  <a:latin typeface="Arial" charset="0"/>
                  <a:cs typeface="Arial" charset="0"/>
                </a:rPr>
                <a:t>Size dimensions are </a:t>
              </a:r>
              <a:r>
                <a:rPr lang="en-US" sz="2800" b="1">
                  <a:solidFill>
                    <a:schemeClr val="accent2"/>
                  </a:solidFill>
                  <a:latin typeface="Arial" charset="0"/>
                  <a:cs typeface="Arial" charset="0"/>
                </a:rPr>
                <a:t>diameter </a:t>
              </a:r>
              <a:r>
                <a:rPr lang="en-US" sz="2800">
                  <a:solidFill>
                    <a:srgbClr val="000000"/>
                  </a:solidFill>
                  <a:latin typeface="Arial" charset="0"/>
                  <a:cs typeface="Arial" charset="0"/>
                </a:rPr>
                <a:t>and</a:t>
              </a:r>
              <a:r>
                <a:rPr lang="en-US" sz="2800" b="1">
                  <a:solidFill>
                    <a:schemeClr val="accent2"/>
                  </a:solidFill>
                  <a:latin typeface="Arial" charset="0"/>
                  <a:cs typeface="Arial" charset="0"/>
                </a:rPr>
                <a:t> depth</a:t>
              </a:r>
              <a:r>
                <a:rPr lang="en-US" sz="2800">
                  <a:solidFill>
                    <a:srgbClr val="000000"/>
                  </a:solidFill>
                  <a:latin typeface="Arial" charset="0"/>
                  <a:cs typeface="Arial" charset="0"/>
                </a:rPr>
                <a:t>.</a:t>
              </a:r>
            </a:p>
          </p:txBody>
        </p:sp>
      </p:grpSp>
      <p:grpSp>
        <p:nvGrpSpPr>
          <p:cNvPr id="4" name="Group 103"/>
          <p:cNvGrpSpPr>
            <a:grpSpLocks/>
          </p:cNvGrpSpPr>
          <p:nvPr/>
        </p:nvGrpSpPr>
        <p:grpSpPr bwMode="auto">
          <a:xfrm>
            <a:off x="447675" y="1600200"/>
            <a:ext cx="8272463" cy="1154113"/>
            <a:chOff x="282" y="1008"/>
            <a:chExt cx="5211" cy="727"/>
          </a:xfrm>
        </p:grpSpPr>
        <p:sp>
          <p:nvSpPr>
            <p:cNvPr id="53304" name="Rectangle 56"/>
            <p:cNvSpPr>
              <a:spLocks noChangeArrowheads="1"/>
            </p:cNvSpPr>
            <p:nvPr/>
          </p:nvSpPr>
          <p:spPr bwMode="auto">
            <a:xfrm>
              <a:off x="282" y="1140"/>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sp>
          <p:nvSpPr>
            <p:cNvPr id="64557" name="Text Box 57"/>
            <p:cNvSpPr txBox="1">
              <a:spLocks noChangeArrowheads="1"/>
            </p:cNvSpPr>
            <p:nvPr/>
          </p:nvSpPr>
          <p:spPr bwMode="auto">
            <a:xfrm>
              <a:off x="526" y="1008"/>
              <a:ext cx="4967"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Location dimension </a:t>
              </a:r>
              <a:r>
                <a:rPr lang="en-US" sz="2800" b="1">
                  <a:solidFill>
                    <a:schemeClr val="accent2"/>
                  </a:solidFill>
                  <a:latin typeface="Arial" charset="0"/>
                  <a:cs typeface="Arial" charset="0"/>
                </a:rPr>
                <a:t>must</a:t>
              </a:r>
              <a:r>
                <a:rPr lang="en-US" sz="2800">
                  <a:solidFill>
                    <a:srgbClr val="000000"/>
                  </a:solidFill>
                  <a:latin typeface="Arial" charset="0"/>
                  <a:cs typeface="Arial" charset="0"/>
                </a:rPr>
                <a:t> be located from its</a:t>
              </a:r>
            </a:p>
            <a:p>
              <a:pPr>
                <a:lnSpc>
                  <a:spcPct val="130000"/>
                </a:lnSpc>
              </a:pPr>
              <a:r>
                <a:rPr lang="en-US" sz="2800">
                  <a:solidFill>
                    <a:srgbClr val="000000"/>
                  </a:solidFill>
                  <a:latin typeface="Arial" charset="0"/>
                  <a:cs typeface="Arial" charset="0"/>
                </a:rPr>
                <a:t>center lines and should be given in circular view.</a:t>
              </a:r>
            </a:p>
          </p:txBody>
        </p:sp>
      </p:grpSp>
      <p:sp>
        <p:nvSpPr>
          <p:cNvPr id="53306" name="Text Box 58"/>
          <p:cNvSpPr txBox="1">
            <a:spLocks noChangeArrowheads="1"/>
          </p:cNvSpPr>
          <p:nvPr/>
        </p:nvSpPr>
        <p:spPr bwMode="auto">
          <a:xfrm>
            <a:off x="434975" y="3089275"/>
            <a:ext cx="2392363" cy="822325"/>
          </a:xfrm>
          <a:prstGeom prst="rect">
            <a:avLst/>
          </a:prstGeom>
          <a:solidFill>
            <a:schemeClr val="accent2"/>
          </a:solidFill>
          <a:ln w="9525">
            <a:noFill/>
            <a:miter lim="800000"/>
            <a:headEnd/>
            <a:tailEnd/>
          </a:ln>
        </p:spPr>
        <p:txBody>
          <a:bodyPr>
            <a:spAutoFit/>
          </a:bodyPr>
          <a:lstStyle/>
          <a:p>
            <a:pPr algn="ctr"/>
            <a:r>
              <a:rPr lang="en-US" sz="2400">
                <a:solidFill>
                  <a:schemeClr val="bg1"/>
                </a:solidFill>
                <a:latin typeface="Arial" charset="0"/>
                <a:cs typeface="Arial" charset="0"/>
              </a:rPr>
              <a:t>Measurement</a:t>
            </a:r>
          </a:p>
          <a:p>
            <a:pPr algn="ctr"/>
            <a:r>
              <a:rPr lang="en-US" sz="2400">
                <a:solidFill>
                  <a:schemeClr val="bg1"/>
                </a:solidFill>
                <a:latin typeface="Arial" charset="0"/>
                <a:cs typeface="Arial" charset="0"/>
              </a:rPr>
              <a:t>method</a:t>
            </a:r>
          </a:p>
        </p:txBody>
      </p:sp>
      <p:grpSp>
        <p:nvGrpSpPr>
          <p:cNvPr id="5" name="Group 104"/>
          <p:cNvGrpSpPr>
            <a:grpSpLocks/>
          </p:cNvGrpSpPr>
          <p:nvPr/>
        </p:nvGrpSpPr>
        <p:grpSpPr bwMode="auto">
          <a:xfrm>
            <a:off x="3278188" y="3897313"/>
            <a:ext cx="2336800" cy="1625600"/>
            <a:chOff x="2065" y="2365"/>
            <a:chExt cx="1472" cy="1024"/>
          </a:xfrm>
        </p:grpSpPr>
        <p:grpSp>
          <p:nvGrpSpPr>
            <p:cNvPr id="64550" name="Group 60"/>
            <p:cNvGrpSpPr>
              <a:grpSpLocks/>
            </p:cNvGrpSpPr>
            <p:nvPr/>
          </p:nvGrpSpPr>
          <p:grpSpPr bwMode="auto">
            <a:xfrm>
              <a:off x="2065" y="2365"/>
              <a:ext cx="1472" cy="1024"/>
              <a:chOff x="2463" y="2323"/>
              <a:chExt cx="1694" cy="1178"/>
            </a:xfrm>
          </p:grpSpPr>
          <p:sp>
            <p:nvSpPr>
              <p:cNvPr id="64553" name="Freeform 61"/>
              <p:cNvSpPr>
                <a:spLocks/>
              </p:cNvSpPr>
              <p:nvPr/>
            </p:nvSpPr>
            <p:spPr bwMode="auto">
              <a:xfrm>
                <a:off x="2466" y="2323"/>
                <a:ext cx="1690" cy="977"/>
              </a:xfrm>
              <a:custGeom>
                <a:avLst/>
                <a:gdLst>
                  <a:gd name="T0" fmla="*/ 0 w 1690"/>
                  <a:gd name="T1" fmla="*/ 431 h 977"/>
                  <a:gd name="T2" fmla="*/ 946 w 1690"/>
                  <a:gd name="T3" fmla="*/ 977 h 977"/>
                  <a:gd name="T4" fmla="*/ 1690 w 1690"/>
                  <a:gd name="T5" fmla="*/ 548 h 977"/>
                  <a:gd name="T6" fmla="*/ 741 w 1690"/>
                  <a:gd name="T7" fmla="*/ 0 h 977"/>
                  <a:gd name="T8" fmla="*/ 0 w 1690"/>
                  <a:gd name="T9" fmla="*/ 431 h 977"/>
                  <a:gd name="T10" fmla="*/ 0 60000 65536"/>
                  <a:gd name="T11" fmla="*/ 0 60000 65536"/>
                  <a:gd name="T12" fmla="*/ 0 60000 65536"/>
                  <a:gd name="T13" fmla="*/ 0 60000 65536"/>
                  <a:gd name="T14" fmla="*/ 0 60000 65536"/>
                  <a:gd name="T15" fmla="*/ 0 w 1690"/>
                  <a:gd name="T16" fmla="*/ 0 h 977"/>
                  <a:gd name="T17" fmla="*/ 1690 w 1690"/>
                  <a:gd name="T18" fmla="*/ 977 h 977"/>
                </a:gdLst>
                <a:ahLst/>
                <a:cxnLst>
                  <a:cxn ang="T10">
                    <a:pos x="T0" y="T1"/>
                  </a:cxn>
                  <a:cxn ang="T11">
                    <a:pos x="T2" y="T3"/>
                  </a:cxn>
                  <a:cxn ang="T12">
                    <a:pos x="T4" y="T5"/>
                  </a:cxn>
                  <a:cxn ang="T13">
                    <a:pos x="T6" y="T7"/>
                  </a:cxn>
                  <a:cxn ang="T14">
                    <a:pos x="T8" y="T9"/>
                  </a:cxn>
                </a:cxnLst>
                <a:rect l="T15" t="T16" r="T17" b="T18"/>
                <a:pathLst>
                  <a:path w="1690" h="977">
                    <a:moveTo>
                      <a:pt x="0" y="431"/>
                    </a:moveTo>
                    <a:lnTo>
                      <a:pt x="946" y="977"/>
                    </a:lnTo>
                    <a:lnTo>
                      <a:pt x="1690" y="548"/>
                    </a:lnTo>
                    <a:lnTo>
                      <a:pt x="741" y="0"/>
                    </a:lnTo>
                    <a:lnTo>
                      <a:pt x="0" y="431"/>
                    </a:lnTo>
                    <a:close/>
                  </a:path>
                </a:pathLst>
              </a:custGeom>
              <a:gradFill rotWithShape="1">
                <a:gsLst>
                  <a:gs pos="0">
                    <a:srgbClr val="00CC00"/>
                  </a:gs>
                  <a:gs pos="100000">
                    <a:srgbClr val="008700"/>
                  </a:gs>
                </a:gsLst>
                <a:lin ang="2700000" scaled="1"/>
              </a:gradFill>
              <a:ln w="12700">
                <a:solidFill>
                  <a:srgbClr val="006600"/>
                </a:solidFill>
                <a:round/>
                <a:headEnd/>
                <a:tailEnd/>
              </a:ln>
            </p:spPr>
            <p:txBody>
              <a:bodyPr/>
              <a:lstStyle/>
              <a:p>
                <a:endParaRPr lang="en-US"/>
              </a:p>
            </p:txBody>
          </p:sp>
          <p:sp>
            <p:nvSpPr>
              <p:cNvPr id="64554" name="Freeform 62"/>
              <p:cNvSpPr>
                <a:spLocks/>
              </p:cNvSpPr>
              <p:nvPr/>
            </p:nvSpPr>
            <p:spPr bwMode="auto">
              <a:xfrm>
                <a:off x="2463" y="2754"/>
                <a:ext cx="951" cy="747"/>
              </a:xfrm>
              <a:custGeom>
                <a:avLst/>
                <a:gdLst>
                  <a:gd name="T0" fmla="*/ 0 w 951"/>
                  <a:gd name="T1" fmla="*/ 0 h 747"/>
                  <a:gd name="T2" fmla="*/ 0 w 951"/>
                  <a:gd name="T3" fmla="*/ 198 h 747"/>
                  <a:gd name="T4" fmla="*/ 951 w 951"/>
                  <a:gd name="T5" fmla="*/ 747 h 747"/>
                  <a:gd name="T6" fmla="*/ 951 w 951"/>
                  <a:gd name="T7" fmla="*/ 549 h 747"/>
                  <a:gd name="T8" fmla="*/ 0 w 951"/>
                  <a:gd name="T9" fmla="*/ 0 h 747"/>
                  <a:gd name="T10" fmla="*/ 0 60000 65536"/>
                  <a:gd name="T11" fmla="*/ 0 60000 65536"/>
                  <a:gd name="T12" fmla="*/ 0 60000 65536"/>
                  <a:gd name="T13" fmla="*/ 0 60000 65536"/>
                  <a:gd name="T14" fmla="*/ 0 60000 65536"/>
                  <a:gd name="T15" fmla="*/ 0 w 951"/>
                  <a:gd name="T16" fmla="*/ 0 h 747"/>
                  <a:gd name="T17" fmla="*/ 951 w 951"/>
                  <a:gd name="T18" fmla="*/ 747 h 747"/>
                </a:gdLst>
                <a:ahLst/>
                <a:cxnLst>
                  <a:cxn ang="T10">
                    <a:pos x="T0" y="T1"/>
                  </a:cxn>
                  <a:cxn ang="T11">
                    <a:pos x="T2" y="T3"/>
                  </a:cxn>
                  <a:cxn ang="T12">
                    <a:pos x="T4" y="T5"/>
                  </a:cxn>
                  <a:cxn ang="T13">
                    <a:pos x="T6" y="T7"/>
                  </a:cxn>
                  <a:cxn ang="T14">
                    <a:pos x="T8" y="T9"/>
                  </a:cxn>
                </a:cxnLst>
                <a:rect l="T15" t="T16" r="T17" b="T18"/>
                <a:pathLst>
                  <a:path w="951" h="747">
                    <a:moveTo>
                      <a:pt x="0" y="0"/>
                    </a:moveTo>
                    <a:lnTo>
                      <a:pt x="0" y="198"/>
                    </a:lnTo>
                    <a:lnTo>
                      <a:pt x="951" y="747"/>
                    </a:lnTo>
                    <a:lnTo>
                      <a:pt x="951" y="549"/>
                    </a:lnTo>
                    <a:lnTo>
                      <a:pt x="0" y="0"/>
                    </a:lnTo>
                    <a:close/>
                  </a:path>
                </a:pathLst>
              </a:custGeom>
              <a:gradFill rotWithShape="1">
                <a:gsLst>
                  <a:gs pos="0">
                    <a:srgbClr val="00CC00"/>
                  </a:gs>
                  <a:gs pos="100000">
                    <a:srgbClr val="008700"/>
                  </a:gs>
                </a:gsLst>
                <a:lin ang="0" scaled="1"/>
              </a:gradFill>
              <a:ln w="12700">
                <a:solidFill>
                  <a:srgbClr val="006600"/>
                </a:solidFill>
                <a:round/>
                <a:headEnd/>
                <a:tailEnd/>
              </a:ln>
            </p:spPr>
            <p:txBody>
              <a:bodyPr/>
              <a:lstStyle/>
              <a:p>
                <a:endParaRPr lang="en-US"/>
              </a:p>
            </p:txBody>
          </p:sp>
          <p:sp>
            <p:nvSpPr>
              <p:cNvPr id="64555" name="Freeform 63"/>
              <p:cNvSpPr>
                <a:spLocks/>
              </p:cNvSpPr>
              <p:nvPr/>
            </p:nvSpPr>
            <p:spPr bwMode="auto">
              <a:xfrm>
                <a:off x="3414" y="2871"/>
                <a:ext cx="743" cy="627"/>
              </a:xfrm>
              <a:custGeom>
                <a:avLst/>
                <a:gdLst>
                  <a:gd name="T0" fmla="*/ 0 w 743"/>
                  <a:gd name="T1" fmla="*/ 627 h 627"/>
                  <a:gd name="T2" fmla="*/ 0 w 743"/>
                  <a:gd name="T3" fmla="*/ 429 h 627"/>
                  <a:gd name="T4" fmla="*/ 743 w 743"/>
                  <a:gd name="T5" fmla="*/ 0 h 627"/>
                  <a:gd name="T6" fmla="*/ 743 w 743"/>
                  <a:gd name="T7" fmla="*/ 195 h 627"/>
                  <a:gd name="T8" fmla="*/ 0 w 743"/>
                  <a:gd name="T9" fmla="*/ 627 h 627"/>
                  <a:gd name="T10" fmla="*/ 0 60000 65536"/>
                  <a:gd name="T11" fmla="*/ 0 60000 65536"/>
                  <a:gd name="T12" fmla="*/ 0 60000 65536"/>
                  <a:gd name="T13" fmla="*/ 0 60000 65536"/>
                  <a:gd name="T14" fmla="*/ 0 60000 65536"/>
                  <a:gd name="T15" fmla="*/ 0 w 743"/>
                  <a:gd name="T16" fmla="*/ 0 h 627"/>
                  <a:gd name="T17" fmla="*/ 743 w 743"/>
                  <a:gd name="T18" fmla="*/ 627 h 627"/>
                </a:gdLst>
                <a:ahLst/>
                <a:cxnLst>
                  <a:cxn ang="T10">
                    <a:pos x="T0" y="T1"/>
                  </a:cxn>
                  <a:cxn ang="T11">
                    <a:pos x="T2" y="T3"/>
                  </a:cxn>
                  <a:cxn ang="T12">
                    <a:pos x="T4" y="T5"/>
                  </a:cxn>
                  <a:cxn ang="T13">
                    <a:pos x="T6" y="T7"/>
                  </a:cxn>
                  <a:cxn ang="T14">
                    <a:pos x="T8" y="T9"/>
                  </a:cxn>
                </a:cxnLst>
                <a:rect l="T15" t="T16" r="T17" b="T18"/>
                <a:pathLst>
                  <a:path w="743" h="627">
                    <a:moveTo>
                      <a:pt x="0" y="627"/>
                    </a:moveTo>
                    <a:lnTo>
                      <a:pt x="0" y="429"/>
                    </a:lnTo>
                    <a:lnTo>
                      <a:pt x="743" y="0"/>
                    </a:lnTo>
                    <a:lnTo>
                      <a:pt x="743" y="195"/>
                    </a:lnTo>
                    <a:lnTo>
                      <a:pt x="0" y="627"/>
                    </a:lnTo>
                    <a:close/>
                  </a:path>
                </a:pathLst>
              </a:custGeom>
              <a:solidFill>
                <a:srgbClr val="339933"/>
              </a:solidFill>
              <a:ln w="12700">
                <a:solidFill>
                  <a:srgbClr val="006600"/>
                </a:solidFill>
                <a:round/>
                <a:headEnd/>
                <a:tailEnd/>
              </a:ln>
            </p:spPr>
            <p:txBody>
              <a:bodyPr/>
              <a:lstStyle/>
              <a:p>
                <a:endParaRPr lang="en-US"/>
              </a:p>
            </p:txBody>
          </p:sp>
        </p:grpSp>
        <p:sp>
          <p:nvSpPr>
            <p:cNvPr id="64551" name="Oval 65"/>
            <p:cNvSpPr>
              <a:spLocks noChangeArrowheads="1"/>
            </p:cNvSpPr>
            <p:nvPr/>
          </p:nvSpPr>
          <p:spPr bwMode="auto">
            <a:xfrm>
              <a:off x="2814" y="2781"/>
              <a:ext cx="334" cy="199"/>
            </a:xfrm>
            <a:prstGeom prst="ellipse">
              <a:avLst/>
            </a:prstGeom>
            <a:gradFill rotWithShape="1">
              <a:gsLst>
                <a:gs pos="0">
                  <a:srgbClr val="005E00"/>
                </a:gs>
                <a:gs pos="50000">
                  <a:srgbClr val="00CC00"/>
                </a:gs>
                <a:gs pos="100000">
                  <a:srgbClr val="005E00"/>
                </a:gs>
              </a:gsLst>
              <a:lin ang="0" scaled="1"/>
            </a:gradFill>
            <a:ln w="12700">
              <a:solidFill>
                <a:srgbClr val="006600"/>
              </a:solidFill>
              <a:round/>
              <a:headEnd/>
              <a:tailEnd/>
            </a:ln>
          </p:spPr>
          <p:txBody>
            <a:bodyPr wrap="none" anchor="ctr"/>
            <a:lstStyle/>
            <a:p>
              <a:endParaRPr lang="en-US"/>
            </a:p>
          </p:txBody>
        </p:sp>
        <p:sp>
          <p:nvSpPr>
            <p:cNvPr id="64552" name="Oval 67"/>
            <p:cNvSpPr>
              <a:spLocks noChangeArrowheads="1"/>
            </p:cNvSpPr>
            <p:nvPr/>
          </p:nvSpPr>
          <p:spPr bwMode="auto">
            <a:xfrm>
              <a:off x="2544" y="2484"/>
              <a:ext cx="334" cy="199"/>
            </a:xfrm>
            <a:prstGeom prst="ellipse">
              <a:avLst/>
            </a:prstGeom>
            <a:gradFill rotWithShape="1">
              <a:gsLst>
                <a:gs pos="0">
                  <a:srgbClr val="005E00"/>
                </a:gs>
                <a:gs pos="50000">
                  <a:srgbClr val="00CC00"/>
                </a:gs>
                <a:gs pos="100000">
                  <a:srgbClr val="005E00"/>
                </a:gs>
              </a:gsLst>
              <a:lin ang="0" scaled="1"/>
            </a:gradFill>
            <a:ln w="12700">
              <a:solidFill>
                <a:srgbClr val="006600"/>
              </a:solidFill>
              <a:round/>
              <a:headEnd/>
              <a:tailEnd/>
            </a:ln>
          </p:spPr>
          <p:txBody>
            <a:bodyPr wrap="none" anchor="ctr"/>
            <a:lstStyle/>
            <a:p>
              <a:endParaRPr lang="en-US"/>
            </a:p>
          </p:txBody>
        </p:sp>
      </p:grpSp>
      <p:grpSp>
        <p:nvGrpSpPr>
          <p:cNvPr id="7" name="Group 116"/>
          <p:cNvGrpSpPr>
            <a:grpSpLocks/>
          </p:cNvGrpSpPr>
          <p:nvPr/>
        </p:nvGrpSpPr>
        <p:grpSpPr bwMode="auto">
          <a:xfrm>
            <a:off x="7615238" y="4652963"/>
            <a:ext cx="595312" cy="823912"/>
            <a:chOff x="4797" y="2841"/>
            <a:chExt cx="375" cy="519"/>
          </a:xfrm>
        </p:grpSpPr>
        <p:sp>
          <p:nvSpPr>
            <p:cNvPr id="64547" name="Line 82"/>
            <p:cNvSpPr>
              <a:spLocks noChangeShapeType="1"/>
            </p:cNvSpPr>
            <p:nvPr/>
          </p:nvSpPr>
          <p:spPr bwMode="auto">
            <a:xfrm>
              <a:off x="4818" y="2841"/>
              <a:ext cx="0" cy="516"/>
            </a:xfrm>
            <a:prstGeom prst="line">
              <a:avLst/>
            </a:prstGeom>
            <a:noFill/>
            <a:ln w="19050">
              <a:solidFill>
                <a:schemeClr val="accent2"/>
              </a:solidFill>
              <a:round/>
              <a:headEnd/>
              <a:tailEnd/>
            </a:ln>
          </p:spPr>
          <p:txBody>
            <a:bodyPr/>
            <a:lstStyle/>
            <a:p>
              <a:endParaRPr lang="en-US"/>
            </a:p>
          </p:txBody>
        </p:sp>
        <p:sp>
          <p:nvSpPr>
            <p:cNvPr id="64548" name="Line 83"/>
            <p:cNvSpPr>
              <a:spLocks noChangeShapeType="1"/>
            </p:cNvSpPr>
            <p:nvPr/>
          </p:nvSpPr>
          <p:spPr bwMode="auto">
            <a:xfrm>
              <a:off x="5148" y="3051"/>
              <a:ext cx="0" cy="309"/>
            </a:xfrm>
            <a:prstGeom prst="line">
              <a:avLst/>
            </a:prstGeom>
            <a:noFill/>
            <a:ln w="19050">
              <a:solidFill>
                <a:schemeClr val="accent2"/>
              </a:solidFill>
              <a:round/>
              <a:headEnd/>
              <a:tailEnd/>
            </a:ln>
          </p:spPr>
          <p:txBody>
            <a:bodyPr/>
            <a:lstStyle/>
            <a:p>
              <a:endParaRPr lang="en-US"/>
            </a:p>
          </p:txBody>
        </p:sp>
        <p:sp>
          <p:nvSpPr>
            <p:cNvPr id="64549" name="Line 84"/>
            <p:cNvSpPr>
              <a:spLocks noChangeShapeType="1"/>
            </p:cNvSpPr>
            <p:nvPr/>
          </p:nvSpPr>
          <p:spPr bwMode="auto">
            <a:xfrm>
              <a:off x="4797" y="3300"/>
              <a:ext cx="375" cy="0"/>
            </a:xfrm>
            <a:prstGeom prst="line">
              <a:avLst/>
            </a:prstGeom>
            <a:noFill/>
            <a:ln w="19050">
              <a:solidFill>
                <a:schemeClr val="accent2"/>
              </a:solidFill>
              <a:round/>
              <a:headEnd type="arrow" w="sm" len="lg"/>
              <a:tailEnd type="arrow" w="sm" len="lg"/>
            </a:ln>
          </p:spPr>
          <p:txBody>
            <a:bodyPr/>
            <a:lstStyle/>
            <a:p>
              <a:endParaRPr lang="en-US"/>
            </a:p>
          </p:txBody>
        </p:sp>
      </p:grpSp>
      <p:grpSp>
        <p:nvGrpSpPr>
          <p:cNvPr id="8" name="Group 115"/>
          <p:cNvGrpSpPr>
            <a:grpSpLocks/>
          </p:cNvGrpSpPr>
          <p:nvPr/>
        </p:nvGrpSpPr>
        <p:grpSpPr bwMode="auto">
          <a:xfrm>
            <a:off x="8108950" y="4211638"/>
            <a:ext cx="762000" cy="757237"/>
            <a:chOff x="5108" y="2563"/>
            <a:chExt cx="480" cy="477"/>
          </a:xfrm>
        </p:grpSpPr>
        <p:sp>
          <p:nvSpPr>
            <p:cNvPr id="64544" name="Line 85"/>
            <p:cNvSpPr>
              <a:spLocks noChangeShapeType="1"/>
            </p:cNvSpPr>
            <p:nvPr/>
          </p:nvSpPr>
          <p:spPr bwMode="auto">
            <a:xfrm rot="-5400000">
              <a:off x="5387" y="2816"/>
              <a:ext cx="0" cy="396"/>
            </a:xfrm>
            <a:prstGeom prst="line">
              <a:avLst/>
            </a:prstGeom>
            <a:noFill/>
            <a:ln w="19050">
              <a:solidFill>
                <a:schemeClr val="accent2"/>
              </a:solidFill>
              <a:round/>
              <a:headEnd/>
              <a:tailEnd/>
            </a:ln>
          </p:spPr>
          <p:txBody>
            <a:bodyPr/>
            <a:lstStyle/>
            <a:p>
              <a:endParaRPr lang="en-US"/>
            </a:p>
          </p:txBody>
        </p:sp>
        <p:sp>
          <p:nvSpPr>
            <p:cNvPr id="64545" name="Line 86"/>
            <p:cNvSpPr>
              <a:spLocks noChangeShapeType="1"/>
            </p:cNvSpPr>
            <p:nvPr/>
          </p:nvSpPr>
          <p:spPr bwMode="auto">
            <a:xfrm rot="-5400000">
              <a:off x="5348" y="2345"/>
              <a:ext cx="0" cy="480"/>
            </a:xfrm>
            <a:prstGeom prst="line">
              <a:avLst/>
            </a:prstGeom>
            <a:noFill/>
            <a:ln w="19050">
              <a:solidFill>
                <a:schemeClr val="accent2"/>
              </a:solidFill>
              <a:round/>
              <a:headEnd/>
              <a:tailEnd/>
            </a:ln>
          </p:spPr>
          <p:txBody>
            <a:bodyPr/>
            <a:lstStyle/>
            <a:p>
              <a:endParaRPr lang="en-US"/>
            </a:p>
          </p:txBody>
        </p:sp>
        <p:sp>
          <p:nvSpPr>
            <p:cNvPr id="64546" name="Line 87"/>
            <p:cNvSpPr>
              <a:spLocks noChangeShapeType="1"/>
            </p:cNvSpPr>
            <p:nvPr/>
          </p:nvSpPr>
          <p:spPr bwMode="auto">
            <a:xfrm rot="-5400000">
              <a:off x="5289" y="2802"/>
              <a:ext cx="477" cy="0"/>
            </a:xfrm>
            <a:prstGeom prst="line">
              <a:avLst/>
            </a:prstGeom>
            <a:noFill/>
            <a:ln w="19050">
              <a:solidFill>
                <a:schemeClr val="accent2"/>
              </a:solidFill>
              <a:round/>
              <a:headEnd type="arrow" w="sm" len="lg"/>
              <a:tailEnd type="arrow" w="sm" len="lg"/>
            </a:ln>
          </p:spPr>
          <p:txBody>
            <a:bodyPr/>
            <a:lstStyle/>
            <a:p>
              <a:endParaRPr lang="en-US"/>
            </a:p>
          </p:txBody>
        </p:sp>
      </p:grpSp>
      <p:grpSp>
        <p:nvGrpSpPr>
          <p:cNvPr id="9" name="Group 117"/>
          <p:cNvGrpSpPr>
            <a:grpSpLocks/>
          </p:cNvGrpSpPr>
          <p:nvPr/>
        </p:nvGrpSpPr>
        <p:grpSpPr bwMode="auto">
          <a:xfrm>
            <a:off x="6419850" y="4429125"/>
            <a:ext cx="1266825" cy="1033463"/>
            <a:chOff x="4044" y="2700"/>
            <a:chExt cx="798" cy="651"/>
          </a:xfrm>
        </p:grpSpPr>
        <p:sp>
          <p:nvSpPr>
            <p:cNvPr id="64542" name="Line 95"/>
            <p:cNvSpPr>
              <a:spLocks noChangeShapeType="1"/>
            </p:cNvSpPr>
            <p:nvPr/>
          </p:nvSpPr>
          <p:spPr bwMode="auto">
            <a:xfrm>
              <a:off x="4065" y="2700"/>
              <a:ext cx="0" cy="651"/>
            </a:xfrm>
            <a:prstGeom prst="line">
              <a:avLst/>
            </a:prstGeom>
            <a:noFill/>
            <a:ln w="19050">
              <a:solidFill>
                <a:schemeClr val="accent2"/>
              </a:solidFill>
              <a:round/>
              <a:headEnd/>
              <a:tailEnd/>
            </a:ln>
          </p:spPr>
          <p:txBody>
            <a:bodyPr/>
            <a:lstStyle/>
            <a:p>
              <a:endParaRPr lang="en-US"/>
            </a:p>
          </p:txBody>
        </p:sp>
        <p:sp>
          <p:nvSpPr>
            <p:cNvPr id="64543" name="Line 97"/>
            <p:cNvSpPr>
              <a:spLocks noChangeShapeType="1"/>
            </p:cNvSpPr>
            <p:nvPr/>
          </p:nvSpPr>
          <p:spPr bwMode="auto">
            <a:xfrm>
              <a:off x="4044" y="3300"/>
              <a:ext cx="798" cy="0"/>
            </a:xfrm>
            <a:prstGeom prst="line">
              <a:avLst/>
            </a:prstGeom>
            <a:noFill/>
            <a:ln w="19050">
              <a:solidFill>
                <a:schemeClr val="accent2"/>
              </a:solidFill>
              <a:round/>
              <a:headEnd type="arrow" w="sm" len="lg"/>
              <a:tailEnd type="arrow" w="sm" len="lg"/>
            </a:ln>
          </p:spPr>
          <p:txBody>
            <a:bodyPr/>
            <a:lstStyle/>
            <a:p>
              <a:endParaRPr lang="en-US"/>
            </a:p>
          </p:txBody>
        </p:sp>
      </p:grpSp>
      <p:grpSp>
        <p:nvGrpSpPr>
          <p:cNvPr id="10" name="Group 118"/>
          <p:cNvGrpSpPr>
            <a:grpSpLocks/>
          </p:cNvGrpSpPr>
          <p:nvPr/>
        </p:nvGrpSpPr>
        <p:grpSpPr bwMode="auto">
          <a:xfrm>
            <a:off x="6900863" y="3700463"/>
            <a:ext cx="300037" cy="862012"/>
            <a:chOff x="4347" y="2241"/>
            <a:chExt cx="189" cy="543"/>
          </a:xfrm>
        </p:grpSpPr>
        <p:sp>
          <p:nvSpPr>
            <p:cNvPr id="64538" name="Line 98"/>
            <p:cNvSpPr>
              <a:spLocks noChangeShapeType="1"/>
            </p:cNvSpPr>
            <p:nvPr/>
          </p:nvSpPr>
          <p:spPr bwMode="auto">
            <a:xfrm>
              <a:off x="4347" y="2439"/>
              <a:ext cx="132" cy="0"/>
            </a:xfrm>
            <a:prstGeom prst="line">
              <a:avLst/>
            </a:prstGeom>
            <a:noFill/>
            <a:ln w="19050">
              <a:solidFill>
                <a:schemeClr val="accent2"/>
              </a:solidFill>
              <a:round/>
              <a:headEnd/>
              <a:tailEnd/>
            </a:ln>
          </p:spPr>
          <p:txBody>
            <a:bodyPr/>
            <a:lstStyle/>
            <a:p>
              <a:endParaRPr lang="en-US"/>
            </a:p>
          </p:txBody>
        </p:sp>
        <p:sp>
          <p:nvSpPr>
            <p:cNvPr id="64539" name="Line 99"/>
            <p:cNvSpPr>
              <a:spLocks noChangeShapeType="1"/>
            </p:cNvSpPr>
            <p:nvPr/>
          </p:nvSpPr>
          <p:spPr bwMode="auto">
            <a:xfrm flipH="1">
              <a:off x="4350" y="2586"/>
              <a:ext cx="186" cy="0"/>
            </a:xfrm>
            <a:prstGeom prst="line">
              <a:avLst/>
            </a:prstGeom>
            <a:noFill/>
            <a:ln w="19050">
              <a:solidFill>
                <a:schemeClr val="accent2"/>
              </a:solidFill>
              <a:round/>
              <a:headEnd/>
              <a:tailEnd/>
            </a:ln>
          </p:spPr>
          <p:txBody>
            <a:bodyPr/>
            <a:lstStyle/>
            <a:p>
              <a:endParaRPr lang="en-US"/>
            </a:p>
          </p:txBody>
        </p:sp>
        <p:sp>
          <p:nvSpPr>
            <p:cNvPr id="64540" name="Line 100"/>
            <p:cNvSpPr>
              <a:spLocks noChangeShapeType="1"/>
            </p:cNvSpPr>
            <p:nvPr/>
          </p:nvSpPr>
          <p:spPr bwMode="auto">
            <a:xfrm>
              <a:off x="4419" y="2241"/>
              <a:ext cx="0" cy="216"/>
            </a:xfrm>
            <a:prstGeom prst="line">
              <a:avLst/>
            </a:prstGeom>
            <a:noFill/>
            <a:ln w="19050">
              <a:solidFill>
                <a:schemeClr val="accent2"/>
              </a:solidFill>
              <a:round/>
              <a:headEnd type="none" w="sm" len="lg"/>
              <a:tailEnd type="arrow" w="sm" len="lg"/>
            </a:ln>
          </p:spPr>
          <p:txBody>
            <a:bodyPr/>
            <a:lstStyle/>
            <a:p>
              <a:endParaRPr lang="en-US"/>
            </a:p>
          </p:txBody>
        </p:sp>
        <p:sp>
          <p:nvSpPr>
            <p:cNvPr id="64541" name="Line 101"/>
            <p:cNvSpPr>
              <a:spLocks noChangeShapeType="1"/>
            </p:cNvSpPr>
            <p:nvPr/>
          </p:nvSpPr>
          <p:spPr bwMode="auto">
            <a:xfrm flipV="1">
              <a:off x="4419" y="2568"/>
              <a:ext cx="0" cy="216"/>
            </a:xfrm>
            <a:prstGeom prst="line">
              <a:avLst/>
            </a:prstGeom>
            <a:noFill/>
            <a:ln w="19050">
              <a:solidFill>
                <a:schemeClr val="accent2"/>
              </a:solidFill>
              <a:round/>
              <a:headEnd type="none" w="sm" len="lg"/>
              <a:tailEnd type="arrow" w="sm" len="lg"/>
            </a:ln>
          </p:spPr>
          <p:txBody>
            <a:bodyPr/>
            <a:lstStyle/>
            <a:p>
              <a:endParaRPr lang="en-US"/>
            </a:p>
          </p:txBody>
        </p:sp>
      </p:grpSp>
      <p:grpSp>
        <p:nvGrpSpPr>
          <p:cNvPr id="11" name="Group 114"/>
          <p:cNvGrpSpPr>
            <a:grpSpLocks/>
          </p:cNvGrpSpPr>
          <p:nvPr/>
        </p:nvGrpSpPr>
        <p:grpSpPr bwMode="auto">
          <a:xfrm>
            <a:off x="5975350" y="5691188"/>
            <a:ext cx="2197100" cy="852487"/>
            <a:chOff x="3764" y="3495"/>
            <a:chExt cx="1384" cy="537"/>
          </a:xfrm>
        </p:grpSpPr>
        <p:sp>
          <p:nvSpPr>
            <p:cNvPr id="64527" name="Rectangle 70"/>
            <p:cNvSpPr>
              <a:spLocks noChangeArrowheads="1"/>
            </p:cNvSpPr>
            <p:nvPr/>
          </p:nvSpPr>
          <p:spPr bwMode="auto">
            <a:xfrm>
              <a:off x="3764" y="3654"/>
              <a:ext cx="1384" cy="240"/>
            </a:xfrm>
            <a:prstGeom prst="rect">
              <a:avLst/>
            </a:prstGeom>
            <a:solidFill>
              <a:srgbClr val="66CCFF"/>
            </a:solidFill>
            <a:ln w="38100">
              <a:solidFill>
                <a:srgbClr val="000000"/>
              </a:solidFill>
              <a:miter lim="800000"/>
              <a:headEnd/>
              <a:tailEnd/>
            </a:ln>
          </p:spPr>
          <p:txBody>
            <a:bodyPr wrap="none" anchor="ctr"/>
            <a:lstStyle/>
            <a:p>
              <a:endParaRPr lang="en-US"/>
            </a:p>
          </p:txBody>
        </p:sp>
        <p:sp>
          <p:nvSpPr>
            <p:cNvPr id="64528" name="Line 79"/>
            <p:cNvSpPr>
              <a:spLocks noChangeShapeType="1"/>
            </p:cNvSpPr>
            <p:nvPr/>
          </p:nvSpPr>
          <p:spPr bwMode="auto">
            <a:xfrm>
              <a:off x="4819" y="3728"/>
              <a:ext cx="0" cy="76"/>
            </a:xfrm>
            <a:prstGeom prst="line">
              <a:avLst/>
            </a:prstGeom>
            <a:noFill/>
            <a:ln w="19050">
              <a:solidFill>
                <a:srgbClr val="000000"/>
              </a:solidFill>
              <a:round/>
              <a:headEnd/>
              <a:tailEnd/>
            </a:ln>
          </p:spPr>
          <p:txBody>
            <a:bodyPr/>
            <a:lstStyle/>
            <a:p>
              <a:endParaRPr lang="en-US"/>
            </a:p>
          </p:txBody>
        </p:sp>
        <p:sp>
          <p:nvSpPr>
            <p:cNvPr id="64529" name="Line 80"/>
            <p:cNvSpPr>
              <a:spLocks noChangeShapeType="1"/>
            </p:cNvSpPr>
            <p:nvPr/>
          </p:nvSpPr>
          <p:spPr bwMode="auto">
            <a:xfrm rot="-5400000">
              <a:off x="4719" y="3594"/>
              <a:ext cx="198" cy="0"/>
            </a:xfrm>
            <a:prstGeom prst="line">
              <a:avLst/>
            </a:prstGeom>
            <a:noFill/>
            <a:ln w="19050">
              <a:solidFill>
                <a:srgbClr val="000000"/>
              </a:solidFill>
              <a:round/>
              <a:headEnd/>
              <a:tailEnd/>
            </a:ln>
          </p:spPr>
          <p:txBody>
            <a:bodyPr/>
            <a:lstStyle/>
            <a:p>
              <a:endParaRPr lang="en-US"/>
            </a:p>
          </p:txBody>
        </p:sp>
        <p:sp>
          <p:nvSpPr>
            <p:cNvPr id="64530" name="Line 81"/>
            <p:cNvSpPr>
              <a:spLocks noChangeShapeType="1"/>
            </p:cNvSpPr>
            <p:nvPr/>
          </p:nvSpPr>
          <p:spPr bwMode="auto">
            <a:xfrm rot="-5400000">
              <a:off x="4723" y="3938"/>
              <a:ext cx="189" cy="0"/>
            </a:xfrm>
            <a:prstGeom prst="line">
              <a:avLst/>
            </a:prstGeom>
            <a:noFill/>
            <a:ln w="19050">
              <a:solidFill>
                <a:srgbClr val="000000"/>
              </a:solidFill>
              <a:round/>
              <a:headEnd/>
              <a:tailEnd/>
            </a:ln>
          </p:spPr>
          <p:txBody>
            <a:bodyPr/>
            <a:lstStyle/>
            <a:p>
              <a:endParaRPr lang="en-US"/>
            </a:p>
          </p:txBody>
        </p:sp>
        <p:sp>
          <p:nvSpPr>
            <p:cNvPr id="64531" name="Line 107"/>
            <p:cNvSpPr>
              <a:spLocks noChangeShapeType="1"/>
            </p:cNvSpPr>
            <p:nvPr/>
          </p:nvSpPr>
          <p:spPr bwMode="auto">
            <a:xfrm>
              <a:off x="4662" y="3654"/>
              <a:ext cx="0" cy="240"/>
            </a:xfrm>
            <a:prstGeom prst="line">
              <a:avLst/>
            </a:prstGeom>
            <a:noFill/>
            <a:ln w="15875">
              <a:solidFill>
                <a:srgbClr val="000000"/>
              </a:solidFill>
              <a:prstDash val="dash"/>
              <a:round/>
              <a:headEnd/>
              <a:tailEnd/>
            </a:ln>
          </p:spPr>
          <p:txBody>
            <a:bodyPr/>
            <a:lstStyle/>
            <a:p>
              <a:endParaRPr lang="en-US"/>
            </a:p>
          </p:txBody>
        </p:sp>
        <p:sp>
          <p:nvSpPr>
            <p:cNvPr id="64532" name="Line 108"/>
            <p:cNvSpPr>
              <a:spLocks noChangeShapeType="1"/>
            </p:cNvSpPr>
            <p:nvPr/>
          </p:nvSpPr>
          <p:spPr bwMode="auto">
            <a:xfrm>
              <a:off x="4968" y="3654"/>
              <a:ext cx="0" cy="240"/>
            </a:xfrm>
            <a:prstGeom prst="line">
              <a:avLst/>
            </a:prstGeom>
            <a:noFill/>
            <a:ln w="15875">
              <a:solidFill>
                <a:srgbClr val="000000"/>
              </a:solidFill>
              <a:prstDash val="dash"/>
              <a:round/>
              <a:headEnd/>
              <a:tailEnd/>
            </a:ln>
          </p:spPr>
          <p:txBody>
            <a:bodyPr/>
            <a:lstStyle/>
            <a:p>
              <a:endParaRPr lang="en-US"/>
            </a:p>
          </p:txBody>
        </p:sp>
        <p:sp>
          <p:nvSpPr>
            <p:cNvPr id="64533" name="Line 109"/>
            <p:cNvSpPr>
              <a:spLocks noChangeShapeType="1"/>
            </p:cNvSpPr>
            <p:nvPr/>
          </p:nvSpPr>
          <p:spPr bwMode="auto">
            <a:xfrm>
              <a:off x="4063" y="3728"/>
              <a:ext cx="0" cy="76"/>
            </a:xfrm>
            <a:prstGeom prst="line">
              <a:avLst/>
            </a:prstGeom>
            <a:noFill/>
            <a:ln w="19050">
              <a:solidFill>
                <a:srgbClr val="000000"/>
              </a:solidFill>
              <a:round/>
              <a:headEnd/>
              <a:tailEnd/>
            </a:ln>
          </p:spPr>
          <p:txBody>
            <a:bodyPr/>
            <a:lstStyle/>
            <a:p>
              <a:endParaRPr lang="en-US"/>
            </a:p>
          </p:txBody>
        </p:sp>
        <p:sp>
          <p:nvSpPr>
            <p:cNvPr id="64534" name="Line 110"/>
            <p:cNvSpPr>
              <a:spLocks noChangeShapeType="1"/>
            </p:cNvSpPr>
            <p:nvPr/>
          </p:nvSpPr>
          <p:spPr bwMode="auto">
            <a:xfrm rot="-5400000">
              <a:off x="3966" y="3594"/>
              <a:ext cx="198" cy="0"/>
            </a:xfrm>
            <a:prstGeom prst="line">
              <a:avLst/>
            </a:prstGeom>
            <a:noFill/>
            <a:ln w="19050">
              <a:solidFill>
                <a:srgbClr val="000000"/>
              </a:solidFill>
              <a:round/>
              <a:headEnd/>
              <a:tailEnd/>
            </a:ln>
          </p:spPr>
          <p:txBody>
            <a:bodyPr/>
            <a:lstStyle/>
            <a:p>
              <a:endParaRPr lang="en-US"/>
            </a:p>
          </p:txBody>
        </p:sp>
        <p:sp>
          <p:nvSpPr>
            <p:cNvPr id="64535" name="Line 111"/>
            <p:cNvSpPr>
              <a:spLocks noChangeShapeType="1"/>
            </p:cNvSpPr>
            <p:nvPr/>
          </p:nvSpPr>
          <p:spPr bwMode="auto">
            <a:xfrm rot="-5400000">
              <a:off x="3970" y="3938"/>
              <a:ext cx="189" cy="0"/>
            </a:xfrm>
            <a:prstGeom prst="line">
              <a:avLst/>
            </a:prstGeom>
            <a:noFill/>
            <a:ln w="19050">
              <a:solidFill>
                <a:srgbClr val="000000"/>
              </a:solidFill>
              <a:round/>
              <a:headEnd/>
              <a:tailEnd/>
            </a:ln>
          </p:spPr>
          <p:txBody>
            <a:bodyPr/>
            <a:lstStyle/>
            <a:p>
              <a:endParaRPr lang="en-US"/>
            </a:p>
          </p:txBody>
        </p:sp>
        <p:sp>
          <p:nvSpPr>
            <p:cNvPr id="64536" name="Line 112"/>
            <p:cNvSpPr>
              <a:spLocks noChangeShapeType="1"/>
            </p:cNvSpPr>
            <p:nvPr/>
          </p:nvSpPr>
          <p:spPr bwMode="auto">
            <a:xfrm>
              <a:off x="3909" y="3654"/>
              <a:ext cx="0" cy="240"/>
            </a:xfrm>
            <a:prstGeom prst="line">
              <a:avLst/>
            </a:prstGeom>
            <a:noFill/>
            <a:ln w="15875">
              <a:solidFill>
                <a:srgbClr val="000000"/>
              </a:solidFill>
              <a:prstDash val="dash"/>
              <a:round/>
              <a:headEnd/>
              <a:tailEnd/>
            </a:ln>
          </p:spPr>
          <p:txBody>
            <a:bodyPr/>
            <a:lstStyle/>
            <a:p>
              <a:endParaRPr lang="en-US"/>
            </a:p>
          </p:txBody>
        </p:sp>
        <p:sp>
          <p:nvSpPr>
            <p:cNvPr id="64537" name="Line 113"/>
            <p:cNvSpPr>
              <a:spLocks noChangeShapeType="1"/>
            </p:cNvSpPr>
            <p:nvPr/>
          </p:nvSpPr>
          <p:spPr bwMode="auto">
            <a:xfrm>
              <a:off x="4215" y="3654"/>
              <a:ext cx="0" cy="240"/>
            </a:xfrm>
            <a:prstGeom prst="line">
              <a:avLst/>
            </a:prstGeom>
            <a:noFill/>
            <a:ln w="15875">
              <a:solidFill>
                <a:srgbClr val="000000"/>
              </a:solidFill>
              <a:prstDash val="dash"/>
              <a:round/>
              <a:headEnd/>
              <a:tailEnd/>
            </a:ln>
          </p:spPr>
          <p:txBody>
            <a:bodyPr/>
            <a:lstStyle/>
            <a:p>
              <a:endParaRPr lang="en-US"/>
            </a:p>
          </p:txBody>
        </p:sp>
      </p:grpSp>
      <p:pic>
        <p:nvPicPr>
          <p:cNvPr id="53371" name="Picture 123"/>
          <p:cNvPicPr>
            <a:picLocks noChangeAspect="1" noChangeArrowheads="1"/>
          </p:cNvPicPr>
          <p:nvPr/>
        </p:nvPicPr>
        <p:blipFill>
          <a:blip r:embed="rId2">
            <a:clrChange>
              <a:clrFrom>
                <a:srgbClr val="FEFEFE"/>
              </a:clrFrom>
              <a:clrTo>
                <a:srgbClr val="FEFEFE">
                  <a:alpha val="0"/>
                </a:srgbClr>
              </a:clrTo>
            </a:clrChange>
            <a:lum bright="-12000" contrast="24000"/>
          </a:blip>
          <a:srcRect/>
          <a:stretch>
            <a:fillRect/>
          </a:stretch>
        </p:blipFill>
        <p:spPr bwMode="auto">
          <a:xfrm>
            <a:off x="147638" y="4348163"/>
            <a:ext cx="3122612" cy="230822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3300"/>
                                        </p:tgtEl>
                                        <p:attrNameLst>
                                          <p:attrName>style.visibility</p:attrName>
                                        </p:attrNameLst>
                                      </p:cBhvr>
                                      <p:to>
                                        <p:strVal val="visible"/>
                                      </p:to>
                                    </p:set>
                                    <p:animEffect transition="in" filter="fade">
                                      <p:cBhvr>
                                        <p:cTn id="12" dur="1000"/>
                                        <p:tgtEl>
                                          <p:spTgt spid="533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306"/>
                                        </p:tgtEl>
                                        <p:attrNameLst>
                                          <p:attrName>style.visibility</p:attrName>
                                        </p:attrNameLst>
                                      </p:cBhvr>
                                      <p:to>
                                        <p:strVal val="visible"/>
                                      </p:to>
                                    </p:set>
                                    <p:animEffect transition="in" filter="fade">
                                      <p:cBhvr>
                                        <p:cTn id="17" dur="1000"/>
                                        <p:tgtEl>
                                          <p:spTgt spid="5330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3371"/>
                                        </p:tgtEl>
                                        <p:attrNameLst>
                                          <p:attrName>style.visibility</p:attrName>
                                        </p:attrNameLst>
                                      </p:cBhvr>
                                      <p:to>
                                        <p:strVal val="visible"/>
                                      </p:to>
                                    </p:set>
                                    <p:animEffect transition="in" filter="fade">
                                      <p:cBhvr>
                                        <p:cTn id="21" dur="1000"/>
                                        <p:tgtEl>
                                          <p:spTgt spid="53371"/>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00" grpId="0" animBg="1"/>
      <p:bldP spid="5330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2"/>
          <p:cNvGrpSpPr>
            <a:grpSpLocks/>
          </p:cNvGrpSpPr>
          <p:nvPr/>
        </p:nvGrpSpPr>
        <p:grpSpPr bwMode="auto">
          <a:xfrm>
            <a:off x="6362700" y="3938588"/>
            <a:ext cx="1400175" cy="2139950"/>
            <a:chOff x="4008" y="2481"/>
            <a:chExt cx="882" cy="1348"/>
          </a:xfrm>
        </p:grpSpPr>
        <p:sp>
          <p:nvSpPr>
            <p:cNvPr id="65616" name="Freeform 207"/>
            <p:cNvSpPr>
              <a:spLocks/>
            </p:cNvSpPr>
            <p:nvPr/>
          </p:nvSpPr>
          <p:spPr bwMode="auto">
            <a:xfrm>
              <a:off x="4101" y="2481"/>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5617" name="Oval 46"/>
            <p:cNvSpPr>
              <a:spLocks noChangeArrowheads="1"/>
            </p:cNvSpPr>
            <p:nvPr/>
          </p:nvSpPr>
          <p:spPr bwMode="auto">
            <a:xfrm>
              <a:off x="4242" y="2654"/>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5618" name="Line 47"/>
            <p:cNvSpPr>
              <a:spLocks noChangeShapeType="1"/>
            </p:cNvSpPr>
            <p:nvPr/>
          </p:nvSpPr>
          <p:spPr bwMode="auto">
            <a:xfrm>
              <a:off x="4531" y="2843"/>
              <a:ext cx="293" cy="0"/>
            </a:xfrm>
            <a:prstGeom prst="line">
              <a:avLst/>
            </a:prstGeom>
            <a:noFill/>
            <a:ln w="19050">
              <a:solidFill>
                <a:srgbClr val="000000"/>
              </a:solidFill>
              <a:round/>
              <a:headEnd/>
              <a:tailEnd/>
            </a:ln>
          </p:spPr>
          <p:txBody>
            <a:bodyPr/>
            <a:lstStyle/>
            <a:p>
              <a:endParaRPr lang="en-US"/>
            </a:p>
          </p:txBody>
        </p:sp>
        <p:sp>
          <p:nvSpPr>
            <p:cNvPr id="65619" name="Line 48"/>
            <p:cNvSpPr>
              <a:spLocks noChangeShapeType="1"/>
            </p:cNvSpPr>
            <p:nvPr/>
          </p:nvSpPr>
          <p:spPr bwMode="auto">
            <a:xfrm flipV="1">
              <a:off x="4430" y="2483"/>
              <a:ext cx="0" cy="256"/>
            </a:xfrm>
            <a:prstGeom prst="line">
              <a:avLst/>
            </a:prstGeom>
            <a:noFill/>
            <a:ln w="19050">
              <a:solidFill>
                <a:srgbClr val="000000"/>
              </a:solidFill>
              <a:round/>
              <a:headEnd/>
              <a:tailEnd/>
            </a:ln>
          </p:spPr>
          <p:txBody>
            <a:bodyPr/>
            <a:lstStyle/>
            <a:p>
              <a:endParaRPr lang="en-US"/>
            </a:p>
          </p:txBody>
        </p:sp>
        <p:sp>
          <p:nvSpPr>
            <p:cNvPr id="65620" name="Line 49"/>
            <p:cNvSpPr>
              <a:spLocks noChangeShapeType="1"/>
            </p:cNvSpPr>
            <p:nvPr/>
          </p:nvSpPr>
          <p:spPr bwMode="auto">
            <a:xfrm>
              <a:off x="4430" y="2935"/>
              <a:ext cx="0" cy="238"/>
            </a:xfrm>
            <a:prstGeom prst="line">
              <a:avLst/>
            </a:prstGeom>
            <a:noFill/>
            <a:ln w="19050">
              <a:solidFill>
                <a:srgbClr val="000000"/>
              </a:solidFill>
              <a:round/>
              <a:headEnd/>
              <a:tailEnd/>
            </a:ln>
          </p:spPr>
          <p:txBody>
            <a:bodyPr/>
            <a:lstStyle/>
            <a:p>
              <a:endParaRPr lang="en-US"/>
            </a:p>
          </p:txBody>
        </p:sp>
        <p:sp>
          <p:nvSpPr>
            <p:cNvPr id="65621" name="Line 50"/>
            <p:cNvSpPr>
              <a:spLocks noChangeShapeType="1"/>
            </p:cNvSpPr>
            <p:nvPr/>
          </p:nvSpPr>
          <p:spPr bwMode="auto">
            <a:xfrm flipH="1">
              <a:off x="4046" y="2843"/>
              <a:ext cx="284" cy="0"/>
            </a:xfrm>
            <a:prstGeom prst="line">
              <a:avLst/>
            </a:prstGeom>
            <a:noFill/>
            <a:ln w="19050">
              <a:solidFill>
                <a:srgbClr val="000000"/>
              </a:solidFill>
              <a:round/>
              <a:headEnd/>
              <a:tailEnd/>
            </a:ln>
          </p:spPr>
          <p:txBody>
            <a:bodyPr/>
            <a:lstStyle/>
            <a:p>
              <a:endParaRPr lang="en-US"/>
            </a:p>
          </p:txBody>
        </p:sp>
        <p:sp>
          <p:nvSpPr>
            <p:cNvPr id="65622" name="Line 53"/>
            <p:cNvSpPr>
              <a:spLocks noChangeShapeType="1"/>
            </p:cNvSpPr>
            <p:nvPr/>
          </p:nvSpPr>
          <p:spPr bwMode="auto">
            <a:xfrm>
              <a:off x="4385" y="2843"/>
              <a:ext cx="96" cy="0"/>
            </a:xfrm>
            <a:prstGeom prst="line">
              <a:avLst/>
            </a:prstGeom>
            <a:noFill/>
            <a:ln w="19050">
              <a:solidFill>
                <a:srgbClr val="000000"/>
              </a:solidFill>
              <a:round/>
              <a:headEnd/>
              <a:tailEnd/>
            </a:ln>
          </p:spPr>
          <p:txBody>
            <a:bodyPr/>
            <a:lstStyle/>
            <a:p>
              <a:endParaRPr lang="en-US"/>
            </a:p>
          </p:txBody>
        </p:sp>
        <p:sp>
          <p:nvSpPr>
            <p:cNvPr id="65623" name="Line 54"/>
            <p:cNvSpPr>
              <a:spLocks noChangeShapeType="1"/>
            </p:cNvSpPr>
            <p:nvPr/>
          </p:nvSpPr>
          <p:spPr bwMode="auto">
            <a:xfrm rot="5400000">
              <a:off x="4381" y="2842"/>
              <a:ext cx="96" cy="0"/>
            </a:xfrm>
            <a:prstGeom prst="line">
              <a:avLst/>
            </a:prstGeom>
            <a:noFill/>
            <a:ln w="19050">
              <a:solidFill>
                <a:srgbClr val="000000"/>
              </a:solidFill>
              <a:round/>
              <a:headEnd/>
              <a:tailEnd/>
            </a:ln>
          </p:spPr>
          <p:txBody>
            <a:bodyPr/>
            <a:lstStyle/>
            <a:p>
              <a:endParaRPr lang="en-US"/>
            </a:p>
          </p:txBody>
        </p:sp>
        <p:sp>
          <p:nvSpPr>
            <p:cNvPr id="65624" name="Line 193"/>
            <p:cNvSpPr>
              <a:spLocks noChangeShapeType="1"/>
            </p:cNvSpPr>
            <p:nvPr/>
          </p:nvSpPr>
          <p:spPr bwMode="auto">
            <a:xfrm>
              <a:off x="4026" y="3404"/>
              <a:ext cx="846" cy="0"/>
            </a:xfrm>
            <a:prstGeom prst="line">
              <a:avLst/>
            </a:prstGeom>
            <a:noFill/>
            <a:ln w="38100">
              <a:solidFill>
                <a:srgbClr val="000000"/>
              </a:solidFill>
              <a:round/>
              <a:headEnd/>
              <a:tailEnd/>
            </a:ln>
          </p:spPr>
          <p:txBody>
            <a:bodyPr/>
            <a:lstStyle/>
            <a:p>
              <a:endParaRPr lang="en-US"/>
            </a:p>
          </p:txBody>
        </p:sp>
        <p:sp>
          <p:nvSpPr>
            <p:cNvPr id="65625" name="Line 194"/>
            <p:cNvSpPr>
              <a:spLocks noChangeShapeType="1"/>
            </p:cNvSpPr>
            <p:nvPr/>
          </p:nvSpPr>
          <p:spPr bwMode="auto">
            <a:xfrm>
              <a:off x="4032" y="3698"/>
              <a:ext cx="846" cy="0"/>
            </a:xfrm>
            <a:prstGeom prst="line">
              <a:avLst/>
            </a:prstGeom>
            <a:noFill/>
            <a:ln w="38100">
              <a:solidFill>
                <a:srgbClr val="000000"/>
              </a:solidFill>
              <a:round/>
              <a:headEnd/>
              <a:tailEnd/>
            </a:ln>
          </p:spPr>
          <p:txBody>
            <a:bodyPr/>
            <a:lstStyle/>
            <a:p>
              <a:endParaRPr lang="en-US"/>
            </a:p>
          </p:txBody>
        </p:sp>
        <p:sp>
          <p:nvSpPr>
            <p:cNvPr id="65626" name="Line 195"/>
            <p:cNvSpPr>
              <a:spLocks noChangeShapeType="1"/>
            </p:cNvSpPr>
            <p:nvPr/>
          </p:nvSpPr>
          <p:spPr bwMode="auto">
            <a:xfrm>
              <a:off x="4236" y="3398"/>
              <a:ext cx="0" cy="294"/>
            </a:xfrm>
            <a:prstGeom prst="line">
              <a:avLst/>
            </a:prstGeom>
            <a:noFill/>
            <a:ln w="19050">
              <a:solidFill>
                <a:srgbClr val="000000"/>
              </a:solidFill>
              <a:prstDash val="dash"/>
              <a:round/>
              <a:headEnd/>
              <a:tailEnd/>
            </a:ln>
          </p:spPr>
          <p:txBody>
            <a:bodyPr/>
            <a:lstStyle/>
            <a:p>
              <a:endParaRPr lang="en-US"/>
            </a:p>
          </p:txBody>
        </p:sp>
        <p:sp>
          <p:nvSpPr>
            <p:cNvPr id="65627" name="Line 196"/>
            <p:cNvSpPr>
              <a:spLocks noChangeShapeType="1"/>
            </p:cNvSpPr>
            <p:nvPr/>
          </p:nvSpPr>
          <p:spPr bwMode="auto">
            <a:xfrm>
              <a:off x="4614" y="3398"/>
              <a:ext cx="0" cy="294"/>
            </a:xfrm>
            <a:prstGeom prst="line">
              <a:avLst/>
            </a:prstGeom>
            <a:noFill/>
            <a:ln w="19050">
              <a:solidFill>
                <a:srgbClr val="000000"/>
              </a:solidFill>
              <a:prstDash val="dash"/>
              <a:round/>
              <a:headEnd/>
              <a:tailEnd/>
            </a:ln>
          </p:spPr>
          <p:txBody>
            <a:bodyPr/>
            <a:lstStyle/>
            <a:p>
              <a:endParaRPr lang="en-US"/>
            </a:p>
          </p:txBody>
        </p:sp>
        <p:sp>
          <p:nvSpPr>
            <p:cNvPr id="65628" name="Line 197"/>
            <p:cNvSpPr>
              <a:spLocks noChangeShapeType="1"/>
            </p:cNvSpPr>
            <p:nvPr/>
          </p:nvSpPr>
          <p:spPr bwMode="auto">
            <a:xfrm flipV="1">
              <a:off x="4428" y="3265"/>
              <a:ext cx="0" cy="214"/>
            </a:xfrm>
            <a:prstGeom prst="line">
              <a:avLst/>
            </a:prstGeom>
            <a:noFill/>
            <a:ln w="19050">
              <a:solidFill>
                <a:srgbClr val="000000"/>
              </a:solidFill>
              <a:round/>
              <a:headEnd/>
              <a:tailEnd/>
            </a:ln>
          </p:spPr>
          <p:txBody>
            <a:bodyPr/>
            <a:lstStyle/>
            <a:p>
              <a:endParaRPr lang="en-US"/>
            </a:p>
          </p:txBody>
        </p:sp>
        <p:sp>
          <p:nvSpPr>
            <p:cNvPr id="65629" name="Line 198"/>
            <p:cNvSpPr>
              <a:spLocks noChangeShapeType="1"/>
            </p:cNvSpPr>
            <p:nvPr/>
          </p:nvSpPr>
          <p:spPr bwMode="auto">
            <a:xfrm>
              <a:off x="4428" y="3627"/>
              <a:ext cx="0" cy="202"/>
            </a:xfrm>
            <a:prstGeom prst="line">
              <a:avLst/>
            </a:prstGeom>
            <a:noFill/>
            <a:ln w="19050">
              <a:solidFill>
                <a:srgbClr val="000000"/>
              </a:solidFill>
              <a:round/>
              <a:headEnd/>
              <a:tailEnd/>
            </a:ln>
          </p:spPr>
          <p:txBody>
            <a:bodyPr/>
            <a:lstStyle/>
            <a:p>
              <a:endParaRPr lang="en-US"/>
            </a:p>
          </p:txBody>
        </p:sp>
        <p:sp>
          <p:nvSpPr>
            <p:cNvPr id="65630" name="Line 199"/>
            <p:cNvSpPr>
              <a:spLocks noChangeShapeType="1"/>
            </p:cNvSpPr>
            <p:nvPr/>
          </p:nvSpPr>
          <p:spPr bwMode="auto">
            <a:xfrm rot="5400000">
              <a:off x="4391" y="3552"/>
              <a:ext cx="72" cy="0"/>
            </a:xfrm>
            <a:prstGeom prst="line">
              <a:avLst/>
            </a:prstGeom>
            <a:noFill/>
            <a:ln w="19050">
              <a:solidFill>
                <a:srgbClr val="000000"/>
              </a:solidFill>
              <a:round/>
              <a:headEnd/>
              <a:tailEnd/>
            </a:ln>
          </p:spPr>
          <p:txBody>
            <a:bodyPr/>
            <a:lstStyle/>
            <a:p>
              <a:endParaRPr lang="en-US"/>
            </a:p>
          </p:txBody>
        </p:sp>
        <p:sp>
          <p:nvSpPr>
            <p:cNvPr id="65631" name="Freeform 200"/>
            <p:cNvSpPr>
              <a:spLocks/>
            </p:cNvSpPr>
            <p:nvPr/>
          </p:nvSpPr>
          <p:spPr bwMode="auto">
            <a:xfrm>
              <a:off x="4836" y="3404"/>
              <a:ext cx="54" cy="294"/>
            </a:xfrm>
            <a:custGeom>
              <a:avLst/>
              <a:gdLst>
                <a:gd name="T0" fmla="*/ 24 w 54"/>
                <a:gd name="T1" fmla="*/ 0 h 294"/>
                <a:gd name="T2" fmla="*/ 36 w 54"/>
                <a:gd name="T3" fmla="*/ 66 h 294"/>
                <a:gd name="T4" fmla="*/ 0 w 54"/>
                <a:gd name="T5" fmla="*/ 162 h 294"/>
                <a:gd name="T6" fmla="*/ 54 w 54"/>
                <a:gd name="T7" fmla="*/ 228 h 294"/>
                <a:gd name="T8" fmla="*/ 24 w 54"/>
                <a:gd name="T9" fmla="*/ 294 h 294"/>
                <a:gd name="T10" fmla="*/ 0 60000 65536"/>
                <a:gd name="T11" fmla="*/ 0 60000 65536"/>
                <a:gd name="T12" fmla="*/ 0 60000 65536"/>
                <a:gd name="T13" fmla="*/ 0 60000 65536"/>
                <a:gd name="T14" fmla="*/ 0 60000 65536"/>
                <a:gd name="T15" fmla="*/ 0 w 54"/>
                <a:gd name="T16" fmla="*/ 0 h 294"/>
                <a:gd name="T17" fmla="*/ 54 w 54"/>
                <a:gd name="T18" fmla="*/ 294 h 294"/>
              </a:gdLst>
              <a:ahLst/>
              <a:cxnLst>
                <a:cxn ang="T10">
                  <a:pos x="T0" y="T1"/>
                </a:cxn>
                <a:cxn ang="T11">
                  <a:pos x="T2" y="T3"/>
                </a:cxn>
                <a:cxn ang="T12">
                  <a:pos x="T4" y="T5"/>
                </a:cxn>
                <a:cxn ang="T13">
                  <a:pos x="T6" y="T7"/>
                </a:cxn>
                <a:cxn ang="T14">
                  <a:pos x="T8" y="T9"/>
                </a:cxn>
              </a:cxnLst>
              <a:rect l="T15" t="T16" r="T17" b="T18"/>
              <a:pathLst>
                <a:path w="54" h="294">
                  <a:moveTo>
                    <a:pt x="24" y="0"/>
                  </a:moveTo>
                  <a:lnTo>
                    <a:pt x="36" y="66"/>
                  </a:lnTo>
                  <a:lnTo>
                    <a:pt x="0" y="162"/>
                  </a:lnTo>
                  <a:lnTo>
                    <a:pt x="54" y="228"/>
                  </a:lnTo>
                  <a:lnTo>
                    <a:pt x="24" y="294"/>
                  </a:lnTo>
                </a:path>
              </a:pathLst>
            </a:custGeom>
            <a:noFill/>
            <a:ln w="19050">
              <a:solidFill>
                <a:srgbClr val="000000"/>
              </a:solidFill>
              <a:round/>
              <a:headEnd/>
              <a:tailEnd/>
            </a:ln>
          </p:spPr>
          <p:txBody>
            <a:bodyPr/>
            <a:lstStyle/>
            <a:p>
              <a:endParaRPr lang="en-US"/>
            </a:p>
          </p:txBody>
        </p:sp>
        <p:sp>
          <p:nvSpPr>
            <p:cNvPr id="65632" name="Freeform 201"/>
            <p:cNvSpPr>
              <a:spLocks/>
            </p:cNvSpPr>
            <p:nvPr/>
          </p:nvSpPr>
          <p:spPr bwMode="auto">
            <a:xfrm>
              <a:off x="4008" y="3404"/>
              <a:ext cx="36" cy="294"/>
            </a:xfrm>
            <a:custGeom>
              <a:avLst/>
              <a:gdLst>
                <a:gd name="T0" fmla="*/ 30 w 36"/>
                <a:gd name="T1" fmla="*/ 0 h 294"/>
                <a:gd name="T2" fmla="*/ 6 w 36"/>
                <a:gd name="T3" fmla="*/ 66 h 294"/>
                <a:gd name="T4" fmla="*/ 36 w 36"/>
                <a:gd name="T5" fmla="*/ 156 h 294"/>
                <a:gd name="T6" fmla="*/ 0 w 36"/>
                <a:gd name="T7" fmla="*/ 228 h 294"/>
                <a:gd name="T8" fmla="*/ 24 w 36"/>
                <a:gd name="T9" fmla="*/ 294 h 294"/>
                <a:gd name="T10" fmla="*/ 0 60000 65536"/>
                <a:gd name="T11" fmla="*/ 0 60000 65536"/>
                <a:gd name="T12" fmla="*/ 0 60000 65536"/>
                <a:gd name="T13" fmla="*/ 0 60000 65536"/>
                <a:gd name="T14" fmla="*/ 0 60000 65536"/>
                <a:gd name="T15" fmla="*/ 0 w 36"/>
                <a:gd name="T16" fmla="*/ 0 h 294"/>
                <a:gd name="T17" fmla="*/ 36 w 36"/>
                <a:gd name="T18" fmla="*/ 294 h 294"/>
              </a:gdLst>
              <a:ahLst/>
              <a:cxnLst>
                <a:cxn ang="T10">
                  <a:pos x="T0" y="T1"/>
                </a:cxn>
                <a:cxn ang="T11">
                  <a:pos x="T2" y="T3"/>
                </a:cxn>
                <a:cxn ang="T12">
                  <a:pos x="T4" y="T5"/>
                </a:cxn>
                <a:cxn ang="T13">
                  <a:pos x="T6" y="T7"/>
                </a:cxn>
                <a:cxn ang="T14">
                  <a:pos x="T8" y="T9"/>
                </a:cxn>
              </a:cxnLst>
              <a:rect l="T15" t="T16" r="T17" b="T18"/>
              <a:pathLst>
                <a:path w="36" h="294">
                  <a:moveTo>
                    <a:pt x="30" y="0"/>
                  </a:moveTo>
                  <a:lnTo>
                    <a:pt x="6" y="66"/>
                  </a:lnTo>
                  <a:lnTo>
                    <a:pt x="36" y="156"/>
                  </a:lnTo>
                  <a:lnTo>
                    <a:pt x="0" y="228"/>
                  </a:lnTo>
                  <a:lnTo>
                    <a:pt x="24" y="294"/>
                  </a:lnTo>
                </a:path>
              </a:pathLst>
            </a:custGeom>
            <a:noFill/>
            <a:ln w="19050">
              <a:solidFill>
                <a:srgbClr val="000000"/>
              </a:solidFill>
              <a:round/>
              <a:headEnd/>
              <a:tailEnd/>
            </a:ln>
          </p:spPr>
          <p:txBody>
            <a:bodyPr/>
            <a:lstStyle/>
            <a:p>
              <a:endParaRPr lang="en-US"/>
            </a:p>
          </p:txBody>
        </p:sp>
      </p:grpSp>
      <p:grpSp>
        <p:nvGrpSpPr>
          <p:cNvPr id="3" name="Group 211"/>
          <p:cNvGrpSpPr>
            <a:grpSpLocks/>
          </p:cNvGrpSpPr>
          <p:nvPr/>
        </p:nvGrpSpPr>
        <p:grpSpPr bwMode="auto">
          <a:xfrm>
            <a:off x="4305300" y="3941763"/>
            <a:ext cx="1400175" cy="2132012"/>
            <a:chOff x="2712" y="2483"/>
            <a:chExt cx="882" cy="1343"/>
          </a:xfrm>
        </p:grpSpPr>
        <p:sp>
          <p:nvSpPr>
            <p:cNvPr id="65599" name="Freeform 206"/>
            <p:cNvSpPr>
              <a:spLocks/>
            </p:cNvSpPr>
            <p:nvPr/>
          </p:nvSpPr>
          <p:spPr bwMode="auto">
            <a:xfrm>
              <a:off x="2821" y="2489"/>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5600" name="Oval 163"/>
            <p:cNvSpPr>
              <a:spLocks noChangeArrowheads="1"/>
            </p:cNvSpPr>
            <p:nvPr/>
          </p:nvSpPr>
          <p:spPr bwMode="auto">
            <a:xfrm>
              <a:off x="2944" y="2654"/>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5601" name="Line 164"/>
            <p:cNvSpPr>
              <a:spLocks noChangeShapeType="1"/>
            </p:cNvSpPr>
            <p:nvPr/>
          </p:nvSpPr>
          <p:spPr bwMode="auto">
            <a:xfrm>
              <a:off x="3233" y="2843"/>
              <a:ext cx="293" cy="0"/>
            </a:xfrm>
            <a:prstGeom prst="line">
              <a:avLst/>
            </a:prstGeom>
            <a:noFill/>
            <a:ln w="19050">
              <a:solidFill>
                <a:srgbClr val="000000"/>
              </a:solidFill>
              <a:round/>
              <a:headEnd/>
              <a:tailEnd/>
            </a:ln>
          </p:spPr>
          <p:txBody>
            <a:bodyPr/>
            <a:lstStyle/>
            <a:p>
              <a:endParaRPr lang="en-US"/>
            </a:p>
          </p:txBody>
        </p:sp>
        <p:sp>
          <p:nvSpPr>
            <p:cNvPr id="65602" name="Line 165"/>
            <p:cNvSpPr>
              <a:spLocks noChangeShapeType="1"/>
            </p:cNvSpPr>
            <p:nvPr/>
          </p:nvSpPr>
          <p:spPr bwMode="auto">
            <a:xfrm flipV="1">
              <a:off x="3132" y="2483"/>
              <a:ext cx="0" cy="256"/>
            </a:xfrm>
            <a:prstGeom prst="line">
              <a:avLst/>
            </a:prstGeom>
            <a:noFill/>
            <a:ln w="19050">
              <a:solidFill>
                <a:srgbClr val="000000"/>
              </a:solidFill>
              <a:round/>
              <a:headEnd/>
              <a:tailEnd/>
            </a:ln>
          </p:spPr>
          <p:txBody>
            <a:bodyPr/>
            <a:lstStyle/>
            <a:p>
              <a:endParaRPr lang="en-US"/>
            </a:p>
          </p:txBody>
        </p:sp>
        <p:sp>
          <p:nvSpPr>
            <p:cNvPr id="65603" name="Line 166"/>
            <p:cNvSpPr>
              <a:spLocks noChangeShapeType="1"/>
            </p:cNvSpPr>
            <p:nvPr/>
          </p:nvSpPr>
          <p:spPr bwMode="auto">
            <a:xfrm>
              <a:off x="3132" y="2935"/>
              <a:ext cx="0" cy="238"/>
            </a:xfrm>
            <a:prstGeom prst="line">
              <a:avLst/>
            </a:prstGeom>
            <a:noFill/>
            <a:ln w="19050">
              <a:solidFill>
                <a:srgbClr val="000000"/>
              </a:solidFill>
              <a:round/>
              <a:headEnd/>
              <a:tailEnd/>
            </a:ln>
          </p:spPr>
          <p:txBody>
            <a:bodyPr/>
            <a:lstStyle/>
            <a:p>
              <a:endParaRPr lang="en-US"/>
            </a:p>
          </p:txBody>
        </p:sp>
        <p:sp>
          <p:nvSpPr>
            <p:cNvPr id="65604" name="Line 167"/>
            <p:cNvSpPr>
              <a:spLocks noChangeShapeType="1"/>
            </p:cNvSpPr>
            <p:nvPr/>
          </p:nvSpPr>
          <p:spPr bwMode="auto">
            <a:xfrm flipH="1">
              <a:off x="2748" y="2843"/>
              <a:ext cx="284" cy="0"/>
            </a:xfrm>
            <a:prstGeom prst="line">
              <a:avLst/>
            </a:prstGeom>
            <a:noFill/>
            <a:ln w="19050">
              <a:solidFill>
                <a:srgbClr val="000000"/>
              </a:solidFill>
              <a:round/>
              <a:headEnd/>
              <a:tailEnd/>
            </a:ln>
          </p:spPr>
          <p:txBody>
            <a:bodyPr/>
            <a:lstStyle/>
            <a:p>
              <a:endParaRPr lang="en-US"/>
            </a:p>
          </p:txBody>
        </p:sp>
        <p:sp>
          <p:nvSpPr>
            <p:cNvPr id="65605" name="Line 170"/>
            <p:cNvSpPr>
              <a:spLocks noChangeShapeType="1"/>
            </p:cNvSpPr>
            <p:nvPr/>
          </p:nvSpPr>
          <p:spPr bwMode="auto">
            <a:xfrm>
              <a:off x="3087" y="2843"/>
              <a:ext cx="96" cy="0"/>
            </a:xfrm>
            <a:prstGeom prst="line">
              <a:avLst/>
            </a:prstGeom>
            <a:noFill/>
            <a:ln w="19050">
              <a:solidFill>
                <a:srgbClr val="000000"/>
              </a:solidFill>
              <a:round/>
              <a:headEnd/>
              <a:tailEnd/>
            </a:ln>
          </p:spPr>
          <p:txBody>
            <a:bodyPr/>
            <a:lstStyle/>
            <a:p>
              <a:endParaRPr lang="en-US"/>
            </a:p>
          </p:txBody>
        </p:sp>
        <p:sp>
          <p:nvSpPr>
            <p:cNvPr id="65606" name="Line 171"/>
            <p:cNvSpPr>
              <a:spLocks noChangeShapeType="1"/>
            </p:cNvSpPr>
            <p:nvPr/>
          </p:nvSpPr>
          <p:spPr bwMode="auto">
            <a:xfrm rot="5400000">
              <a:off x="3083" y="2842"/>
              <a:ext cx="96" cy="0"/>
            </a:xfrm>
            <a:prstGeom prst="line">
              <a:avLst/>
            </a:prstGeom>
            <a:noFill/>
            <a:ln w="19050">
              <a:solidFill>
                <a:srgbClr val="000000"/>
              </a:solidFill>
              <a:round/>
              <a:headEnd/>
              <a:tailEnd/>
            </a:ln>
          </p:spPr>
          <p:txBody>
            <a:bodyPr/>
            <a:lstStyle/>
            <a:p>
              <a:endParaRPr lang="en-US"/>
            </a:p>
          </p:txBody>
        </p:sp>
        <p:sp>
          <p:nvSpPr>
            <p:cNvPr id="65607" name="Line 184"/>
            <p:cNvSpPr>
              <a:spLocks noChangeShapeType="1"/>
            </p:cNvSpPr>
            <p:nvPr/>
          </p:nvSpPr>
          <p:spPr bwMode="auto">
            <a:xfrm>
              <a:off x="2730" y="3401"/>
              <a:ext cx="846" cy="0"/>
            </a:xfrm>
            <a:prstGeom prst="line">
              <a:avLst/>
            </a:prstGeom>
            <a:noFill/>
            <a:ln w="38100">
              <a:solidFill>
                <a:srgbClr val="000000"/>
              </a:solidFill>
              <a:round/>
              <a:headEnd/>
              <a:tailEnd/>
            </a:ln>
          </p:spPr>
          <p:txBody>
            <a:bodyPr/>
            <a:lstStyle/>
            <a:p>
              <a:endParaRPr lang="en-US"/>
            </a:p>
          </p:txBody>
        </p:sp>
        <p:sp>
          <p:nvSpPr>
            <p:cNvPr id="65608" name="Line 185"/>
            <p:cNvSpPr>
              <a:spLocks noChangeShapeType="1"/>
            </p:cNvSpPr>
            <p:nvPr/>
          </p:nvSpPr>
          <p:spPr bwMode="auto">
            <a:xfrm>
              <a:off x="2736" y="3695"/>
              <a:ext cx="846" cy="0"/>
            </a:xfrm>
            <a:prstGeom prst="line">
              <a:avLst/>
            </a:prstGeom>
            <a:noFill/>
            <a:ln w="38100">
              <a:solidFill>
                <a:srgbClr val="000000"/>
              </a:solidFill>
              <a:round/>
              <a:headEnd/>
              <a:tailEnd/>
            </a:ln>
          </p:spPr>
          <p:txBody>
            <a:bodyPr/>
            <a:lstStyle/>
            <a:p>
              <a:endParaRPr lang="en-US"/>
            </a:p>
          </p:txBody>
        </p:sp>
        <p:sp>
          <p:nvSpPr>
            <p:cNvPr id="65609" name="Line 186"/>
            <p:cNvSpPr>
              <a:spLocks noChangeShapeType="1"/>
            </p:cNvSpPr>
            <p:nvPr/>
          </p:nvSpPr>
          <p:spPr bwMode="auto">
            <a:xfrm>
              <a:off x="2940" y="3395"/>
              <a:ext cx="0" cy="294"/>
            </a:xfrm>
            <a:prstGeom prst="line">
              <a:avLst/>
            </a:prstGeom>
            <a:noFill/>
            <a:ln w="19050">
              <a:solidFill>
                <a:srgbClr val="000000"/>
              </a:solidFill>
              <a:prstDash val="dash"/>
              <a:round/>
              <a:headEnd/>
              <a:tailEnd/>
            </a:ln>
          </p:spPr>
          <p:txBody>
            <a:bodyPr/>
            <a:lstStyle/>
            <a:p>
              <a:endParaRPr lang="en-US"/>
            </a:p>
          </p:txBody>
        </p:sp>
        <p:sp>
          <p:nvSpPr>
            <p:cNvPr id="65610" name="Line 187"/>
            <p:cNvSpPr>
              <a:spLocks noChangeShapeType="1"/>
            </p:cNvSpPr>
            <p:nvPr/>
          </p:nvSpPr>
          <p:spPr bwMode="auto">
            <a:xfrm>
              <a:off x="3318" y="3395"/>
              <a:ext cx="0" cy="294"/>
            </a:xfrm>
            <a:prstGeom prst="line">
              <a:avLst/>
            </a:prstGeom>
            <a:noFill/>
            <a:ln w="19050">
              <a:solidFill>
                <a:srgbClr val="000000"/>
              </a:solidFill>
              <a:prstDash val="dash"/>
              <a:round/>
              <a:headEnd/>
              <a:tailEnd/>
            </a:ln>
          </p:spPr>
          <p:txBody>
            <a:bodyPr/>
            <a:lstStyle/>
            <a:p>
              <a:endParaRPr lang="en-US"/>
            </a:p>
          </p:txBody>
        </p:sp>
        <p:sp>
          <p:nvSpPr>
            <p:cNvPr id="65611" name="Line 188"/>
            <p:cNvSpPr>
              <a:spLocks noChangeShapeType="1"/>
            </p:cNvSpPr>
            <p:nvPr/>
          </p:nvSpPr>
          <p:spPr bwMode="auto">
            <a:xfrm flipV="1">
              <a:off x="3132" y="3262"/>
              <a:ext cx="0" cy="214"/>
            </a:xfrm>
            <a:prstGeom prst="line">
              <a:avLst/>
            </a:prstGeom>
            <a:noFill/>
            <a:ln w="19050">
              <a:solidFill>
                <a:srgbClr val="000000"/>
              </a:solidFill>
              <a:round/>
              <a:headEnd/>
              <a:tailEnd/>
            </a:ln>
          </p:spPr>
          <p:txBody>
            <a:bodyPr/>
            <a:lstStyle/>
            <a:p>
              <a:endParaRPr lang="en-US"/>
            </a:p>
          </p:txBody>
        </p:sp>
        <p:sp>
          <p:nvSpPr>
            <p:cNvPr id="65612" name="Line 189"/>
            <p:cNvSpPr>
              <a:spLocks noChangeShapeType="1"/>
            </p:cNvSpPr>
            <p:nvPr/>
          </p:nvSpPr>
          <p:spPr bwMode="auto">
            <a:xfrm>
              <a:off x="3132" y="3624"/>
              <a:ext cx="0" cy="202"/>
            </a:xfrm>
            <a:prstGeom prst="line">
              <a:avLst/>
            </a:prstGeom>
            <a:noFill/>
            <a:ln w="19050">
              <a:solidFill>
                <a:srgbClr val="000000"/>
              </a:solidFill>
              <a:round/>
              <a:headEnd/>
              <a:tailEnd/>
            </a:ln>
          </p:spPr>
          <p:txBody>
            <a:bodyPr/>
            <a:lstStyle/>
            <a:p>
              <a:endParaRPr lang="en-US"/>
            </a:p>
          </p:txBody>
        </p:sp>
        <p:sp>
          <p:nvSpPr>
            <p:cNvPr id="65613" name="Line 190"/>
            <p:cNvSpPr>
              <a:spLocks noChangeShapeType="1"/>
            </p:cNvSpPr>
            <p:nvPr/>
          </p:nvSpPr>
          <p:spPr bwMode="auto">
            <a:xfrm rot="5400000">
              <a:off x="3095" y="3549"/>
              <a:ext cx="72" cy="0"/>
            </a:xfrm>
            <a:prstGeom prst="line">
              <a:avLst/>
            </a:prstGeom>
            <a:noFill/>
            <a:ln w="19050">
              <a:solidFill>
                <a:srgbClr val="000000"/>
              </a:solidFill>
              <a:round/>
              <a:headEnd/>
              <a:tailEnd/>
            </a:ln>
          </p:spPr>
          <p:txBody>
            <a:bodyPr/>
            <a:lstStyle/>
            <a:p>
              <a:endParaRPr lang="en-US"/>
            </a:p>
          </p:txBody>
        </p:sp>
        <p:sp>
          <p:nvSpPr>
            <p:cNvPr id="65614" name="Freeform 191"/>
            <p:cNvSpPr>
              <a:spLocks/>
            </p:cNvSpPr>
            <p:nvPr/>
          </p:nvSpPr>
          <p:spPr bwMode="auto">
            <a:xfrm>
              <a:off x="3540" y="3401"/>
              <a:ext cx="54" cy="294"/>
            </a:xfrm>
            <a:custGeom>
              <a:avLst/>
              <a:gdLst>
                <a:gd name="T0" fmla="*/ 24 w 54"/>
                <a:gd name="T1" fmla="*/ 0 h 294"/>
                <a:gd name="T2" fmla="*/ 36 w 54"/>
                <a:gd name="T3" fmla="*/ 66 h 294"/>
                <a:gd name="T4" fmla="*/ 0 w 54"/>
                <a:gd name="T5" fmla="*/ 162 h 294"/>
                <a:gd name="T6" fmla="*/ 54 w 54"/>
                <a:gd name="T7" fmla="*/ 228 h 294"/>
                <a:gd name="T8" fmla="*/ 24 w 54"/>
                <a:gd name="T9" fmla="*/ 294 h 294"/>
                <a:gd name="T10" fmla="*/ 0 60000 65536"/>
                <a:gd name="T11" fmla="*/ 0 60000 65536"/>
                <a:gd name="T12" fmla="*/ 0 60000 65536"/>
                <a:gd name="T13" fmla="*/ 0 60000 65536"/>
                <a:gd name="T14" fmla="*/ 0 60000 65536"/>
                <a:gd name="T15" fmla="*/ 0 w 54"/>
                <a:gd name="T16" fmla="*/ 0 h 294"/>
                <a:gd name="T17" fmla="*/ 54 w 54"/>
                <a:gd name="T18" fmla="*/ 294 h 294"/>
              </a:gdLst>
              <a:ahLst/>
              <a:cxnLst>
                <a:cxn ang="T10">
                  <a:pos x="T0" y="T1"/>
                </a:cxn>
                <a:cxn ang="T11">
                  <a:pos x="T2" y="T3"/>
                </a:cxn>
                <a:cxn ang="T12">
                  <a:pos x="T4" y="T5"/>
                </a:cxn>
                <a:cxn ang="T13">
                  <a:pos x="T6" y="T7"/>
                </a:cxn>
                <a:cxn ang="T14">
                  <a:pos x="T8" y="T9"/>
                </a:cxn>
              </a:cxnLst>
              <a:rect l="T15" t="T16" r="T17" b="T18"/>
              <a:pathLst>
                <a:path w="54" h="294">
                  <a:moveTo>
                    <a:pt x="24" y="0"/>
                  </a:moveTo>
                  <a:lnTo>
                    <a:pt x="36" y="66"/>
                  </a:lnTo>
                  <a:lnTo>
                    <a:pt x="0" y="162"/>
                  </a:lnTo>
                  <a:lnTo>
                    <a:pt x="54" y="228"/>
                  </a:lnTo>
                  <a:lnTo>
                    <a:pt x="24" y="294"/>
                  </a:lnTo>
                </a:path>
              </a:pathLst>
            </a:custGeom>
            <a:noFill/>
            <a:ln w="19050">
              <a:solidFill>
                <a:srgbClr val="000000"/>
              </a:solidFill>
              <a:round/>
              <a:headEnd/>
              <a:tailEnd/>
            </a:ln>
          </p:spPr>
          <p:txBody>
            <a:bodyPr/>
            <a:lstStyle/>
            <a:p>
              <a:endParaRPr lang="en-US"/>
            </a:p>
          </p:txBody>
        </p:sp>
        <p:sp>
          <p:nvSpPr>
            <p:cNvPr id="65615" name="Freeform 192"/>
            <p:cNvSpPr>
              <a:spLocks/>
            </p:cNvSpPr>
            <p:nvPr/>
          </p:nvSpPr>
          <p:spPr bwMode="auto">
            <a:xfrm>
              <a:off x="2712" y="3401"/>
              <a:ext cx="36" cy="294"/>
            </a:xfrm>
            <a:custGeom>
              <a:avLst/>
              <a:gdLst>
                <a:gd name="T0" fmla="*/ 30 w 36"/>
                <a:gd name="T1" fmla="*/ 0 h 294"/>
                <a:gd name="T2" fmla="*/ 6 w 36"/>
                <a:gd name="T3" fmla="*/ 66 h 294"/>
                <a:gd name="T4" fmla="*/ 36 w 36"/>
                <a:gd name="T5" fmla="*/ 156 h 294"/>
                <a:gd name="T6" fmla="*/ 0 w 36"/>
                <a:gd name="T7" fmla="*/ 228 h 294"/>
                <a:gd name="T8" fmla="*/ 24 w 36"/>
                <a:gd name="T9" fmla="*/ 294 h 294"/>
                <a:gd name="T10" fmla="*/ 0 60000 65536"/>
                <a:gd name="T11" fmla="*/ 0 60000 65536"/>
                <a:gd name="T12" fmla="*/ 0 60000 65536"/>
                <a:gd name="T13" fmla="*/ 0 60000 65536"/>
                <a:gd name="T14" fmla="*/ 0 60000 65536"/>
                <a:gd name="T15" fmla="*/ 0 w 36"/>
                <a:gd name="T16" fmla="*/ 0 h 294"/>
                <a:gd name="T17" fmla="*/ 36 w 36"/>
                <a:gd name="T18" fmla="*/ 294 h 294"/>
              </a:gdLst>
              <a:ahLst/>
              <a:cxnLst>
                <a:cxn ang="T10">
                  <a:pos x="T0" y="T1"/>
                </a:cxn>
                <a:cxn ang="T11">
                  <a:pos x="T2" y="T3"/>
                </a:cxn>
                <a:cxn ang="T12">
                  <a:pos x="T4" y="T5"/>
                </a:cxn>
                <a:cxn ang="T13">
                  <a:pos x="T6" y="T7"/>
                </a:cxn>
                <a:cxn ang="T14">
                  <a:pos x="T8" y="T9"/>
                </a:cxn>
              </a:cxnLst>
              <a:rect l="T15" t="T16" r="T17" b="T18"/>
              <a:pathLst>
                <a:path w="36" h="294">
                  <a:moveTo>
                    <a:pt x="30" y="0"/>
                  </a:moveTo>
                  <a:lnTo>
                    <a:pt x="6" y="66"/>
                  </a:lnTo>
                  <a:lnTo>
                    <a:pt x="36" y="156"/>
                  </a:lnTo>
                  <a:lnTo>
                    <a:pt x="0" y="228"/>
                  </a:lnTo>
                  <a:lnTo>
                    <a:pt x="24" y="294"/>
                  </a:lnTo>
                </a:path>
              </a:pathLst>
            </a:custGeom>
            <a:noFill/>
            <a:ln w="19050">
              <a:solidFill>
                <a:srgbClr val="000000"/>
              </a:solidFill>
              <a:round/>
              <a:headEnd/>
              <a:tailEnd/>
            </a:ln>
          </p:spPr>
          <p:txBody>
            <a:bodyPr/>
            <a:lstStyle/>
            <a:p>
              <a:endParaRPr lang="en-US"/>
            </a:p>
          </p:txBody>
        </p:sp>
      </p:grpSp>
      <p:grpSp>
        <p:nvGrpSpPr>
          <p:cNvPr id="4" name="Group 209"/>
          <p:cNvGrpSpPr>
            <a:grpSpLocks/>
          </p:cNvGrpSpPr>
          <p:nvPr/>
        </p:nvGrpSpPr>
        <p:grpSpPr bwMode="auto">
          <a:xfrm>
            <a:off x="333375" y="3944938"/>
            <a:ext cx="1400175" cy="2146300"/>
            <a:chOff x="210" y="2485"/>
            <a:chExt cx="882" cy="1352"/>
          </a:xfrm>
        </p:grpSpPr>
        <p:sp>
          <p:nvSpPr>
            <p:cNvPr id="65582" name="Freeform 204"/>
            <p:cNvSpPr>
              <a:spLocks/>
            </p:cNvSpPr>
            <p:nvPr/>
          </p:nvSpPr>
          <p:spPr bwMode="auto">
            <a:xfrm>
              <a:off x="301" y="2497"/>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5583" name="Oval 32"/>
            <p:cNvSpPr>
              <a:spLocks noChangeArrowheads="1"/>
            </p:cNvSpPr>
            <p:nvPr/>
          </p:nvSpPr>
          <p:spPr bwMode="auto">
            <a:xfrm>
              <a:off x="442" y="2656"/>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5584" name="Line 33"/>
            <p:cNvSpPr>
              <a:spLocks noChangeShapeType="1"/>
            </p:cNvSpPr>
            <p:nvPr/>
          </p:nvSpPr>
          <p:spPr bwMode="auto">
            <a:xfrm>
              <a:off x="731" y="2845"/>
              <a:ext cx="293" cy="0"/>
            </a:xfrm>
            <a:prstGeom prst="line">
              <a:avLst/>
            </a:prstGeom>
            <a:noFill/>
            <a:ln w="19050">
              <a:solidFill>
                <a:srgbClr val="000000"/>
              </a:solidFill>
              <a:round/>
              <a:headEnd/>
              <a:tailEnd/>
            </a:ln>
          </p:spPr>
          <p:txBody>
            <a:bodyPr/>
            <a:lstStyle/>
            <a:p>
              <a:endParaRPr lang="en-US"/>
            </a:p>
          </p:txBody>
        </p:sp>
        <p:sp>
          <p:nvSpPr>
            <p:cNvPr id="65585" name="Line 34"/>
            <p:cNvSpPr>
              <a:spLocks noChangeShapeType="1"/>
            </p:cNvSpPr>
            <p:nvPr/>
          </p:nvSpPr>
          <p:spPr bwMode="auto">
            <a:xfrm flipV="1">
              <a:off x="630" y="2485"/>
              <a:ext cx="0" cy="256"/>
            </a:xfrm>
            <a:prstGeom prst="line">
              <a:avLst/>
            </a:prstGeom>
            <a:noFill/>
            <a:ln w="19050">
              <a:solidFill>
                <a:srgbClr val="000000"/>
              </a:solidFill>
              <a:round/>
              <a:headEnd/>
              <a:tailEnd/>
            </a:ln>
          </p:spPr>
          <p:txBody>
            <a:bodyPr/>
            <a:lstStyle/>
            <a:p>
              <a:endParaRPr lang="en-US"/>
            </a:p>
          </p:txBody>
        </p:sp>
        <p:sp>
          <p:nvSpPr>
            <p:cNvPr id="65586" name="Line 35"/>
            <p:cNvSpPr>
              <a:spLocks noChangeShapeType="1"/>
            </p:cNvSpPr>
            <p:nvPr/>
          </p:nvSpPr>
          <p:spPr bwMode="auto">
            <a:xfrm>
              <a:off x="630" y="2937"/>
              <a:ext cx="0" cy="238"/>
            </a:xfrm>
            <a:prstGeom prst="line">
              <a:avLst/>
            </a:prstGeom>
            <a:noFill/>
            <a:ln w="19050">
              <a:solidFill>
                <a:srgbClr val="000000"/>
              </a:solidFill>
              <a:round/>
              <a:headEnd/>
              <a:tailEnd/>
            </a:ln>
          </p:spPr>
          <p:txBody>
            <a:bodyPr/>
            <a:lstStyle/>
            <a:p>
              <a:endParaRPr lang="en-US"/>
            </a:p>
          </p:txBody>
        </p:sp>
        <p:sp>
          <p:nvSpPr>
            <p:cNvPr id="65587" name="Line 36"/>
            <p:cNvSpPr>
              <a:spLocks noChangeShapeType="1"/>
            </p:cNvSpPr>
            <p:nvPr/>
          </p:nvSpPr>
          <p:spPr bwMode="auto">
            <a:xfrm flipH="1">
              <a:off x="246" y="2845"/>
              <a:ext cx="284" cy="0"/>
            </a:xfrm>
            <a:prstGeom prst="line">
              <a:avLst/>
            </a:prstGeom>
            <a:noFill/>
            <a:ln w="19050">
              <a:solidFill>
                <a:srgbClr val="000000"/>
              </a:solidFill>
              <a:round/>
              <a:headEnd/>
              <a:tailEnd/>
            </a:ln>
          </p:spPr>
          <p:txBody>
            <a:bodyPr/>
            <a:lstStyle/>
            <a:p>
              <a:endParaRPr lang="en-US"/>
            </a:p>
          </p:txBody>
        </p:sp>
        <p:sp>
          <p:nvSpPr>
            <p:cNvPr id="65588" name="Line 43"/>
            <p:cNvSpPr>
              <a:spLocks noChangeShapeType="1"/>
            </p:cNvSpPr>
            <p:nvPr/>
          </p:nvSpPr>
          <p:spPr bwMode="auto">
            <a:xfrm>
              <a:off x="585" y="2845"/>
              <a:ext cx="96" cy="0"/>
            </a:xfrm>
            <a:prstGeom prst="line">
              <a:avLst/>
            </a:prstGeom>
            <a:noFill/>
            <a:ln w="19050">
              <a:solidFill>
                <a:srgbClr val="000000"/>
              </a:solidFill>
              <a:round/>
              <a:headEnd/>
              <a:tailEnd/>
            </a:ln>
          </p:spPr>
          <p:txBody>
            <a:bodyPr/>
            <a:lstStyle/>
            <a:p>
              <a:endParaRPr lang="en-US"/>
            </a:p>
          </p:txBody>
        </p:sp>
        <p:sp>
          <p:nvSpPr>
            <p:cNvPr id="65589" name="Line 44"/>
            <p:cNvSpPr>
              <a:spLocks noChangeShapeType="1"/>
            </p:cNvSpPr>
            <p:nvPr/>
          </p:nvSpPr>
          <p:spPr bwMode="auto">
            <a:xfrm rot="5400000">
              <a:off x="581" y="2844"/>
              <a:ext cx="96" cy="0"/>
            </a:xfrm>
            <a:prstGeom prst="line">
              <a:avLst/>
            </a:prstGeom>
            <a:noFill/>
            <a:ln w="19050">
              <a:solidFill>
                <a:srgbClr val="000000"/>
              </a:solidFill>
              <a:round/>
              <a:headEnd/>
              <a:tailEnd/>
            </a:ln>
          </p:spPr>
          <p:txBody>
            <a:bodyPr/>
            <a:lstStyle/>
            <a:p>
              <a:endParaRPr lang="en-US"/>
            </a:p>
          </p:txBody>
        </p:sp>
        <p:sp>
          <p:nvSpPr>
            <p:cNvPr id="65590" name="Line 152"/>
            <p:cNvSpPr>
              <a:spLocks noChangeShapeType="1"/>
            </p:cNvSpPr>
            <p:nvPr/>
          </p:nvSpPr>
          <p:spPr bwMode="auto">
            <a:xfrm>
              <a:off x="228" y="3412"/>
              <a:ext cx="846" cy="0"/>
            </a:xfrm>
            <a:prstGeom prst="line">
              <a:avLst/>
            </a:prstGeom>
            <a:noFill/>
            <a:ln w="38100">
              <a:solidFill>
                <a:srgbClr val="000000"/>
              </a:solidFill>
              <a:round/>
              <a:headEnd/>
              <a:tailEnd/>
            </a:ln>
          </p:spPr>
          <p:txBody>
            <a:bodyPr/>
            <a:lstStyle/>
            <a:p>
              <a:endParaRPr lang="en-US"/>
            </a:p>
          </p:txBody>
        </p:sp>
        <p:sp>
          <p:nvSpPr>
            <p:cNvPr id="65591" name="Line 153"/>
            <p:cNvSpPr>
              <a:spLocks noChangeShapeType="1"/>
            </p:cNvSpPr>
            <p:nvPr/>
          </p:nvSpPr>
          <p:spPr bwMode="auto">
            <a:xfrm>
              <a:off x="234" y="3706"/>
              <a:ext cx="846" cy="0"/>
            </a:xfrm>
            <a:prstGeom prst="line">
              <a:avLst/>
            </a:prstGeom>
            <a:noFill/>
            <a:ln w="38100">
              <a:solidFill>
                <a:srgbClr val="000000"/>
              </a:solidFill>
              <a:round/>
              <a:headEnd/>
              <a:tailEnd/>
            </a:ln>
          </p:spPr>
          <p:txBody>
            <a:bodyPr/>
            <a:lstStyle/>
            <a:p>
              <a:endParaRPr lang="en-US"/>
            </a:p>
          </p:txBody>
        </p:sp>
        <p:sp>
          <p:nvSpPr>
            <p:cNvPr id="65592" name="Line 154"/>
            <p:cNvSpPr>
              <a:spLocks noChangeShapeType="1"/>
            </p:cNvSpPr>
            <p:nvPr/>
          </p:nvSpPr>
          <p:spPr bwMode="auto">
            <a:xfrm>
              <a:off x="438" y="3406"/>
              <a:ext cx="0" cy="294"/>
            </a:xfrm>
            <a:prstGeom prst="line">
              <a:avLst/>
            </a:prstGeom>
            <a:noFill/>
            <a:ln w="19050">
              <a:solidFill>
                <a:srgbClr val="000000"/>
              </a:solidFill>
              <a:prstDash val="dash"/>
              <a:round/>
              <a:headEnd/>
              <a:tailEnd/>
            </a:ln>
          </p:spPr>
          <p:txBody>
            <a:bodyPr/>
            <a:lstStyle/>
            <a:p>
              <a:endParaRPr lang="en-US"/>
            </a:p>
          </p:txBody>
        </p:sp>
        <p:sp>
          <p:nvSpPr>
            <p:cNvPr id="65593" name="Line 155"/>
            <p:cNvSpPr>
              <a:spLocks noChangeShapeType="1"/>
            </p:cNvSpPr>
            <p:nvPr/>
          </p:nvSpPr>
          <p:spPr bwMode="auto">
            <a:xfrm>
              <a:off x="816" y="3406"/>
              <a:ext cx="0" cy="294"/>
            </a:xfrm>
            <a:prstGeom prst="line">
              <a:avLst/>
            </a:prstGeom>
            <a:noFill/>
            <a:ln w="19050">
              <a:solidFill>
                <a:srgbClr val="000000"/>
              </a:solidFill>
              <a:prstDash val="dash"/>
              <a:round/>
              <a:headEnd/>
              <a:tailEnd/>
            </a:ln>
          </p:spPr>
          <p:txBody>
            <a:bodyPr/>
            <a:lstStyle/>
            <a:p>
              <a:endParaRPr lang="en-US"/>
            </a:p>
          </p:txBody>
        </p:sp>
        <p:sp>
          <p:nvSpPr>
            <p:cNvPr id="65594" name="Line 156"/>
            <p:cNvSpPr>
              <a:spLocks noChangeShapeType="1"/>
            </p:cNvSpPr>
            <p:nvPr/>
          </p:nvSpPr>
          <p:spPr bwMode="auto">
            <a:xfrm flipV="1">
              <a:off x="630" y="3273"/>
              <a:ext cx="0" cy="214"/>
            </a:xfrm>
            <a:prstGeom prst="line">
              <a:avLst/>
            </a:prstGeom>
            <a:noFill/>
            <a:ln w="19050">
              <a:solidFill>
                <a:srgbClr val="000000"/>
              </a:solidFill>
              <a:round/>
              <a:headEnd/>
              <a:tailEnd/>
            </a:ln>
          </p:spPr>
          <p:txBody>
            <a:bodyPr/>
            <a:lstStyle/>
            <a:p>
              <a:endParaRPr lang="en-US"/>
            </a:p>
          </p:txBody>
        </p:sp>
        <p:sp>
          <p:nvSpPr>
            <p:cNvPr id="65595" name="Line 157"/>
            <p:cNvSpPr>
              <a:spLocks noChangeShapeType="1"/>
            </p:cNvSpPr>
            <p:nvPr/>
          </p:nvSpPr>
          <p:spPr bwMode="auto">
            <a:xfrm>
              <a:off x="630" y="3635"/>
              <a:ext cx="0" cy="202"/>
            </a:xfrm>
            <a:prstGeom prst="line">
              <a:avLst/>
            </a:prstGeom>
            <a:noFill/>
            <a:ln w="19050">
              <a:solidFill>
                <a:srgbClr val="000000"/>
              </a:solidFill>
              <a:round/>
              <a:headEnd/>
              <a:tailEnd/>
            </a:ln>
          </p:spPr>
          <p:txBody>
            <a:bodyPr/>
            <a:lstStyle/>
            <a:p>
              <a:endParaRPr lang="en-US"/>
            </a:p>
          </p:txBody>
        </p:sp>
        <p:sp>
          <p:nvSpPr>
            <p:cNvPr id="65596" name="Line 158"/>
            <p:cNvSpPr>
              <a:spLocks noChangeShapeType="1"/>
            </p:cNvSpPr>
            <p:nvPr/>
          </p:nvSpPr>
          <p:spPr bwMode="auto">
            <a:xfrm rot="5400000">
              <a:off x="593" y="3560"/>
              <a:ext cx="72" cy="0"/>
            </a:xfrm>
            <a:prstGeom prst="line">
              <a:avLst/>
            </a:prstGeom>
            <a:noFill/>
            <a:ln w="19050">
              <a:solidFill>
                <a:srgbClr val="000000"/>
              </a:solidFill>
              <a:round/>
              <a:headEnd/>
              <a:tailEnd/>
            </a:ln>
          </p:spPr>
          <p:txBody>
            <a:bodyPr/>
            <a:lstStyle/>
            <a:p>
              <a:endParaRPr lang="en-US"/>
            </a:p>
          </p:txBody>
        </p:sp>
        <p:sp>
          <p:nvSpPr>
            <p:cNvPr id="65597" name="Freeform 159"/>
            <p:cNvSpPr>
              <a:spLocks/>
            </p:cNvSpPr>
            <p:nvPr/>
          </p:nvSpPr>
          <p:spPr bwMode="auto">
            <a:xfrm>
              <a:off x="1038" y="3412"/>
              <a:ext cx="54" cy="294"/>
            </a:xfrm>
            <a:custGeom>
              <a:avLst/>
              <a:gdLst>
                <a:gd name="T0" fmla="*/ 24 w 54"/>
                <a:gd name="T1" fmla="*/ 0 h 294"/>
                <a:gd name="T2" fmla="*/ 36 w 54"/>
                <a:gd name="T3" fmla="*/ 66 h 294"/>
                <a:gd name="T4" fmla="*/ 0 w 54"/>
                <a:gd name="T5" fmla="*/ 162 h 294"/>
                <a:gd name="T6" fmla="*/ 54 w 54"/>
                <a:gd name="T7" fmla="*/ 228 h 294"/>
                <a:gd name="T8" fmla="*/ 24 w 54"/>
                <a:gd name="T9" fmla="*/ 294 h 294"/>
                <a:gd name="T10" fmla="*/ 0 60000 65536"/>
                <a:gd name="T11" fmla="*/ 0 60000 65536"/>
                <a:gd name="T12" fmla="*/ 0 60000 65536"/>
                <a:gd name="T13" fmla="*/ 0 60000 65536"/>
                <a:gd name="T14" fmla="*/ 0 60000 65536"/>
                <a:gd name="T15" fmla="*/ 0 w 54"/>
                <a:gd name="T16" fmla="*/ 0 h 294"/>
                <a:gd name="T17" fmla="*/ 54 w 54"/>
                <a:gd name="T18" fmla="*/ 294 h 294"/>
              </a:gdLst>
              <a:ahLst/>
              <a:cxnLst>
                <a:cxn ang="T10">
                  <a:pos x="T0" y="T1"/>
                </a:cxn>
                <a:cxn ang="T11">
                  <a:pos x="T2" y="T3"/>
                </a:cxn>
                <a:cxn ang="T12">
                  <a:pos x="T4" y="T5"/>
                </a:cxn>
                <a:cxn ang="T13">
                  <a:pos x="T6" y="T7"/>
                </a:cxn>
                <a:cxn ang="T14">
                  <a:pos x="T8" y="T9"/>
                </a:cxn>
              </a:cxnLst>
              <a:rect l="T15" t="T16" r="T17" b="T18"/>
              <a:pathLst>
                <a:path w="54" h="294">
                  <a:moveTo>
                    <a:pt x="24" y="0"/>
                  </a:moveTo>
                  <a:lnTo>
                    <a:pt x="36" y="66"/>
                  </a:lnTo>
                  <a:lnTo>
                    <a:pt x="0" y="162"/>
                  </a:lnTo>
                  <a:lnTo>
                    <a:pt x="54" y="228"/>
                  </a:lnTo>
                  <a:lnTo>
                    <a:pt x="24" y="294"/>
                  </a:lnTo>
                </a:path>
              </a:pathLst>
            </a:custGeom>
            <a:noFill/>
            <a:ln w="19050">
              <a:solidFill>
                <a:srgbClr val="000000"/>
              </a:solidFill>
              <a:round/>
              <a:headEnd/>
              <a:tailEnd/>
            </a:ln>
          </p:spPr>
          <p:txBody>
            <a:bodyPr/>
            <a:lstStyle/>
            <a:p>
              <a:endParaRPr lang="en-US"/>
            </a:p>
          </p:txBody>
        </p:sp>
        <p:sp>
          <p:nvSpPr>
            <p:cNvPr id="65598" name="Freeform 160"/>
            <p:cNvSpPr>
              <a:spLocks/>
            </p:cNvSpPr>
            <p:nvPr/>
          </p:nvSpPr>
          <p:spPr bwMode="auto">
            <a:xfrm>
              <a:off x="210" y="3412"/>
              <a:ext cx="36" cy="294"/>
            </a:xfrm>
            <a:custGeom>
              <a:avLst/>
              <a:gdLst>
                <a:gd name="T0" fmla="*/ 30 w 36"/>
                <a:gd name="T1" fmla="*/ 0 h 294"/>
                <a:gd name="T2" fmla="*/ 6 w 36"/>
                <a:gd name="T3" fmla="*/ 66 h 294"/>
                <a:gd name="T4" fmla="*/ 36 w 36"/>
                <a:gd name="T5" fmla="*/ 156 h 294"/>
                <a:gd name="T6" fmla="*/ 0 w 36"/>
                <a:gd name="T7" fmla="*/ 228 h 294"/>
                <a:gd name="T8" fmla="*/ 24 w 36"/>
                <a:gd name="T9" fmla="*/ 294 h 294"/>
                <a:gd name="T10" fmla="*/ 0 60000 65536"/>
                <a:gd name="T11" fmla="*/ 0 60000 65536"/>
                <a:gd name="T12" fmla="*/ 0 60000 65536"/>
                <a:gd name="T13" fmla="*/ 0 60000 65536"/>
                <a:gd name="T14" fmla="*/ 0 60000 65536"/>
                <a:gd name="T15" fmla="*/ 0 w 36"/>
                <a:gd name="T16" fmla="*/ 0 h 294"/>
                <a:gd name="T17" fmla="*/ 36 w 36"/>
                <a:gd name="T18" fmla="*/ 294 h 294"/>
              </a:gdLst>
              <a:ahLst/>
              <a:cxnLst>
                <a:cxn ang="T10">
                  <a:pos x="T0" y="T1"/>
                </a:cxn>
                <a:cxn ang="T11">
                  <a:pos x="T2" y="T3"/>
                </a:cxn>
                <a:cxn ang="T12">
                  <a:pos x="T4" y="T5"/>
                </a:cxn>
                <a:cxn ang="T13">
                  <a:pos x="T6" y="T7"/>
                </a:cxn>
                <a:cxn ang="T14">
                  <a:pos x="T8" y="T9"/>
                </a:cxn>
              </a:cxnLst>
              <a:rect l="T15" t="T16" r="T17" b="T18"/>
              <a:pathLst>
                <a:path w="36" h="294">
                  <a:moveTo>
                    <a:pt x="30" y="0"/>
                  </a:moveTo>
                  <a:lnTo>
                    <a:pt x="6" y="66"/>
                  </a:lnTo>
                  <a:lnTo>
                    <a:pt x="36" y="156"/>
                  </a:lnTo>
                  <a:lnTo>
                    <a:pt x="0" y="228"/>
                  </a:lnTo>
                  <a:lnTo>
                    <a:pt x="24" y="294"/>
                  </a:lnTo>
                </a:path>
              </a:pathLst>
            </a:custGeom>
            <a:noFill/>
            <a:ln w="19050">
              <a:solidFill>
                <a:srgbClr val="000000"/>
              </a:solidFill>
              <a:round/>
              <a:headEnd/>
              <a:tailEnd/>
            </a:ln>
          </p:spPr>
          <p:txBody>
            <a:bodyPr/>
            <a:lstStyle/>
            <a:p>
              <a:endParaRPr lang="en-US"/>
            </a:p>
          </p:txBody>
        </p:sp>
      </p:grpSp>
      <p:grpSp>
        <p:nvGrpSpPr>
          <p:cNvPr id="5" name="Group 210"/>
          <p:cNvGrpSpPr>
            <a:grpSpLocks/>
          </p:cNvGrpSpPr>
          <p:nvPr/>
        </p:nvGrpSpPr>
        <p:grpSpPr bwMode="auto">
          <a:xfrm>
            <a:off x="2276475" y="3941763"/>
            <a:ext cx="1400175" cy="2132012"/>
            <a:chOff x="1434" y="2483"/>
            <a:chExt cx="882" cy="1343"/>
          </a:xfrm>
        </p:grpSpPr>
        <p:sp>
          <p:nvSpPr>
            <p:cNvPr id="65565" name="Freeform 205"/>
            <p:cNvSpPr>
              <a:spLocks/>
            </p:cNvSpPr>
            <p:nvPr/>
          </p:nvSpPr>
          <p:spPr bwMode="auto">
            <a:xfrm>
              <a:off x="1525" y="2489"/>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5566" name="Oval 143"/>
            <p:cNvSpPr>
              <a:spLocks noChangeArrowheads="1"/>
            </p:cNvSpPr>
            <p:nvPr/>
          </p:nvSpPr>
          <p:spPr bwMode="auto">
            <a:xfrm>
              <a:off x="1664" y="2654"/>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5567" name="Line 144"/>
            <p:cNvSpPr>
              <a:spLocks noChangeShapeType="1"/>
            </p:cNvSpPr>
            <p:nvPr/>
          </p:nvSpPr>
          <p:spPr bwMode="auto">
            <a:xfrm>
              <a:off x="1953" y="2843"/>
              <a:ext cx="293" cy="0"/>
            </a:xfrm>
            <a:prstGeom prst="line">
              <a:avLst/>
            </a:prstGeom>
            <a:noFill/>
            <a:ln w="19050">
              <a:solidFill>
                <a:srgbClr val="000000"/>
              </a:solidFill>
              <a:round/>
              <a:headEnd/>
              <a:tailEnd/>
            </a:ln>
          </p:spPr>
          <p:txBody>
            <a:bodyPr/>
            <a:lstStyle/>
            <a:p>
              <a:endParaRPr lang="en-US"/>
            </a:p>
          </p:txBody>
        </p:sp>
        <p:sp>
          <p:nvSpPr>
            <p:cNvPr id="65568" name="Line 145"/>
            <p:cNvSpPr>
              <a:spLocks noChangeShapeType="1"/>
            </p:cNvSpPr>
            <p:nvPr/>
          </p:nvSpPr>
          <p:spPr bwMode="auto">
            <a:xfrm flipV="1">
              <a:off x="1852" y="2483"/>
              <a:ext cx="0" cy="256"/>
            </a:xfrm>
            <a:prstGeom prst="line">
              <a:avLst/>
            </a:prstGeom>
            <a:noFill/>
            <a:ln w="19050">
              <a:solidFill>
                <a:srgbClr val="000000"/>
              </a:solidFill>
              <a:round/>
              <a:headEnd/>
              <a:tailEnd/>
            </a:ln>
          </p:spPr>
          <p:txBody>
            <a:bodyPr/>
            <a:lstStyle/>
            <a:p>
              <a:endParaRPr lang="en-US"/>
            </a:p>
          </p:txBody>
        </p:sp>
        <p:sp>
          <p:nvSpPr>
            <p:cNvPr id="65569" name="Line 146"/>
            <p:cNvSpPr>
              <a:spLocks noChangeShapeType="1"/>
            </p:cNvSpPr>
            <p:nvPr/>
          </p:nvSpPr>
          <p:spPr bwMode="auto">
            <a:xfrm>
              <a:off x="1852" y="2935"/>
              <a:ext cx="0" cy="238"/>
            </a:xfrm>
            <a:prstGeom prst="line">
              <a:avLst/>
            </a:prstGeom>
            <a:noFill/>
            <a:ln w="19050">
              <a:solidFill>
                <a:srgbClr val="000000"/>
              </a:solidFill>
              <a:round/>
              <a:headEnd/>
              <a:tailEnd/>
            </a:ln>
          </p:spPr>
          <p:txBody>
            <a:bodyPr/>
            <a:lstStyle/>
            <a:p>
              <a:endParaRPr lang="en-US"/>
            </a:p>
          </p:txBody>
        </p:sp>
        <p:sp>
          <p:nvSpPr>
            <p:cNvPr id="65570" name="Line 147"/>
            <p:cNvSpPr>
              <a:spLocks noChangeShapeType="1"/>
            </p:cNvSpPr>
            <p:nvPr/>
          </p:nvSpPr>
          <p:spPr bwMode="auto">
            <a:xfrm flipH="1">
              <a:off x="1468" y="2843"/>
              <a:ext cx="284" cy="0"/>
            </a:xfrm>
            <a:prstGeom prst="line">
              <a:avLst/>
            </a:prstGeom>
            <a:noFill/>
            <a:ln w="19050">
              <a:solidFill>
                <a:srgbClr val="000000"/>
              </a:solidFill>
              <a:round/>
              <a:headEnd/>
              <a:tailEnd/>
            </a:ln>
          </p:spPr>
          <p:txBody>
            <a:bodyPr/>
            <a:lstStyle/>
            <a:p>
              <a:endParaRPr lang="en-US"/>
            </a:p>
          </p:txBody>
        </p:sp>
        <p:sp>
          <p:nvSpPr>
            <p:cNvPr id="65571" name="Line 150"/>
            <p:cNvSpPr>
              <a:spLocks noChangeShapeType="1"/>
            </p:cNvSpPr>
            <p:nvPr/>
          </p:nvSpPr>
          <p:spPr bwMode="auto">
            <a:xfrm>
              <a:off x="1807" y="2843"/>
              <a:ext cx="96" cy="0"/>
            </a:xfrm>
            <a:prstGeom prst="line">
              <a:avLst/>
            </a:prstGeom>
            <a:noFill/>
            <a:ln w="19050">
              <a:solidFill>
                <a:srgbClr val="000000"/>
              </a:solidFill>
              <a:round/>
              <a:headEnd/>
              <a:tailEnd/>
            </a:ln>
          </p:spPr>
          <p:txBody>
            <a:bodyPr/>
            <a:lstStyle/>
            <a:p>
              <a:endParaRPr lang="en-US"/>
            </a:p>
          </p:txBody>
        </p:sp>
        <p:sp>
          <p:nvSpPr>
            <p:cNvPr id="65572" name="Line 151"/>
            <p:cNvSpPr>
              <a:spLocks noChangeShapeType="1"/>
            </p:cNvSpPr>
            <p:nvPr/>
          </p:nvSpPr>
          <p:spPr bwMode="auto">
            <a:xfrm rot="5400000">
              <a:off x="1803" y="2842"/>
              <a:ext cx="96" cy="0"/>
            </a:xfrm>
            <a:prstGeom prst="line">
              <a:avLst/>
            </a:prstGeom>
            <a:noFill/>
            <a:ln w="19050">
              <a:solidFill>
                <a:srgbClr val="000000"/>
              </a:solidFill>
              <a:round/>
              <a:headEnd/>
              <a:tailEnd/>
            </a:ln>
          </p:spPr>
          <p:txBody>
            <a:bodyPr/>
            <a:lstStyle/>
            <a:p>
              <a:endParaRPr lang="en-US"/>
            </a:p>
          </p:txBody>
        </p:sp>
        <p:sp>
          <p:nvSpPr>
            <p:cNvPr id="65573" name="Line 174"/>
            <p:cNvSpPr>
              <a:spLocks noChangeShapeType="1"/>
            </p:cNvSpPr>
            <p:nvPr/>
          </p:nvSpPr>
          <p:spPr bwMode="auto">
            <a:xfrm>
              <a:off x="1452" y="3401"/>
              <a:ext cx="846" cy="0"/>
            </a:xfrm>
            <a:prstGeom prst="line">
              <a:avLst/>
            </a:prstGeom>
            <a:noFill/>
            <a:ln w="38100">
              <a:solidFill>
                <a:srgbClr val="000000"/>
              </a:solidFill>
              <a:round/>
              <a:headEnd/>
              <a:tailEnd/>
            </a:ln>
          </p:spPr>
          <p:txBody>
            <a:bodyPr/>
            <a:lstStyle/>
            <a:p>
              <a:endParaRPr lang="en-US"/>
            </a:p>
          </p:txBody>
        </p:sp>
        <p:sp>
          <p:nvSpPr>
            <p:cNvPr id="65574" name="Line 175"/>
            <p:cNvSpPr>
              <a:spLocks noChangeShapeType="1"/>
            </p:cNvSpPr>
            <p:nvPr/>
          </p:nvSpPr>
          <p:spPr bwMode="auto">
            <a:xfrm>
              <a:off x="1458" y="3695"/>
              <a:ext cx="846" cy="0"/>
            </a:xfrm>
            <a:prstGeom prst="line">
              <a:avLst/>
            </a:prstGeom>
            <a:noFill/>
            <a:ln w="38100">
              <a:solidFill>
                <a:srgbClr val="000000"/>
              </a:solidFill>
              <a:round/>
              <a:headEnd/>
              <a:tailEnd/>
            </a:ln>
          </p:spPr>
          <p:txBody>
            <a:bodyPr/>
            <a:lstStyle/>
            <a:p>
              <a:endParaRPr lang="en-US"/>
            </a:p>
          </p:txBody>
        </p:sp>
        <p:sp>
          <p:nvSpPr>
            <p:cNvPr id="65575" name="Line 176"/>
            <p:cNvSpPr>
              <a:spLocks noChangeShapeType="1"/>
            </p:cNvSpPr>
            <p:nvPr/>
          </p:nvSpPr>
          <p:spPr bwMode="auto">
            <a:xfrm>
              <a:off x="1662" y="3395"/>
              <a:ext cx="0" cy="294"/>
            </a:xfrm>
            <a:prstGeom prst="line">
              <a:avLst/>
            </a:prstGeom>
            <a:noFill/>
            <a:ln w="19050">
              <a:solidFill>
                <a:srgbClr val="000000"/>
              </a:solidFill>
              <a:prstDash val="dash"/>
              <a:round/>
              <a:headEnd/>
              <a:tailEnd/>
            </a:ln>
          </p:spPr>
          <p:txBody>
            <a:bodyPr/>
            <a:lstStyle/>
            <a:p>
              <a:endParaRPr lang="en-US"/>
            </a:p>
          </p:txBody>
        </p:sp>
        <p:sp>
          <p:nvSpPr>
            <p:cNvPr id="65576" name="Line 177"/>
            <p:cNvSpPr>
              <a:spLocks noChangeShapeType="1"/>
            </p:cNvSpPr>
            <p:nvPr/>
          </p:nvSpPr>
          <p:spPr bwMode="auto">
            <a:xfrm>
              <a:off x="2040" y="3395"/>
              <a:ext cx="0" cy="294"/>
            </a:xfrm>
            <a:prstGeom prst="line">
              <a:avLst/>
            </a:prstGeom>
            <a:noFill/>
            <a:ln w="19050">
              <a:solidFill>
                <a:srgbClr val="000000"/>
              </a:solidFill>
              <a:prstDash val="dash"/>
              <a:round/>
              <a:headEnd/>
              <a:tailEnd/>
            </a:ln>
          </p:spPr>
          <p:txBody>
            <a:bodyPr/>
            <a:lstStyle/>
            <a:p>
              <a:endParaRPr lang="en-US"/>
            </a:p>
          </p:txBody>
        </p:sp>
        <p:sp>
          <p:nvSpPr>
            <p:cNvPr id="65577" name="Line 178"/>
            <p:cNvSpPr>
              <a:spLocks noChangeShapeType="1"/>
            </p:cNvSpPr>
            <p:nvPr/>
          </p:nvSpPr>
          <p:spPr bwMode="auto">
            <a:xfrm flipV="1">
              <a:off x="1854" y="3262"/>
              <a:ext cx="0" cy="214"/>
            </a:xfrm>
            <a:prstGeom prst="line">
              <a:avLst/>
            </a:prstGeom>
            <a:noFill/>
            <a:ln w="19050">
              <a:solidFill>
                <a:srgbClr val="000000"/>
              </a:solidFill>
              <a:round/>
              <a:headEnd/>
              <a:tailEnd/>
            </a:ln>
          </p:spPr>
          <p:txBody>
            <a:bodyPr/>
            <a:lstStyle/>
            <a:p>
              <a:endParaRPr lang="en-US"/>
            </a:p>
          </p:txBody>
        </p:sp>
        <p:sp>
          <p:nvSpPr>
            <p:cNvPr id="65578" name="Line 179"/>
            <p:cNvSpPr>
              <a:spLocks noChangeShapeType="1"/>
            </p:cNvSpPr>
            <p:nvPr/>
          </p:nvSpPr>
          <p:spPr bwMode="auto">
            <a:xfrm>
              <a:off x="1854" y="3624"/>
              <a:ext cx="0" cy="202"/>
            </a:xfrm>
            <a:prstGeom prst="line">
              <a:avLst/>
            </a:prstGeom>
            <a:noFill/>
            <a:ln w="19050">
              <a:solidFill>
                <a:srgbClr val="000000"/>
              </a:solidFill>
              <a:round/>
              <a:headEnd/>
              <a:tailEnd/>
            </a:ln>
          </p:spPr>
          <p:txBody>
            <a:bodyPr/>
            <a:lstStyle/>
            <a:p>
              <a:endParaRPr lang="en-US"/>
            </a:p>
          </p:txBody>
        </p:sp>
        <p:sp>
          <p:nvSpPr>
            <p:cNvPr id="65579" name="Line 180"/>
            <p:cNvSpPr>
              <a:spLocks noChangeShapeType="1"/>
            </p:cNvSpPr>
            <p:nvPr/>
          </p:nvSpPr>
          <p:spPr bwMode="auto">
            <a:xfrm rot="5400000">
              <a:off x="1817" y="3549"/>
              <a:ext cx="72" cy="0"/>
            </a:xfrm>
            <a:prstGeom prst="line">
              <a:avLst/>
            </a:prstGeom>
            <a:noFill/>
            <a:ln w="19050">
              <a:solidFill>
                <a:srgbClr val="000000"/>
              </a:solidFill>
              <a:round/>
              <a:headEnd/>
              <a:tailEnd/>
            </a:ln>
          </p:spPr>
          <p:txBody>
            <a:bodyPr/>
            <a:lstStyle/>
            <a:p>
              <a:endParaRPr lang="en-US"/>
            </a:p>
          </p:txBody>
        </p:sp>
        <p:sp>
          <p:nvSpPr>
            <p:cNvPr id="65580" name="Freeform 181"/>
            <p:cNvSpPr>
              <a:spLocks/>
            </p:cNvSpPr>
            <p:nvPr/>
          </p:nvSpPr>
          <p:spPr bwMode="auto">
            <a:xfrm>
              <a:off x="2262" y="3401"/>
              <a:ext cx="54" cy="294"/>
            </a:xfrm>
            <a:custGeom>
              <a:avLst/>
              <a:gdLst>
                <a:gd name="T0" fmla="*/ 24 w 54"/>
                <a:gd name="T1" fmla="*/ 0 h 294"/>
                <a:gd name="T2" fmla="*/ 36 w 54"/>
                <a:gd name="T3" fmla="*/ 66 h 294"/>
                <a:gd name="T4" fmla="*/ 0 w 54"/>
                <a:gd name="T5" fmla="*/ 162 h 294"/>
                <a:gd name="T6" fmla="*/ 54 w 54"/>
                <a:gd name="T7" fmla="*/ 228 h 294"/>
                <a:gd name="T8" fmla="*/ 24 w 54"/>
                <a:gd name="T9" fmla="*/ 294 h 294"/>
                <a:gd name="T10" fmla="*/ 0 60000 65536"/>
                <a:gd name="T11" fmla="*/ 0 60000 65536"/>
                <a:gd name="T12" fmla="*/ 0 60000 65536"/>
                <a:gd name="T13" fmla="*/ 0 60000 65536"/>
                <a:gd name="T14" fmla="*/ 0 60000 65536"/>
                <a:gd name="T15" fmla="*/ 0 w 54"/>
                <a:gd name="T16" fmla="*/ 0 h 294"/>
                <a:gd name="T17" fmla="*/ 54 w 54"/>
                <a:gd name="T18" fmla="*/ 294 h 294"/>
              </a:gdLst>
              <a:ahLst/>
              <a:cxnLst>
                <a:cxn ang="T10">
                  <a:pos x="T0" y="T1"/>
                </a:cxn>
                <a:cxn ang="T11">
                  <a:pos x="T2" y="T3"/>
                </a:cxn>
                <a:cxn ang="T12">
                  <a:pos x="T4" y="T5"/>
                </a:cxn>
                <a:cxn ang="T13">
                  <a:pos x="T6" y="T7"/>
                </a:cxn>
                <a:cxn ang="T14">
                  <a:pos x="T8" y="T9"/>
                </a:cxn>
              </a:cxnLst>
              <a:rect l="T15" t="T16" r="T17" b="T18"/>
              <a:pathLst>
                <a:path w="54" h="294">
                  <a:moveTo>
                    <a:pt x="24" y="0"/>
                  </a:moveTo>
                  <a:lnTo>
                    <a:pt x="36" y="66"/>
                  </a:lnTo>
                  <a:lnTo>
                    <a:pt x="0" y="162"/>
                  </a:lnTo>
                  <a:lnTo>
                    <a:pt x="54" y="228"/>
                  </a:lnTo>
                  <a:lnTo>
                    <a:pt x="24" y="294"/>
                  </a:lnTo>
                </a:path>
              </a:pathLst>
            </a:custGeom>
            <a:noFill/>
            <a:ln w="19050">
              <a:solidFill>
                <a:srgbClr val="000000"/>
              </a:solidFill>
              <a:round/>
              <a:headEnd/>
              <a:tailEnd/>
            </a:ln>
          </p:spPr>
          <p:txBody>
            <a:bodyPr/>
            <a:lstStyle/>
            <a:p>
              <a:endParaRPr lang="en-US"/>
            </a:p>
          </p:txBody>
        </p:sp>
        <p:sp>
          <p:nvSpPr>
            <p:cNvPr id="65581" name="Freeform 182"/>
            <p:cNvSpPr>
              <a:spLocks/>
            </p:cNvSpPr>
            <p:nvPr/>
          </p:nvSpPr>
          <p:spPr bwMode="auto">
            <a:xfrm>
              <a:off x="1434" y="3401"/>
              <a:ext cx="36" cy="294"/>
            </a:xfrm>
            <a:custGeom>
              <a:avLst/>
              <a:gdLst>
                <a:gd name="T0" fmla="*/ 30 w 36"/>
                <a:gd name="T1" fmla="*/ 0 h 294"/>
                <a:gd name="T2" fmla="*/ 6 w 36"/>
                <a:gd name="T3" fmla="*/ 66 h 294"/>
                <a:gd name="T4" fmla="*/ 36 w 36"/>
                <a:gd name="T5" fmla="*/ 156 h 294"/>
                <a:gd name="T6" fmla="*/ 0 w 36"/>
                <a:gd name="T7" fmla="*/ 228 h 294"/>
                <a:gd name="T8" fmla="*/ 24 w 36"/>
                <a:gd name="T9" fmla="*/ 294 h 294"/>
                <a:gd name="T10" fmla="*/ 0 60000 65536"/>
                <a:gd name="T11" fmla="*/ 0 60000 65536"/>
                <a:gd name="T12" fmla="*/ 0 60000 65536"/>
                <a:gd name="T13" fmla="*/ 0 60000 65536"/>
                <a:gd name="T14" fmla="*/ 0 60000 65536"/>
                <a:gd name="T15" fmla="*/ 0 w 36"/>
                <a:gd name="T16" fmla="*/ 0 h 294"/>
                <a:gd name="T17" fmla="*/ 36 w 36"/>
                <a:gd name="T18" fmla="*/ 294 h 294"/>
              </a:gdLst>
              <a:ahLst/>
              <a:cxnLst>
                <a:cxn ang="T10">
                  <a:pos x="T0" y="T1"/>
                </a:cxn>
                <a:cxn ang="T11">
                  <a:pos x="T2" y="T3"/>
                </a:cxn>
                <a:cxn ang="T12">
                  <a:pos x="T4" y="T5"/>
                </a:cxn>
                <a:cxn ang="T13">
                  <a:pos x="T6" y="T7"/>
                </a:cxn>
                <a:cxn ang="T14">
                  <a:pos x="T8" y="T9"/>
                </a:cxn>
              </a:cxnLst>
              <a:rect l="T15" t="T16" r="T17" b="T18"/>
              <a:pathLst>
                <a:path w="36" h="294">
                  <a:moveTo>
                    <a:pt x="30" y="0"/>
                  </a:moveTo>
                  <a:lnTo>
                    <a:pt x="6" y="66"/>
                  </a:lnTo>
                  <a:lnTo>
                    <a:pt x="36" y="156"/>
                  </a:lnTo>
                  <a:lnTo>
                    <a:pt x="0" y="228"/>
                  </a:lnTo>
                  <a:lnTo>
                    <a:pt x="24" y="294"/>
                  </a:lnTo>
                </a:path>
              </a:pathLst>
            </a:custGeom>
            <a:noFill/>
            <a:ln w="19050">
              <a:solidFill>
                <a:srgbClr val="000000"/>
              </a:solidFill>
              <a:round/>
              <a:headEnd/>
              <a:tailEnd/>
            </a:ln>
          </p:spPr>
          <p:txBody>
            <a:bodyPr/>
            <a:lstStyle/>
            <a:p>
              <a:endParaRPr lang="en-US"/>
            </a:p>
          </p:txBody>
        </p:sp>
      </p:grpSp>
      <p:sp>
        <p:nvSpPr>
          <p:cNvPr id="122059" name="Oval 203"/>
          <p:cNvSpPr>
            <a:spLocks noChangeArrowheads="1"/>
          </p:cNvSpPr>
          <p:nvPr/>
        </p:nvSpPr>
        <p:spPr bwMode="auto">
          <a:xfrm rot="-3600000">
            <a:off x="105568" y="3520282"/>
            <a:ext cx="2055813" cy="1371600"/>
          </a:xfrm>
          <a:prstGeom prst="ellipse">
            <a:avLst/>
          </a:prstGeom>
          <a:noFill/>
          <a:ln w="19050">
            <a:solidFill>
              <a:srgbClr val="FF3300"/>
            </a:solidFill>
            <a:prstDash val="lgDash"/>
            <a:round/>
            <a:headEnd/>
            <a:tailEnd/>
          </a:ln>
        </p:spPr>
        <p:txBody>
          <a:bodyPr wrap="none" anchor="ctr"/>
          <a:lstStyle/>
          <a:p>
            <a:endParaRPr lang="en-US"/>
          </a:p>
        </p:txBody>
      </p:sp>
      <p:sp>
        <p:nvSpPr>
          <p:cNvPr id="122058" name="Oval 202"/>
          <p:cNvSpPr>
            <a:spLocks noChangeArrowheads="1"/>
          </p:cNvSpPr>
          <p:nvPr/>
        </p:nvSpPr>
        <p:spPr bwMode="auto">
          <a:xfrm rot="-3493195">
            <a:off x="4110038" y="3081338"/>
            <a:ext cx="2441575" cy="1736725"/>
          </a:xfrm>
          <a:prstGeom prst="ellipse">
            <a:avLst/>
          </a:prstGeom>
          <a:noFill/>
          <a:ln w="19050">
            <a:solidFill>
              <a:srgbClr val="FF3300"/>
            </a:solidFill>
            <a:prstDash val="lgDash"/>
            <a:round/>
            <a:headEnd/>
            <a:tailEnd/>
          </a:ln>
        </p:spPr>
        <p:txBody>
          <a:bodyPr wrap="none" anchor="ctr"/>
          <a:lstStyle/>
          <a:p>
            <a:endParaRPr lang="en-US"/>
          </a:p>
        </p:txBody>
      </p:sp>
      <p:grpSp>
        <p:nvGrpSpPr>
          <p:cNvPr id="6" name="Group 213"/>
          <p:cNvGrpSpPr>
            <a:grpSpLocks/>
          </p:cNvGrpSpPr>
          <p:nvPr/>
        </p:nvGrpSpPr>
        <p:grpSpPr bwMode="auto">
          <a:xfrm>
            <a:off x="1104900" y="3330575"/>
            <a:ext cx="808038" cy="939800"/>
            <a:chOff x="696" y="2098"/>
            <a:chExt cx="509" cy="592"/>
          </a:xfrm>
        </p:grpSpPr>
        <p:sp>
          <p:nvSpPr>
            <p:cNvPr id="65563" name="Freeform 37"/>
            <p:cNvSpPr>
              <a:spLocks/>
            </p:cNvSpPr>
            <p:nvPr/>
          </p:nvSpPr>
          <p:spPr bwMode="auto">
            <a:xfrm>
              <a:off x="696" y="2372"/>
              <a:ext cx="267" cy="318"/>
            </a:xfrm>
            <a:custGeom>
              <a:avLst/>
              <a:gdLst>
                <a:gd name="T0" fmla="*/ 0 w 267"/>
                <a:gd name="T1" fmla="*/ 318 h 318"/>
                <a:gd name="T2" fmla="*/ 157 w 267"/>
                <a:gd name="T3" fmla="*/ 1 h 318"/>
                <a:gd name="T4" fmla="*/ 267 w 267"/>
                <a:gd name="T5" fmla="*/ 0 h 318"/>
                <a:gd name="T6" fmla="*/ 0 60000 65536"/>
                <a:gd name="T7" fmla="*/ 0 60000 65536"/>
                <a:gd name="T8" fmla="*/ 0 60000 65536"/>
                <a:gd name="T9" fmla="*/ 0 w 267"/>
                <a:gd name="T10" fmla="*/ 0 h 318"/>
                <a:gd name="T11" fmla="*/ 267 w 267"/>
                <a:gd name="T12" fmla="*/ 318 h 318"/>
              </a:gdLst>
              <a:ahLst/>
              <a:cxnLst>
                <a:cxn ang="T6">
                  <a:pos x="T0" y="T1"/>
                </a:cxn>
                <a:cxn ang="T7">
                  <a:pos x="T2" y="T3"/>
                </a:cxn>
                <a:cxn ang="T8">
                  <a:pos x="T4" y="T5"/>
                </a:cxn>
              </a:cxnLst>
              <a:rect l="T9" t="T10" r="T11" b="T12"/>
              <a:pathLst>
                <a:path w="267" h="318">
                  <a:moveTo>
                    <a:pt x="0" y="318"/>
                  </a:moveTo>
                  <a:lnTo>
                    <a:pt x="157" y="1"/>
                  </a:lnTo>
                  <a:lnTo>
                    <a:pt x="267" y="0"/>
                  </a:lnTo>
                </a:path>
              </a:pathLst>
            </a:custGeom>
            <a:noFill/>
            <a:ln w="19050">
              <a:solidFill>
                <a:srgbClr val="000000"/>
              </a:solidFill>
              <a:round/>
              <a:headEnd type="arrow" w="sm" len="lg"/>
              <a:tailEnd/>
            </a:ln>
          </p:spPr>
          <p:txBody>
            <a:bodyPr/>
            <a:lstStyle/>
            <a:p>
              <a:endParaRPr lang="en-US"/>
            </a:p>
          </p:txBody>
        </p:sp>
        <p:sp>
          <p:nvSpPr>
            <p:cNvPr id="65564" name="Text Box 38"/>
            <p:cNvSpPr txBox="1">
              <a:spLocks noChangeArrowheads="1"/>
            </p:cNvSpPr>
            <p:nvPr/>
          </p:nvSpPr>
          <p:spPr bwMode="auto">
            <a:xfrm>
              <a:off x="797" y="2098"/>
              <a:ext cx="408" cy="288"/>
            </a:xfrm>
            <a:prstGeom prst="rect">
              <a:avLst/>
            </a:prstGeom>
            <a:noFill/>
            <a:ln w="9525">
              <a:noFill/>
              <a:miter lim="800000"/>
              <a:headEnd/>
              <a:tailEnd/>
            </a:ln>
          </p:spPr>
          <p:txBody>
            <a:bodyPr wrap="none">
              <a:spAutoFit/>
            </a:bodyPr>
            <a:lstStyle/>
            <a:p>
              <a:r>
                <a:rPr lang="en-US" sz="2400" i="1">
                  <a:solidFill>
                    <a:schemeClr val="accent2"/>
                  </a:solidFill>
                  <a:latin typeface="Symbol" pitchFamily="18" charset="2"/>
                  <a:cs typeface="Arial" charset="0"/>
                </a:rPr>
                <a:t>f</a:t>
              </a:r>
              <a:r>
                <a:rPr lang="en-US" sz="1600" i="1">
                  <a:solidFill>
                    <a:schemeClr val="accent2"/>
                  </a:solidFill>
                  <a:latin typeface="Symbol" pitchFamily="18" charset="2"/>
                  <a:cs typeface="Arial" charset="0"/>
                </a:rPr>
                <a:t> </a:t>
              </a:r>
              <a:r>
                <a:rPr lang="en-US" sz="2000">
                  <a:solidFill>
                    <a:schemeClr val="accent2"/>
                  </a:solidFill>
                  <a:latin typeface="Arial" charset="0"/>
                  <a:cs typeface="Arial" charset="0"/>
                </a:rPr>
                <a:t>xx</a:t>
              </a:r>
            </a:p>
          </p:txBody>
        </p:sp>
      </p:grpSp>
      <p:sp>
        <p:nvSpPr>
          <p:cNvPr id="121895" name="Rectangle 39"/>
          <p:cNvSpPr>
            <a:spLocks noChangeArrowheads="1"/>
          </p:cNvSpPr>
          <p:nvPr/>
        </p:nvSpPr>
        <p:spPr bwMode="auto">
          <a:xfrm>
            <a:off x="236538" y="1038225"/>
            <a:ext cx="8648700" cy="1200150"/>
          </a:xfrm>
          <a:prstGeom prst="rect">
            <a:avLst/>
          </a:prstGeom>
          <a:solidFill>
            <a:srgbClr val="FFFF99"/>
          </a:solidFill>
          <a:ln w="9525">
            <a:noFill/>
            <a:miter lim="800000"/>
            <a:headEnd/>
            <a:tailEnd/>
          </a:ln>
        </p:spPr>
        <p:txBody>
          <a:bodyPr wrap="none" anchor="ctr"/>
          <a:lstStyle/>
          <a:p>
            <a:endParaRPr lang="en-US" sz="2800"/>
          </a:p>
        </p:txBody>
      </p:sp>
      <p:grpSp>
        <p:nvGrpSpPr>
          <p:cNvPr id="7" name="Group 208"/>
          <p:cNvGrpSpPr>
            <a:grpSpLocks/>
          </p:cNvGrpSpPr>
          <p:nvPr/>
        </p:nvGrpSpPr>
        <p:grpSpPr bwMode="auto">
          <a:xfrm>
            <a:off x="422275" y="977900"/>
            <a:ext cx="8628063" cy="1154113"/>
            <a:chOff x="266" y="616"/>
            <a:chExt cx="5435" cy="727"/>
          </a:xfrm>
        </p:grpSpPr>
        <p:sp>
          <p:nvSpPr>
            <p:cNvPr id="121896" name="Rectangle 40"/>
            <p:cNvSpPr>
              <a:spLocks noChangeArrowheads="1"/>
            </p:cNvSpPr>
            <p:nvPr/>
          </p:nvSpPr>
          <p:spPr bwMode="auto">
            <a:xfrm>
              <a:off x="266"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sp>
          <p:nvSpPr>
            <p:cNvPr id="65562" name="Text Box 41"/>
            <p:cNvSpPr txBox="1">
              <a:spLocks noChangeArrowheads="1"/>
            </p:cNvSpPr>
            <p:nvPr/>
          </p:nvSpPr>
          <p:spPr bwMode="auto">
            <a:xfrm>
              <a:off x="510" y="616"/>
              <a:ext cx="5191"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Use leader line and local note to specify </a:t>
              </a:r>
              <a:r>
                <a:rPr lang="en-US" sz="2800" b="1">
                  <a:solidFill>
                    <a:schemeClr val="accent2"/>
                  </a:solidFill>
                  <a:latin typeface="Arial" charset="0"/>
                  <a:cs typeface="Arial" charset="0"/>
                </a:rPr>
                <a:t>diameter </a:t>
              </a:r>
              <a:r>
                <a:rPr lang="en-US" sz="2800">
                  <a:solidFill>
                    <a:srgbClr val="000000"/>
                  </a:solidFill>
                  <a:latin typeface="Arial" charset="0"/>
                  <a:cs typeface="Arial" charset="0"/>
                </a:rPr>
                <a:t/>
              </a:r>
              <a:br>
                <a:rPr lang="en-US" sz="2800">
                  <a:solidFill>
                    <a:srgbClr val="000000"/>
                  </a:solidFill>
                  <a:latin typeface="Arial" charset="0"/>
                  <a:cs typeface="Arial" charset="0"/>
                </a:rPr>
              </a:br>
              <a:r>
                <a:rPr lang="en-US" sz="2800">
                  <a:solidFill>
                    <a:srgbClr val="000000"/>
                  </a:solidFill>
                  <a:latin typeface="Arial" charset="0"/>
                  <a:cs typeface="Arial" charset="0"/>
                </a:rPr>
                <a:t>and </a:t>
              </a:r>
              <a:r>
                <a:rPr lang="en-US" sz="2800" b="1">
                  <a:solidFill>
                    <a:schemeClr val="accent2"/>
                  </a:solidFill>
                  <a:latin typeface="Arial" charset="0"/>
                  <a:cs typeface="Arial" charset="0"/>
                </a:rPr>
                <a:t>hole’s depth</a:t>
              </a:r>
              <a:r>
                <a:rPr lang="en-US" sz="2800">
                  <a:solidFill>
                    <a:srgbClr val="000000"/>
                  </a:solidFill>
                  <a:latin typeface="Arial" charset="0"/>
                  <a:cs typeface="Arial" charset="0"/>
                </a:rPr>
                <a:t> in the circular view.</a:t>
              </a:r>
            </a:p>
          </p:txBody>
        </p:sp>
      </p:grpSp>
      <p:sp>
        <p:nvSpPr>
          <p:cNvPr id="65547" name="Rectangle 4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HOLES : </a:t>
            </a:r>
            <a:r>
              <a:rPr lang="en-US" sz="3200" b="1">
                <a:solidFill>
                  <a:srgbClr val="CC3300"/>
                </a:solidFill>
                <a:latin typeface="Arial" charset="0"/>
                <a:cs typeface="Arial" charset="0"/>
              </a:rPr>
              <a:t>SMALL  SIZE</a:t>
            </a:r>
          </a:p>
        </p:txBody>
      </p:sp>
      <p:grpSp>
        <p:nvGrpSpPr>
          <p:cNvPr id="8" name="Group 216"/>
          <p:cNvGrpSpPr>
            <a:grpSpLocks/>
          </p:cNvGrpSpPr>
          <p:nvPr/>
        </p:nvGrpSpPr>
        <p:grpSpPr bwMode="auto">
          <a:xfrm>
            <a:off x="7137400" y="3405188"/>
            <a:ext cx="1878013" cy="862012"/>
            <a:chOff x="4496" y="2145"/>
            <a:chExt cx="1183" cy="543"/>
          </a:xfrm>
        </p:grpSpPr>
        <p:sp>
          <p:nvSpPr>
            <p:cNvPr id="65559" name="Freeform 51"/>
            <p:cNvSpPr>
              <a:spLocks/>
            </p:cNvSpPr>
            <p:nvPr/>
          </p:nvSpPr>
          <p:spPr bwMode="auto">
            <a:xfrm>
              <a:off x="4496" y="2370"/>
              <a:ext cx="267" cy="318"/>
            </a:xfrm>
            <a:custGeom>
              <a:avLst/>
              <a:gdLst>
                <a:gd name="T0" fmla="*/ 0 w 267"/>
                <a:gd name="T1" fmla="*/ 318 h 318"/>
                <a:gd name="T2" fmla="*/ 157 w 267"/>
                <a:gd name="T3" fmla="*/ 1 h 318"/>
                <a:gd name="T4" fmla="*/ 267 w 267"/>
                <a:gd name="T5" fmla="*/ 0 h 318"/>
                <a:gd name="T6" fmla="*/ 0 60000 65536"/>
                <a:gd name="T7" fmla="*/ 0 60000 65536"/>
                <a:gd name="T8" fmla="*/ 0 60000 65536"/>
                <a:gd name="T9" fmla="*/ 0 w 267"/>
                <a:gd name="T10" fmla="*/ 0 h 318"/>
                <a:gd name="T11" fmla="*/ 267 w 267"/>
                <a:gd name="T12" fmla="*/ 318 h 318"/>
              </a:gdLst>
              <a:ahLst/>
              <a:cxnLst>
                <a:cxn ang="T6">
                  <a:pos x="T0" y="T1"/>
                </a:cxn>
                <a:cxn ang="T7">
                  <a:pos x="T2" y="T3"/>
                </a:cxn>
                <a:cxn ang="T8">
                  <a:pos x="T4" y="T5"/>
                </a:cxn>
              </a:cxnLst>
              <a:rect l="T9" t="T10" r="T11" b="T12"/>
              <a:pathLst>
                <a:path w="267" h="318">
                  <a:moveTo>
                    <a:pt x="0" y="318"/>
                  </a:moveTo>
                  <a:lnTo>
                    <a:pt x="157" y="1"/>
                  </a:lnTo>
                  <a:lnTo>
                    <a:pt x="267" y="0"/>
                  </a:lnTo>
                </a:path>
              </a:pathLst>
            </a:custGeom>
            <a:noFill/>
            <a:ln w="19050">
              <a:solidFill>
                <a:srgbClr val="000000"/>
              </a:solidFill>
              <a:round/>
              <a:headEnd type="arrow" w="sm" len="lg"/>
              <a:tailEnd/>
            </a:ln>
          </p:spPr>
          <p:txBody>
            <a:bodyPr/>
            <a:lstStyle/>
            <a:p>
              <a:endParaRPr lang="en-US"/>
            </a:p>
          </p:txBody>
        </p:sp>
        <p:sp>
          <p:nvSpPr>
            <p:cNvPr id="65560" name="Text Box 52"/>
            <p:cNvSpPr txBox="1">
              <a:spLocks noChangeArrowheads="1"/>
            </p:cNvSpPr>
            <p:nvPr/>
          </p:nvSpPr>
          <p:spPr bwMode="auto">
            <a:xfrm>
              <a:off x="4621" y="2145"/>
              <a:ext cx="1058" cy="250"/>
            </a:xfrm>
            <a:prstGeom prst="rect">
              <a:avLst/>
            </a:prstGeom>
            <a:noFill/>
            <a:ln w="9525">
              <a:noFill/>
              <a:miter lim="800000"/>
              <a:headEnd/>
              <a:tailEnd/>
            </a:ln>
          </p:spPr>
          <p:txBody>
            <a:bodyPr wrap="none">
              <a:spAutoFit/>
            </a:bodyPr>
            <a:lstStyle/>
            <a:p>
              <a:r>
                <a:rPr lang="en-US" sz="2000">
                  <a:solidFill>
                    <a:schemeClr val="accent2"/>
                  </a:solidFill>
                  <a:latin typeface="Arial" charset="0"/>
                  <a:cs typeface="Arial" charset="0"/>
                </a:rPr>
                <a:t>xx Drill, Thru.</a:t>
              </a:r>
            </a:p>
          </p:txBody>
        </p:sp>
      </p:grpSp>
      <p:sp>
        <p:nvSpPr>
          <p:cNvPr id="121997" name="Text Box 141"/>
          <p:cNvSpPr txBox="1">
            <a:spLocks noChangeArrowheads="1"/>
          </p:cNvSpPr>
          <p:nvPr/>
        </p:nvSpPr>
        <p:spPr bwMode="auto">
          <a:xfrm>
            <a:off x="288925" y="2351088"/>
            <a:ext cx="2239963" cy="307975"/>
          </a:xfrm>
          <a:prstGeom prst="rect">
            <a:avLst/>
          </a:prstGeom>
          <a:noFill/>
          <a:ln w="9525">
            <a:noFill/>
            <a:miter lim="800000"/>
            <a:headEnd/>
            <a:tailEnd/>
          </a:ln>
        </p:spPr>
        <p:txBody>
          <a:bodyPr wrap="none">
            <a:spAutoFit/>
          </a:bodyPr>
          <a:lstStyle/>
          <a:p>
            <a:r>
              <a:rPr lang="en-US" sz="1400">
                <a:solidFill>
                  <a:srgbClr val="000000"/>
                </a:solidFill>
                <a:latin typeface="Arial" charset="0"/>
              </a:rPr>
              <a:t>1) Through thickness hole</a:t>
            </a:r>
            <a:endParaRPr lang="th-TH" sz="1400">
              <a:solidFill>
                <a:srgbClr val="000000"/>
              </a:solidFill>
              <a:latin typeface="Arial" charset="0"/>
            </a:endParaRPr>
          </a:p>
        </p:txBody>
      </p:sp>
      <p:grpSp>
        <p:nvGrpSpPr>
          <p:cNvPr id="9" name="Group 214"/>
          <p:cNvGrpSpPr>
            <a:grpSpLocks/>
          </p:cNvGrpSpPr>
          <p:nvPr/>
        </p:nvGrpSpPr>
        <p:grpSpPr bwMode="auto">
          <a:xfrm>
            <a:off x="3044825" y="3327400"/>
            <a:ext cx="1470025" cy="939800"/>
            <a:chOff x="1918" y="2096"/>
            <a:chExt cx="926" cy="592"/>
          </a:xfrm>
        </p:grpSpPr>
        <p:sp>
          <p:nvSpPr>
            <p:cNvPr id="65557" name="Freeform 148"/>
            <p:cNvSpPr>
              <a:spLocks/>
            </p:cNvSpPr>
            <p:nvPr/>
          </p:nvSpPr>
          <p:spPr bwMode="auto">
            <a:xfrm>
              <a:off x="1918" y="2370"/>
              <a:ext cx="267" cy="318"/>
            </a:xfrm>
            <a:custGeom>
              <a:avLst/>
              <a:gdLst>
                <a:gd name="T0" fmla="*/ 0 w 267"/>
                <a:gd name="T1" fmla="*/ 318 h 318"/>
                <a:gd name="T2" fmla="*/ 157 w 267"/>
                <a:gd name="T3" fmla="*/ 1 h 318"/>
                <a:gd name="T4" fmla="*/ 267 w 267"/>
                <a:gd name="T5" fmla="*/ 0 h 318"/>
                <a:gd name="T6" fmla="*/ 0 60000 65536"/>
                <a:gd name="T7" fmla="*/ 0 60000 65536"/>
                <a:gd name="T8" fmla="*/ 0 60000 65536"/>
                <a:gd name="T9" fmla="*/ 0 w 267"/>
                <a:gd name="T10" fmla="*/ 0 h 318"/>
                <a:gd name="T11" fmla="*/ 267 w 267"/>
                <a:gd name="T12" fmla="*/ 318 h 318"/>
              </a:gdLst>
              <a:ahLst/>
              <a:cxnLst>
                <a:cxn ang="T6">
                  <a:pos x="T0" y="T1"/>
                </a:cxn>
                <a:cxn ang="T7">
                  <a:pos x="T2" y="T3"/>
                </a:cxn>
                <a:cxn ang="T8">
                  <a:pos x="T4" y="T5"/>
                </a:cxn>
              </a:cxnLst>
              <a:rect l="T9" t="T10" r="T11" b="T12"/>
              <a:pathLst>
                <a:path w="267" h="318">
                  <a:moveTo>
                    <a:pt x="0" y="318"/>
                  </a:moveTo>
                  <a:lnTo>
                    <a:pt x="157" y="1"/>
                  </a:lnTo>
                  <a:lnTo>
                    <a:pt x="267" y="0"/>
                  </a:lnTo>
                </a:path>
              </a:pathLst>
            </a:custGeom>
            <a:noFill/>
            <a:ln w="19050">
              <a:solidFill>
                <a:srgbClr val="000000"/>
              </a:solidFill>
              <a:round/>
              <a:headEnd type="arrow" w="sm" len="lg"/>
              <a:tailEnd/>
            </a:ln>
          </p:spPr>
          <p:txBody>
            <a:bodyPr/>
            <a:lstStyle/>
            <a:p>
              <a:endParaRPr lang="en-US"/>
            </a:p>
          </p:txBody>
        </p:sp>
        <p:sp>
          <p:nvSpPr>
            <p:cNvPr id="65558" name="Text Box 149"/>
            <p:cNvSpPr txBox="1">
              <a:spLocks noChangeArrowheads="1"/>
            </p:cNvSpPr>
            <p:nvPr/>
          </p:nvSpPr>
          <p:spPr bwMode="auto">
            <a:xfrm>
              <a:off x="2019" y="2096"/>
              <a:ext cx="825" cy="288"/>
            </a:xfrm>
            <a:prstGeom prst="rect">
              <a:avLst/>
            </a:prstGeom>
            <a:noFill/>
            <a:ln w="9525">
              <a:noFill/>
              <a:miter lim="800000"/>
              <a:headEnd/>
              <a:tailEnd/>
            </a:ln>
          </p:spPr>
          <p:txBody>
            <a:bodyPr wrap="none">
              <a:spAutoFit/>
            </a:bodyPr>
            <a:lstStyle/>
            <a:p>
              <a:r>
                <a:rPr lang="en-US" sz="2400" i="1">
                  <a:solidFill>
                    <a:schemeClr val="accent2"/>
                  </a:solidFill>
                  <a:latin typeface="Symbol" pitchFamily="18" charset="2"/>
                  <a:cs typeface="Arial" charset="0"/>
                </a:rPr>
                <a:t>f</a:t>
              </a:r>
              <a:r>
                <a:rPr lang="en-US" sz="1600" i="1">
                  <a:solidFill>
                    <a:schemeClr val="accent2"/>
                  </a:solidFill>
                  <a:latin typeface="Symbol" pitchFamily="18" charset="2"/>
                  <a:cs typeface="Arial" charset="0"/>
                </a:rPr>
                <a:t> </a:t>
              </a:r>
              <a:r>
                <a:rPr lang="en-US" sz="2000">
                  <a:solidFill>
                    <a:schemeClr val="accent2"/>
                  </a:solidFill>
                  <a:latin typeface="Arial" charset="0"/>
                  <a:cs typeface="Arial" charset="0"/>
                </a:rPr>
                <a:t>xx Thru.</a:t>
              </a:r>
            </a:p>
          </p:txBody>
        </p:sp>
      </p:grpSp>
      <p:sp>
        <p:nvSpPr>
          <p:cNvPr id="122017" name="Rectangle 161"/>
          <p:cNvSpPr>
            <a:spLocks noChangeArrowheads="1"/>
          </p:cNvSpPr>
          <p:nvPr/>
        </p:nvSpPr>
        <p:spPr bwMode="auto">
          <a:xfrm>
            <a:off x="1795463" y="4251325"/>
            <a:ext cx="455612"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or</a:t>
            </a:r>
            <a:endParaRPr lang="th-TH" sz="2400">
              <a:solidFill>
                <a:srgbClr val="000000"/>
              </a:solidFill>
              <a:latin typeface="Arial" charset="0"/>
            </a:endParaRPr>
          </a:p>
        </p:txBody>
      </p:sp>
      <p:grpSp>
        <p:nvGrpSpPr>
          <p:cNvPr id="10" name="Group 215"/>
          <p:cNvGrpSpPr>
            <a:grpSpLocks/>
          </p:cNvGrpSpPr>
          <p:nvPr/>
        </p:nvGrpSpPr>
        <p:grpSpPr bwMode="auto">
          <a:xfrm>
            <a:off x="5076825" y="3379788"/>
            <a:ext cx="1177925" cy="887412"/>
            <a:chOff x="3198" y="2129"/>
            <a:chExt cx="742" cy="559"/>
          </a:xfrm>
        </p:grpSpPr>
        <p:sp>
          <p:nvSpPr>
            <p:cNvPr id="65555" name="Freeform 168"/>
            <p:cNvSpPr>
              <a:spLocks/>
            </p:cNvSpPr>
            <p:nvPr/>
          </p:nvSpPr>
          <p:spPr bwMode="auto">
            <a:xfrm>
              <a:off x="3198" y="2370"/>
              <a:ext cx="267" cy="318"/>
            </a:xfrm>
            <a:custGeom>
              <a:avLst/>
              <a:gdLst>
                <a:gd name="T0" fmla="*/ 0 w 267"/>
                <a:gd name="T1" fmla="*/ 318 h 318"/>
                <a:gd name="T2" fmla="*/ 157 w 267"/>
                <a:gd name="T3" fmla="*/ 1 h 318"/>
                <a:gd name="T4" fmla="*/ 267 w 267"/>
                <a:gd name="T5" fmla="*/ 0 h 318"/>
                <a:gd name="T6" fmla="*/ 0 60000 65536"/>
                <a:gd name="T7" fmla="*/ 0 60000 65536"/>
                <a:gd name="T8" fmla="*/ 0 60000 65536"/>
                <a:gd name="T9" fmla="*/ 0 w 267"/>
                <a:gd name="T10" fmla="*/ 0 h 318"/>
                <a:gd name="T11" fmla="*/ 267 w 267"/>
                <a:gd name="T12" fmla="*/ 318 h 318"/>
              </a:gdLst>
              <a:ahLst/>
              <a:cxnLst>
                <a:cxn ang="T6">
                  <a:pos x="T0" y="T1"/>
                </a:cxn>
                <a:cxn ang="T7">
                  <a:pos x="T2" y="T3"/>
                </a:cxn>
                <a:cxn ang="T8">
                  <a:pos x="T4" y="T5"/>
                </a:cxn>
              </a:cxnLst>
              <a:rect l="T9" t="T10" r="T11" b="T12"/>
              <a:pathLst>
                <a:path w="267" h="318">
                  <a:moveTo>
                    <a:pt x="0" y="318"/>
                  </a:moveTo>
                  <a:lnTo>
                    <a:pt x="157" y="1"/>
                  </a:lnTo>
                  <a:lnTo>
                    <a:pt x="267" y="0"/>
                  </a:lnTo>
                </a:path>
              </a:pathLst>
            </a:custGeom>
            <a:noFill/>
            <a:ln w="19050">
              <a:solidFill>
                <a:srgbClr val="000000"/>
              </a:solidFill>
              <a:round/>
              <a:headEnd type="arrow" w="sm" len="lg"/>
              <a:tailEnd/>
            </a:ln>
          </p:spPr>
          <p:txBody>
            <a:bodyPr/>
            <a:lstStyle/>
            <a:p>
              <a:endParaRPr lang="en-US"/>
            </a:p>
          </p:txBody>
        </p:sp>
        <p:sp>
          <p:nvSpPr>
            <p:cNvPr id="65556" name="Text Box 169"/>
            <p:cNvSpPr txBox="1">
              <a:spLocks noChangeArrowheads="1"/>
            </p:cNvSpPr>
            <p:nvPr/>
          </p:nvSpPr>
          <p:spPr bwMode="auto">
            <a:xfrm>
              <a:off x="3299" y="2129"/>
              <a:ext cx="641" cy="250"/>
            </a:xfrm>
            <a:prstGeom prst="rect">
              <a:avLst/>
            </a:prstGeom>
            <a:noFill/>
            <a:ln w="9525">
              <a:noFill/>
              <a:miter lim="800000"/>
              <a:headEnd/>
              <a:tailEnd/>
            </a:ln>
          </p:spPr>
          <p:txBody>
            <a:bodyPr wrap="none">
              <a:spAutoFit/>
            </a:bodyPr>
            <a:lstStyle/>
            <a:p>
              <a:r>
                <a:rPr lang="en-US" sz="2000">
                  <a:solidFill>
                    <a:schemeClr val="accent2"/>
                  </a:solidFill>
                  <a:latin typeface="Arial" charset="0"/>
                  <a:cs typeface="Arial" charset="0"/>
                </a:rPr>
                <a:t>xx Drill.</a:t>
              </a:r>
            </a:p>
          </p:txBody>
        </p:sp>
      </p:grpSp>
      <p:sp>
        <p:nvSpPr>
          <p:cNvPr id="122028" name="Rectangle 172"/>
          <p:cNvSpPr>
            <a:spLocks noChangeArrowheads="1"/>
          </p:cNvSpPr>
          <p:nvPr/>
        </p:nvSpPr>
        <p:spPr bwMode="auto">
          <a:xfrm>
            <a:off x="3827463" y="4251325"/>
            <a:ext cx="455612"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or</a:t>
            </a:r>
            <a:endParaRPr lang="th-TH" sz="2400">
              <a:solidFill>
                <a:srgbClr val="000000"/>
              </a:solidFill>
              <a:latin typeface="Arial" charset="0"/>
            </a:endParaRPr>
          </a:p>
        </p:txBody>
      </p:sp>
      <p:sp>
        <p:nvSpPr>
          <p:cNvPr id="122029" name="Rectangle 173"/>
          <p:cNvSpPr>
            <a:spLocks noChangeArrowheads="1"/>
          </p:cNvSpPr>
          <p:nvPr/>
        </p:nvSpPr>
        <p:spPr bwMode="auto">
          <a:xfrm>
            <a:off x="5935663" y="4251325"/>
            <a:ext cx="455612"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or</a:t>
            </a:r>
            <a:endParaRPr lang="th-TH" sz="2400">
              <a:solidFill>
                <a:srgbClr val="000000"/>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1895"/>
                                        </p:tgtEl>
                                        <p:attrNameLst>
                                          <p:attrName>style.visibility</p:attrName>
                                        </p:attrNameLst>
                                      </p:cBhvr>
                                      <p:to>
                                        <p:strVal val="visible"/>
                                      </p:to>
                                    </p:set>
                                    <p:animEffect transition="in" filter="fade">
                                      <p:cBhvr>
                                        <p:cTn id="12" dur="1000"/>
                                        <p:tgtEl>
                                          <p:spTgt spid="12189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1997"/>
                                        </p:tgtEl>
                                        <p:attrNameLst>
                                          <p:attrName>style.visibility</p:attrName>
                                        </p:attrNameLst>
                                      </p:cBhvr>
                                      <p:to>
                                        <p:strVal val="visible"/>
                                      </p:to>
                                    </p:set>
                                    <p:animEffect transition="in" filter="slide(fromLeft)">
                                      <p:cBhvr>
                                        <p:cTn id="17" dur="1000"/>
                                        <p:tgtEl>
                                          <p:spTgt spid="1219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22017"/>
                                        </p:tgtEl>
                                        <p:attrNameLst>
                                          <p:attrName>style.visibility</p:attrName>
                                        </p:attrNameLst>
                                      </p:cBhvr>
                                      <p:to>
                                        <p:strVal val="visible"/>
                                      </p:to>
                                    </p:set>
                                    <p:animEffect transition="in" filter="slide(fromLeft)">
                                      <p:cBhvr>
                                        <p:cTn id="32" dur="1000"/>
                                        <p:tgtEl>
                                          <p:spTgt spid="122017"/>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2059"/>
                                        </p:tgtEl>
                                        <p:attrNameLst>
                                          <p:attrName>style.visibility</p:attrName>
                                        </p:attrNameLst>
                                      </p:cBhvr>
                                      <p:to>
                                        <p:strVal val="visible"/>
                                      </p:to>
                                    </p:set>
                                    <p:animEffect transition="in" filter="dissolve">
                                      <p:cBhvr>
                                        <p:cTn id="45" dur="500"/>
                                        <p:tgtEl>
                                          <p:spTgt spid="122059"/>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122028"/>
                                        </p:tgtEl>
                                        <p:attrNameLst>
                                          <p:attrName>style.visibility</p:attrName>
                                        </p:attrNameLst>
                                      </p:cBhvr>
                                      <p:to>
                                        <p:strVal val="visible"/>
                                      </p:to>
                                    </p:set>
                                    <p:animEffect transition="in" filter="slide(fromLeft)">
                                      <p:cBhvr>
                                        <p:cTn id="50" dur="1000"/>
                                        <p:tgtEl>
                                          <p:spTgt spid="122028"/>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122029"/>
                                        </p:tgtEl>
                                        <p:attrNameLst>
                                          <p:attrName>style.visibility</p:attrName>
                                        </p:attrNameLst>
                                      </p:cBhvr>
                                      <p:to>
                                        <p:strVal val="visible"/>
                                      </p:to>
                                    </p:set>
                                    <p:animEffect transition="in" filter="slide(fromLeft)">
                                      <p:cBhvr>
                                        <p:cTn id="63" dur="1000"/>
                                        <p:tgtEl>
                                          <p:spTgt spid="122029"/>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22058"/>
                                        </p:tgtEl>
                                        <p:attrNameLst>
                                          <p:attrName>style.visibility</p:attrName>
                                        </p:attrNameLst>
                                      </p:cBhvr>
                                      <p:to>
                                        <p:strVal val="visible"/>
                                      </p:to>
                                    </p:set>
                                    <p:animEffect transition="in" filter="dissolve">
                                      <p:cBhvr>
                                        <p:cTn id="76" dur="500"/>
                                        <p:tgtEl>
                                          <p:spTgt spid="12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59" grpId="0" animBg="1"/>
      <p:bldP spid="122058" grpId="0" animBg="1"/>
      <p:bldP spid="121895" grpId="0" animBg="1"/>
      <p:bldP spid="121997" grpId="0"/>
      <p:bldP spid="122017" grpId="0"/>
      <p:bldP spid="122028" grpId="0"/>
      <p:bldP spid="1220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087" name="Picture 135"/>
          <p:cNvPicPr>
            <a:picLocks noChangeAspect="1" noChangeArrowheads="1"/>
          </p:cNvPicPr>
          <p:nvPr/>
        </p:nvPicPr>
        <p:blipFill>
          <a:blip r:embed="rId2">
            <a:clrChange>
              <a:clrFrom>
                <a:srgbClr val="E1E9D2"/>
              </a:clrFrom>
              <a:clrTo>
                <a:srgbClr val="E1E9D2">
                  <a:alpha val="0"/>
                </a:srgbClr>
              </a:clrTo>
            </a:clrChange>
            <a:lum bright="18000" contrast="42000"/>
          </a:blip>
          <a:srcRect/>
          <a:stretch>
            <a:fillRect/>
          </a:stretch>
        </p:blipFill>
        <p:spPr bwMode="auto">
          <a:xfrm>
            <a:off x="427038" y="2940050"/>
            <a:ext cx="457200" cy="3438525"/>
          </a:xfrm>
          <a:prstGeom prst="rect">
            <a:avLst/>
          </a:prstGeom>
          <a:noFill/>
          <a:ln w="9525">
            <a:noFill/>
            <a:miter lim="800000"/>
            <a:headEnd/>
            <a:tailEnd/>
          </a:ln>
        </p:spPr>
      </p:pic>
      <p:pic>
        <p:nvPicPr>
          <p:cNvPr id="126086" name="Picture 134"/>
          <p:cNvPicPr>
            <a:picLocks noChangeAspect="1" noChangeArrowheads="1"/>
          </p:cNvPicPr>
          <p:nvPr/>
        </p:nvPicPr>
        <p:blipFill>
          <a:blip r:embed="rId3">
            <a:clrChange>
              <a:clrFrom>
                <a:srgbClr val="FEFEFE"/>
              </a:clrFrom>
              <a:clrTo>
                <a:srgbClr val="FEFEFE">
                  <a:alpha val="0"/>
                </a:srgbClr>
              </a:clrTo>
            </a:clrChange>
            <a:lum bright="-6000" contrast="6000"/>
          </a:blip>
          <a:srcRect/>
          <a:stretch>
            <a:fillRect/>
          </a:stretch>
        </p:blipFill>
        <p:spPr bwMode="auto">
          <a:xfrm>
            <a:off x="890588" y="4146550"/>
            <a:ext cx="1871662" cy="2498725"/>
          </a:xfrm>
          <a:prstGeom prst="rect">
            <a:avLst/>
          </a:prstGeom>
          <a:noFill/>
          <a:ln w="9525">
            <a:noFill/>
            <a:miter lim="800000"/>
            <a:headEnd/>
            <a:tailEnd/>
          </a:ln>
        </p:spPr>
      </p:pic>
      <p:grpSp>
        <p:nvGrpSpPr>
          <p:cNvPr id="2" name="Group 131"/>
          <p:cNvGrpSpPr>
            <a:grpSpLocks/>
          </p:cNvGrpSpPr>
          <p:nvPr/>
        </p:nvGrpSpPr>
        <p:grpSpPr bwMode="auto">
          <a:xfrm>
            <a:off x="5995988" y="3509963"/>
            <a:ext cx="1235075" cy="1117600"/>
            <a:chOff x="3777" y="2211"/>
            <a:chExt cx="778" cy="704"/>
          </a:xfrm>
        </p:grpSpPr>
        <p:sp>
          <p:nvSpPr>
            <p:cNvPr id="66612" name="Freeform 115"/>
            <p:cNvSpPr>
              <a:spLocks/>
            </p:cNvSpPr>
            <p:nvPr/>
          </p:nvSpPr>
          <p:spPr bwMode="auto">
            <a:xfrm>
              <a:off x="3826" y="2217"/>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6613" name="Oval 44"/>
            <p:cNvSpPr>
              <a:spLocks noChangeArrowheads="1"/>
            </p:cNvSpPr>
            <p:nvPr/>
          </p:nvSpPr>
          <p:spPr bwMode="auto">
            <a:xfrm>
              <a:off x="3973" y="2382"/>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6614" name="Line 45"/>
            <p:cNvSpPr>
              <a:spLocks noChangeShapeType="1"/>
            </p:cNvSpPr>
            <p:nvPr/>
          </p:nvSpPr>
          <p:spPr bwMode="auto">
            <a:xfrm>
              <a:off x="4262" y="2571"/>
              <a:ext cx="293" cy="0"/>
            </a:xfrm>
            <a:prstGeom prst="line">
              <a:avLst/>
            </a:prstGeom>
            <a:noFill/>
            <a:ln w="19050">
              <a:solidFill>
                <a:srgbClr val="000000"/>
              </a:solidFill>
              <a:round/>
              <a:headEnd/>
              <a:tailEnd/>
            </a:ln>
          </p:spPr>
          <p:txBody>
            <a:bodyPr/>
            <a:lstStyle/>
            <a:p>
              <a:endParaRPr lang="en-US"/>
            </a:p>
          </p:txBody>
        </p:sp>
        <p:sp>
          <p:nvSpPr>
            <p:cNvPr id="66615" name="Line 46"/>
            <p:cNvSpPr>
              <a:spLocks noChangeShapeType="1"/>
            </p:cNvSpPr>
            <p:nvPr/>
          </p:nvSpPr>
          <p:spPr bwMode="auto">
            <a:xfrm flipV="1">
              <a:off x="4161" y="2211"/>
              <a:ext cx="0" cy="256"/>
            </a:xfrm>
            <a:prstGeom prst="line">
              <a:avLst/>
            </a:prstGeom>
            <a:noFill/>
            <a:ln w="19050">
              <a:solidFill>
                <a:srgbClr val="000000"/>
              </a:solidFill>
              <a:round/>
              <a:headEnd/>
              <a:tailEnd/>
            </a:ln>
          </p:spPr>
          <p:txBody>
            <a:bodyPr/>
            <a:lstStyle/>
            <a:p>
              <a:endParaRPr lang="en-US"/>
            </a:p>
          </p:txBody>
        </p:sp>
        <p:sp>
          <p:nvSpPr>
            <p:cNvPr id="66616" name="Line 47"/>
            <p:cNvSpPr>
              <a:spLocks noChangeShapeType="1"/>
            </p:cNvSpPr>
            <p:nvPr/>
          </p:nvSpPr>
          <p:spPr bwMode="auto">
            <a:xfrm>
              <a:off x="4161" y="2663"/>
              <a:ext cx="0" cy="238"/>
            </a:xfrm>
            <a:prstGeom prst="line">
              <a:avLst/>
            </a:prstGeom>
            <a:noFill/>
            <a:ln w="19050">
              <a:solidFill>
                <a:srgbClr val="000000"/>
              </a:solidFill>
              <a:round/>
              <a:headEnd/>
              <a:tailEnd/>
            </a:ln>
          </p:spPr>
          <p:txBody>
            <a:bodyPr/>
            <a:lstStyle/>
            <a:p>
              <a:endParaRPr lang="en-US"/>
            </a:p>
          </p:txBody>
        </p:sp>
        <p:sp>
          <p:nvSpPr>
            <p:cNvPr id="66617" name="Line 48"/>
            <p:cNvSpPr>
              <a:spLocks noChangeShapeType="1"/>
            </p:cNvSpPr>
            <p:nvPr/>
          </p:nvSpPr>
          <p:spPr bwMode="auto">
            <a:xfrm flipH="1">
              <a:off x="3777" y="2571"/>
              <a:ext cx="284" cy="0"/>
            </a:xfrm>
            <a:prstGeom prst="line">
              <a:avLst/>
            </a:prstGeom>
            <a:noFill/>
            <a:ln w="19050">
              <a:solidFill>
                <a:srgbClr val="000000"/>
              </a:solidFill>
              <a:round/>
              <a:headEnd/>
              <a:tailEnd/>
            </a:ln>
          </p:spPr>
          <p:txBody>
            <a:bodyPr/>
            <a:lstStyle/>
            <a:p>
              <a:endParaRPr lang="en-US"/>
            </a:p>
          </p:txBody>
        </p:sp>
        <p:sp>
          <p:nvSpPr>
            <p:cNvPr id="66618" name="Line 51"/>
            <p:cNvSpPr>
              <a:spLocks noChangeShapeType="1"/>
            </p:cNvSpPr>
            <p:nvPr/>
          </p:nvSpPr>
          <p:spPr bwMode="auto">
            <a:xfrm>
              <a:off x="4116" y="2571"/>
              <a:ext cx="96" cy="0"/>
            </a:xfrm>
            <a:prstGeom prst="line">
              <a:avLst/>
            </a:prstGeom>
            <a:noFill/>
            <a:ln w="19050">
              <a:solidFill>
                <a:srgbClr val="000000"/>
              </a:solidFill>
              <a:round/>
              <a:headEnd/>
              <a:tailEnd/>
            </a:ln>
          </p:spPr>
          <p:txBody>
            <a:bodyPr/>
            <a:lstStyle/>
            <a:p>
              <a:endParaRPr lang="en-US"/>
            </a:p>
          </p:txBody>
        </p:sp>
        <p:sp>
          <p:nvSpPr>
            <p:cNvPr id="66619" name="Line 52"/>
            <p:cNvSpPr>
              <a:spLocks noChangeShapeType="1"/>
            </p:cNvSpPr>
            <p:nvPr/>
          </p:nvSpPr>
          <p:spPr bwMode="auto">
            <a:xfrm rot="5400000">
              <a:off x="4112" y="2570"/>
              <a:ext cx="96" cy="0"/>
            </a:xfrm>
            <a:prstGeom prst="line">
              <a:avLst/>
            </a:prstGeom>
            <a:noFill/>
            <a:ln w="19050">
              <a:solidFill>
                <a:srgbClr val="000000"/>
              </a:solidFill>
              <a:round/>
              <a:headEnd/>
              <a:tailEnd/>
            </a:ln>
          </p:spPr>
          <p:txBody>
            <a:bodyPr/>
            <a:lstStyle/>
            <a:p>
              <a:endParaRPr lang="en-US"/>
            </a:p>
          </p:txBody>
        </p:sp>
      </p:grpSp>
      <p:grpSp>
        <p:nvGrpSpPr>
          <p:cNvPr id="3" name="Group 125"/>
          <p:cNvGrpSpPr>
            <a:grpSpLocks/>
          </p:cNvGrpSpPr>
          <p:nvPr/>
        </p:nvGrpSpPr>
        <p:grpSpPr bwMode="auto">
          <a:xfrm>
            <a:off x="3095625" y="3506788"/>
            <a:ext cx="1235075" cy="1108075"/>
            <a:chOff x="414" y="2209"/>
            <a:chExt cx="778" cy="698"/>
          </a:xfrm>
        </p:grpSpPr>
        <p:sp>
          <p:nvSpPr>
            <p:cNvPr id="66604" name="Freeform 114"/>
            <p:cNvSpPr>
              <a:spLocks/>
            </p:cNvSpPr>
            <p:nvPr/>
          </p:nvSpPr>
          <p:spPr bwMode="auto">
            <a:xfrm>
              <a:off x="477" y="2209"/>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6605" name="Oval 2"/>
            <p:cNvSpPr>
              <a:spLocks noChangeArrowheads="1"/>
            </p:cNvSpPr>
            <p:nvPr/>
          </p:nvSpPr>
          <p:spPr bwMode="auto">
            <a:xfrm>
              <a:off x="610" y="2384"/>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6606" name="Line 3"/>
            <p:cNvSpPr>
              <a:spLocks noChangeShapeType="1"/>
            </p:cNvSpPr>
            <p:nvPr/>
          </p:nvSpPr>
          <p:spPr bwMode="auto">
            <a:xfrm>
              <a:off x="899" y="2573"/>
              <a:ext cx="293" cy="0"/>
            </a:xfrm>
            <a:prstGeom prst="line">
              <a:avLst/>
            </a:prstGeom>
            <a:noFill/>
            <a:ln w="19050">
              <a:solidFill>
                <a:srgbClr val="000000"/>
              </a:solidFill>
              <a:round/>
              <a:headEnd/>
              <a:tailEnd/>
            </a:ln>
          </p:spPr>
          <p:txBody>
            <a:bodyPr/>
            <a:lstStyle/>
            <a:p>
              <a:endParaRPr lang="en-US"/>
            </a:p>
          </p:txBody>
        </p:sp>
        <p:sp>
          <p:nvSpPr>
            <p:cNvPr id="66607" name="Line 4"/>
            <p:cNvSpPr>
              <a:spLocks noChangeShapeType="1"/>
            </p:cNvSpPr>
            <p:nvPr/>
          </p:nvSpPr>
          <p:spPr bwMode="auto">
            <a:xfrm flipV="1">
              <a:off x="798" y="2213"/>
              <a:ext cx="0" cy="256"/>
            </a:xfrm>
            <a:prstGeom prst="line">
              <a:avLst/>
            </a:prstGeom>
            <a:noFill/>
            <a:ln w="19050">
              <a:solidFill>
                <a:srgbClr val="000000"/>
              </a:solidFill>
              <a:round/>
              <a:headEnd/>
              <a:tailEnd/>
            </a:ln>
          </p:spPr>
          <p:txBody>
            <a:bodyPr/>
            <a:lstStyle/>
            <a:p>
              <a:endParaRPr lang="en-US"/>
            </a:p>
          </p:txBody>
        </p:sp>
        <p:sp>
          <p:nvSpPr>
            <p:cNvPr id="66608" name="Line 5"/>
            <p:cNvSpPr>
              <a:spLocks noChangeShapeType="1"/>
            </p:cNvSpPr>
            <p:nvPr/>
          </p:nvSpPr>
          <p:spPr bwMode="auto">
            <a:xfrm>
              <a:off x="798" y="2665"/>
              <a:ext cx="0" cy="238"/>
            </a:xfrm>
            <a:prstGeom prst="line">
              <a:avLst/>
            </a:prstGeom>
            <a:noFill/>
            <a:ln w="19050">
              <a:solidFill>
                <a:srgbClr val="000000"/>
              </a:solidFill>
              <a:round/>
              <a:headEnd/>
              <a:tailEnd/>
            </a:ln>
          </p:spPr>
          <p:txBody>
            <a:bodyPr/>
            <a:lstStyle/>
            <a:p>
              <a:endParaRPr lang="en-US"/>
            </a:p>
          </p:txBody>
        </p:sp>
        <p:sp>
          <p:nvSpPr>
            <p:cNvPr id="66609" name="Line 6"/>
            <p:cNvSpPr>
              <a:spLocks noChangeShapeType="1"/>
            </p:cNvSpPr>
            <p:nvPr/>
          </p:nvSpPr>
          <p:spPr bwMode="auto">
            <a:xfrm flipH="1">
              <a:off x="414" y="2573"/>
              <a:ext cx="284" cy="0"/>
            </a:xfrm>
            <a:prstGeom prst="line">
              <a:avLst/>
            </a:prstGeom>
            <a:noFill/>
            <a:ln w="19050">
              <a:solidFill>
                <a:srgbClr val="000000"/>
              </a:solidFill>
              <a:round/>
              <a:headEnd/>
              <a:tailEnd/>
            </a:ln>
          </p:spPr>
          <p:txBody>
            <a:bodyPr/>
            <a:lstStyle/>
            <a:p>
              <a:endParaRPr lang="en-US"/>
            </a:p>
          </p:txBody>
        </p:sp>
        <p:sp>
          <p:nvSpPr>
            <p:cNvPr id="66610" name="Line 13"/>
            <p:cNvSpPr>
              <a:spLocks noChangeShapeType="1"/>
            </p:cNvSpPr>
            <p:nvPr/>
          </p:nvSpPr>
          <p:spPr bwMode="auto">
            <a:xfrm>
              <a:off x="753" y="2573"/>
              <a:ext cx="96" cy="0"/>
            </a:xfrm>
            <a:prstGeom prst="line">
              <a:avLst/>
            </a:prstGeom>
            <a:noFill/>
            <a:ln w="19050">
              <a:solidFill>
                <a:srgbClr val="000000"/>
              </a:solidFill>
              <a:round/>
              <a:headEnd/>
              <a:tailEnd/>
            </a:ln>
          </p:spPr>
          <p:txBody>
            <a:bodyPr/>
            <a:lstStyle/>
            <a:p>
              <a:endParaRPr lang="en-US"/>
            </a:p>
          </p:txBody>
        </p:sp>
        <p:sp>
          <p:nvSpPr>
            <p:cNvPr id="66611" name="Line 14"/>
            <p:cNvSpPr>
              <a:spLocks noChangeShapeType="1"/>
            </p:cNvSpPr>
            <p:nvPr/>
          </p:nvSpPr>
          <p:spPr bwMode="auto">
            <a:xfrm rot="5400000">
              <a:off x="749" y="2572"/>
              <a:ext cx="96" cy="0"/>
            </a:xfrm>
            <a:prstGeom prst="line">
              <a:avLst/>
            </a:prstGeom>
            <a:noFill/>
            <a:ln w="19050">
              <a:solidFill>
                <a:srgbClr val="000000"/>
              </a:solidFill>
              <a:round/>
              <a:headEnd/>
              <a:tailEnd/>
            </a:ln>
          </p:spPr>
          <p:txBody>
            <a:bodyPr/>
            <a:lstStyle/>
            <a:p>
              <a:endParaRPr lang="en-US"/>
            </a:p>
          </p:txBody>
        </p:sp>
      </p:grpSp>
      <p:grpSp>
        <p:nvGrpSpPr>
          <p:cNvPr id="4" name="Group 133"/>
          <p:cNvGrpSpPr>
            <a:grpSpLocks/>
          </p:cNvGrpSpPr>
          <p:nvPr/>
        </p:nvGrpSpPr>
        <p:grpSpPr bwMode="auto">
          <a:xfrm>
            <a:off x="3860800" y="2898775"/>
            <a:ext cx="1879600" cy="939800"/>
            <a:chOff x="2256" y="1826"/>
            <a:chExt cx="1184" cy="592"/>
          </a:xfrm>
        </p:grpSpPr>
        <p:sp>
          <p:nvSpPr>
            <p:cNvPr id="66602" name="Freeform 7"/>
            <p:cNvSpPr>
              <a:spLocks/>
            </p:cNvSpPr>
            <p:nvPr/>
          </p:nvSpPr>
          <p:spPr bwMode="auto">
            <a:xfrm>
              <a:off x="2256" y="2100"/>
              <a:ext cx="267" cy="318"/>
            </a:xfrm>
            <a:custGeom>
              <a:avLst/>
              <a:gdLst>
                <a:gd name="T0" fmla="*/ 0 w 267"/>
                <a:gd name="T1" fmla="*/ 318 h 318"/>
                <a:gd name="T2" fmla="*/ 157 w 267"/>
                <a:gd name="T3" fmla="*/ 1 h 318"/>
                <a:gd name="T4" fmla="*/ 267 w 267"/>
                <a:gd name="T5" fmla="*/ 0 h 318"/>
                <a:gd name="T6" fmla="*/ 0 60000 65536"/>
                <a:gd name="T7" fmla="*/ 0 60000 65536"/>
                <a:gd name="T8" fmla="*/ 0 60000 65536"/>
                <a:gd name="T9" fmla="*/ 0 w 267"/>
                <a:gd name="T10" fmla="*/ 0 h 318"/>
                <a:gd name="T11" fmla="*/ 267 w 267"/>
                <a:gd name="T12" fmla="*/ 318 h 318"/>
              </a:gdLst>
              <a:ahLst/>
              <a:cxnLst>
                <a:cxn ang="T6">
                  <a:pos x="T0" y="T1"/>
                </a:cxn>
                <a:cxn ang="T7">
                  <a:pos x="T2" y="T3"/>
                </a:cxn>
                <a:cxn ang="T8">
                  <a:pos x="T4" y="T5"/>
                </a:cxn>
              </a:cxnLst>
              <a:rect l="T9" t="T10" r="T11" b="T12"/>
              <a:pathLst>
                <a:path w="267" h="318">
                  <a:moveTo>
                    <a:pt x="0" y="318"/>
                  </a:moveTo>
                  <a:lnTo>
                    <a:pt x="157" y="1"/>
                  </a:lnTo>
                  <a:lnTo>
                    <a:pt x="267" y="0"/>
                  </a:lnTo>
                </a:path>
              </a:pathLst>
            </a:custGeom>
            <a:noFill/>
            <a:ln w="19050">
              <a:solidFill>
                <a:srgbClr val="000000"/>
              </a:solidFill>
              <a:round/>
              <a:headEnd type="arrow" w="sm" len="lg"/>
              <a:tailEnd/>
            </a:ln>
          </p:spPr>
          <p:txBody>
            <a:bodyPr/>
            <a:lstStyle/>
            <a:p>
              <a:endParaRPr lang="en-US"/>
            </a:p>
          </p:txBody>
        </p:sp>
        <p:sp>
          <p:nvSpPr>
            <p:cNvPr id="66603" name="Text Box 8"/>
            <p:cNvSpPr txBox="1">
              <a:spLocks noChangeArrowheads="1"/>
            </p:cNvSpPr>
            <p:nvPr/>
          </p:nvSpPr>
          <p:spPr bwMode="auto">
            <a:xfrm>
              <a:off x="2357" y="1826"/>
              <a:ext cx="1083" cy="288"/>
            </a:xfrm>
            <a:prstGeom prst="rect">
              <a:avLst/>
            </a:prstGeom>
            <a:noFill/>
            <a:ln w="9525">
              <a:noFill/>
              <a:miter lim="800000"/>
              <a:headEnd/>
              <a:tailEnd/>
            </a:ln>
          </p:spPr>
          <p:txBody>
            <a:bodyPr wrap="none">
              <a:spAutoFit/>
            </a:bodyPr>
            <a:lstStyle/>
            <a:p>
              <a:r>
                <a:rPr lang="en-US" sz="2400" i="1">
                  <a:solidFill>
                    <a:schemeClr val="accent2"/>
                  </a:solidFill>
                  <a:latin typeface="Symbol" pitchFamily="18" charset="2"/>
                  <a:cs typeface="Arial" charset="0"/>
                </a:rPr>
                <a:t>f</a:t>
              </a:r>
              <a:r>
                <a:rPr lang="en-US" sz="1600" i="1">
                  <a:solidFill>
                    <a:schemeClr val="accent2"/>
                  </a:solidFill>
                  <a:latin typeface="Symbol" pitchFamily="18" charset="2"/>
                  <a:cs typeface="Arial" charset="0"/>
                </a:rPr>
                <a:t> </a:t>
              </a:r>
              <a:r>
                <a:rPr lang="en-US" sz="2000">
                  <a:solidFill>
                    <a:schemeClr val="accent2"/>
                  </a:solidFill>
                  <a:latin typeface="Arial" charset="0"/>
                  <a:cs typeface="Arial" charset="0"/>
                </a:rPr>
                <a:t>xx, yy Deep</a:t>
              </a:r>
            </a:p>
          </p:txBody>
        </p:sp>
      </p:grpSp>
      <p:sp>
        <p:nvSpPr>
          <p:cNvPr id="66567" name="Rectangle 1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HOLES : </a:t>
            </a:r>
            <a:r>
              <a:rPr lang="en-US" sz="3200" b="1">
                <a:solidFill>
                  <a:srgbClr val="CC3300"/>
                </a:solidFill>
                <a:latin typeface="Arial" charset="0"/>
                <a:cs typeface="Arial" charset="0"/>
              </a:rPr>
              <a:t>SMALL  SIZE</a:t>
            </a:r>
          </a:p>
        </p:txBody>
      </p:sp>
      <p:sp>
        <p:nvSpPr>
          <p:cNvPr id="125995" name="Rectangle 43"/>
          <p:cNvSpPr>
            <a:spLocks noChangeArrowheads="1"/>
          </p:cNvSpPr>
          <p:nvPr/>
        </p:nvSpPr>
        <p:spPr bwMode="auto">
          <a:xfrm>
            <a:off x="5080000" y="3819525"/>
            <a:ext cx="455613"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or</a:t>
            </a:r>
            <a:endParaRPr lang="th-TH" sz="2400">
              <a:solidFill>
                <a:srgbClr val="000000"/>
              </a:solidFill>
              <a:latin typeface="Arial" charset="0"/>
            </a:endParaRPr>
          </a:p>
        </p:txBody>
      </p:sp>
      <p:grpSp>
        <p:nvGrpSpPr>
          <p:cNvPr id="5" name="Group 132"/>
          <p:cNvGrpSpPr>
            <a:grpSpLocks/>
          </p:cNvGrpSpPr>
          <p:nvPr/>
        </p:nvGrpSpPr>
        <p:grpSpPr bwMode="auto">
          <a:xfrm>
            <a:off x="6710363" y="2947988"/>
            <a:ext cx="2192337" cy="887412"/>
            <a:chOff x="4227" y="1857"/>
            <a:chExt cx="1381" cy="559"/>
          </a:xfrm>
        </p:grpSpPr>
        <p:sp>
          <p:nvSpPr>
            <p:cNvPr id="66600" name="Freeform 49"/>
            <p:cNvSpPr>
              <a:spLocks/>
            </p:cNvSpPr>
            <p:nvPr/>
          </p:nvSpPr>
          <p:spPr bwMode="auto">
            <a:xfrm>
              <a:off x="4227" y="2098"/>
              <a:ext cx="267" cy="318"/>
            </a:xfrm>
            <a:custGeom>
              <a:avLst/>
              <a:gdLst>
                <a:gd name="T0" fmla="*/ 0 w 267"/>
                <a:gd name="T1" fmla="*/ 318 h 318"/>
                <a:gd name="T2" fmla="*/ 157 w 267"/>
                <a:gd name="T3" fmla="*/ 1 h 318"/>
                <a:gd name="T4" fmla="*/ 267 w 267"/>
                <a:gd name="T5" fmla="*/ 0 h 318"/>
                <a:gd name="T6" fmla="*/ 0 60000 65536"/>
                <a:gd name="T7" fmla="*/ 0 60000 65536"/>
                <a:gd name="T8" fmla="*/ 0 60000 65536"/>
                <a:gd name="T9" fmla="*/ 0 w 267"/>
                <a:gd name="T10" fmla="*/ 0 h 318"/>
                <a:gd name="T11" fmla="*/ 267 w 267"/>
                <a:gd name="T12" fmla="*/ 318 h 318"/>
              </a:gdLst>
              <a:ahLst/>
              <a:cxnLst>
                <a:cxn ang="T6">
                  <a:pos x="T0" y="T1"/>
                </a:cxn>
                <a:cxn ang="T7">
                  <a:pos x="T2" y="T3"/>
                </a:cxn>
                <a:cxn ang="T8">
                  <a:pos x="T4" y="T5"/>
                </a:cxn>
              </a:cxnLst>
              <a:rect l="T9" t="T10" r="T11" b="T12"/>
              <a:pathLst>
                <a:path w="267" h="318">
                  <a:moveTo>
                    <a:pt x="0" y="318"/>
                  </a:moveTo>
                  <a:lnTo>
                    <a:pt x="157" y="1"/>
                  </a:lnTo>
                  <a:lnTo>
                    <a:pt x="267" y="0"/>
                  </a:lnTo>
                </a:path>
              </a:pathLst>
            </a:custGeom>
            <a:noFill/>
            <a:ln w="19050">
              <a:solidFill>
                <a:srgbClr val="000000"/>
              </a:solidFill>
              <a:round/>
              <a:headEnd type="arrow" w="sm" len="lg"/>
              <a:tailEnd/>
            </a:ln>
          </p:spPr>
          <p:txBody>
            <a:bodyPr/>
            <a:lstStyle/>
            <a:p>
              <a:endParaRPr lang="en-US"/>
            </a:p>
          </p:txBody>
        </p:sp>
        <p:sp>
          <p:nvSpPr>
            <p:cNvPr id="66601" name="Text Box 50"/>
            <p:cNvSpPr txBox="1">
              <a:spLocks noChangeArrowheads="1"/>
            </p:cNvSpPr>
            <p:nvPr/>
          </p:nvSpPr>
          <p:spPr bwMode="auto">
            <a:xfrm>
              <a:off x="4336" y="1857"/>
              <a:ext cx="1272" cy="250"/>
            </a:xfrm>
            <a:prstGeom prst="rect">
              <a:avLst/>
            </a:prstGeom>
            <a:noFill/>
            <a:ln w="9525">
              <a:noFill/>
              <a:miter lim="800000"/>
              <a:headEnd/>
              <a:tailEnd/>
            </a:ln>
          </p:spPr>
          <p:txBody>
            <a:bodyPr wrap="none">
              <a:spAutoFit/>
            </a:bodyPr>
            <a:lstStyle/>
            <a:p>
              <a:r>
                <a:rPr lang="en-US" sz="2000">
                  <a:solidFill>
                    <a:schemeClr val="accent2"/>
                  </a:solidFill>
                  <a:latin typeface="Arial" charset="0"/>
                  <a:cs typeface="Arial" charset="0"/>
                </a:rPr>
                <a:t>xx Drill, yy Deep</a:t>
              </a:r>
            </a:p>
          </p:txBody>
        </p:sp>
      </p:grpSp>
      <p:grpSp>
        <p:nvGrpSpPr>
          <p:cNvPr id="6" name="Group 127"/>
          <p:cNvGrpSpPr>
            <a:grpSpLocks/>
          </p:cNvGrpSpPr>
          <p:nvPr/>
        </p:nvGrpSpPr>
        <p:grpSpPr bwMode="auto">
          <a:xfrm>
            <a:off x="3022600" y="4641850"/>
            <a:ext cx="1431925" cy="2024063"/>
            <a:chOff x="368" y="2924"/>
            <a:chExt cx="902" cy="1275"/>
          </a:xfrm>
        </p:grpSpPr>
        <p:sp>
          <p:nvSpPr>
            <p:cNvPr id="66583" name="Line 87"/>
            <p:cNvSpPr>
              <a:spLocks noChangeShapeType="1"/>
            </p:cNvSpPr>
            <p:nvPr/>
          </p:nvSpPr>
          <p:spPr bwMode="auto">
            <a:xfrm flipV="1">
              <a:off x="798" y="2924"/>
              <a:ext cx="0" cy="214"/>
            </a:xfrm>
            <a:prstGeom prst="line">
              <a:avLst/>
            </a:prstGeom>
            <a:noFill/>
            <a:ln w="19050">
              <a:solidFill>
                <a:srgbClr val="000000"/>
              </a:solidFill>
              <a:round/>
              <a:headEnd/>
              <a:tailEnd/>
            </a:ln>
          </p:spPr>
          <p:txBody>
            <a:bodyPr/>
            <a:lstStyle/>
            <a:p>
              <a:endParaRPr lang="en-US"/>
            </a:p>
          </p:txBody>
        </p:sp>
        <p:grpSp>
          <p:nvGrpSpPr>
            <p:cNvPr id="66584" name="Group 126"/>
            <p:cNvGrpSpPr>
              <a:grpSpLocks/>
            </p:cNvGrpSpPr>
            <p:nvPr/>
          </p:nvGrpSpPr>
          <p:grpSpPr bwMode="auto">
            <a:xfrm>
              <a:off x="368" y="3137"/>
              <a:ext cx="902" cy="1062"/>
              <a:chOff x="368" y="3137"/>
              <a:chExt cx="902" cy="1062"/>
            </a:xfrm>
          </p:grpSpPr>
          <p:sp>
            <p:nvSpPr>
              <p:cNvPr id="66585" name="Line 34"/>
              <p:cNvSpPr>
                <a:spLocks noChangeShapeType="1"/>
              </p:cNvSpPr>
              <p:nvPr/>
            </p:nvSpPr>
            <p:spPr bwMode="auto">
              <a:xfrm>
                <a:off x="396" y="3141"/>
                <a:ext cx="846" cy="0"/>
              </a:xfrm>
              <a:prstGeom prst="line">
                <a:avLst/>
              </a:prstGeom>
              <a:noFill/>
              <a:ln w="38100">
                <a:solidFill>
                  <a:srgbClr val="000000"/>
                </a:solidFill>
                <a:round/>
                <a:headEnd/>
                <a:tailEnd/>
              </a:ln>
            </p:spPr>
            <p:txBody>
              <a:bodyPr/>
              <a:lstStyle/>
              <a:p>
                <a:endParaRPr lang="en-US"/>
              </a:p>
            </p:txBody>
          </p:sp>
          <p:sp>
            <p:nvSpPr>
              <p:cNvPr id="66586" name="Line 35"/>
              <p:cNvSpPr>
                <a:spLocks noChangeShapeType="1"/>
              </p:cNvSpPr>
              <p:nvPr/>
            </p:nvSpPr>
            <p:spPr bwMode="auto">
              <a:xfrm>
                <a:off x="402" y="4036"/>
                <a:ext cx="846" cy="0"/>
              </a:xfrm>
              <a:prstGeom prst="line">
                <a:avLst/>
              </a:prstGeom>
              <a:noFill/>
              <a:ln w="38100">
                <a:solidFill>
                  <a:srgbClr val="000000"/>
                </a:solidFill>
                <a:round/>
                <a:headEnd/>
                <a:tailEnd/>
              </a:ln>
            </p:spPr>
            <p:txBody>
              <a:bodyPr/>
              <a:lstStyle/>
              <a:p>
                <a:endParaRPr lang="en-US"/>
              </a:p>
            </p:txBody>
          </p:sp>
          <p:sp>
            <p:nvSpPr>
              <p:cNvPr id="66587" name="Line 36"/>
              <p:cNvSpPr>
                <a:spLocks noChangeShapeType="1"/>
              </p:cNvSpPr>
              <p:nvPr/>
            </p:nvSpPr>
            <p:spPr bwMode="auto">
              <a:xfrm>
                <a:off x="606" y="3139"/>
                <a:ext cx="0" cy="474"/>
              </a:xfrm>
              <a:prstGeom prst="line">
                <a:avLst/>
              </a:prstGeom>
              <a:noFill/>
              <a:ln w="19050">
                <a:solidFill>
                  <a:srgbClr val="000000"/>
                </a:solidFill>
                <a:prstDash val="dash"/>
                <a:round/>
                <a:headEnd/>
                <a:tailEnd/>
              </a:ln>
            </p:spPr>
            <p:txBody>
              <a:bodyPr/>
              <a:lstStyle/>
              <a:p>
                <a:endParaRPr lang="en-US"/>
              </a:p>
            </p:txBody>
          </p:sp>
          <p:sp>
            <p:nvSpPr>
              <p:cNvPr id="66588" name="Line 37"/>
              <p:cNvSpPr>
                <a:spLocks noChangeShapeType="1"/>
              </p:cNvSpPr>
              <p:nvPr/>
            </p:nvSpPr>
            <p:spPr bwMode="auto">
              <a:xfrm>
                <a:off x="984" y="3139"/>
                <a:ext cx="0" cy="474"/>
              </a:xfrm>
              <a:prstGeom prst="line">
                <a:avLst/>
              </a:prstGeom>
              <a:noFill/>
              <a:ln w="19050">
                <a:solidFill>
                  <a:srgbClr val="000000"/>
                </a:solidFill>
                <a:prstDash val="dash"/>
                <a:round/>
                <a:headEnd/>
                <a:tailEnd/>
              </a:ln>
            </p:spPr>
            <p:txBody>
              <a:bodyPr/>
              <a:lstStyle/>
              <a:p>
                <a:endParaRPr lang="en-US"/>
              </a:p>
            </p:txBody>
          </p:sp>
          <p:sp>
            <p:nvSpPr>
              <p:cNvPr id="66589" name="Line 38"/>
              <p:cNvSpPr>
                <a:spLocks noChangeShapeType="1"/>
              </p:cNvSpPr>
              <p:nvPr/>
            </p:nvSpPr>
            <p:spPr bwMode="auto">
              <a:xfrm flipV="1">
                <a:off x="798" y="3287"/>
                <a:ext cx="0" cy="214"/>
              </a:xfrm>
              <a:prstGeom prst="line">
                <a:avLst/>
              </a:prstGeom>
              <a:noFill/>
              <a:ln w="19050">
                <a:solidFill>
                  <a:srgbClr val="000000"/>
                </a:solidFill>
                <a:round/>
                <a:headEnd/>
                <a:tailEnd/>
              </a:ln>
            </p:spPr>
            <p:txBody>
              <a:bodyPr/>
              <a:lstStyle/>
              <a:p>
                <a:endParaRPr lang="en-US"/>
              </a:p>
            </p:txBody>
          </p:sp>
          <p:sp>
            <p:nvSpPr>
              <p:cNvPr id="66590" name="Line 39"/>
              <p:cNvSpPr>
                <a:spLocks noChangeShapeType="1"/>
              </p:cNvSpPr>
              <p:nvPr/>
            </p:nvSpPr>
            <p:spPr bwMode="auto">
              <a:xfrm>
                <a:off x="798" y="3656"/>
                <a:ext cx="0" cy="202"/>
              </a:xfrm>
              <a:prstGeom prst="line">
                <a:avLst/>
              </a:prstGeom>
              <a:noFill/>
              <a:ln w="19050">
                <a:solidFill>
                  <a:srgbClr val="000000"/>
                </a:solidFill>
                <a:round/>
                <a:headEnd/>
                <a:tailEnd/>
              </a:ln>
            </p:spPr>
            <p:txBody>
              <a:bodyPr/>
              <a:lstStyle/>
              <a:p>
                <a:endParaRPr lang="en-US"/>
              </a:p>
            </p:txBody>
          </p:sp>
          <p:sp>
            <p:nvSpPr>
              <p:cNvPr id="66591" name="Line 40"/>
              <p:cNvSpPr>
                <a:spLocks noChangeShapeType="1"/>
              </p:cNvSpPr>
              <p:nvPr/>
            </p:nvSpPr>
            <p:spPr bwMode="auto">
              <a:xfrm rot="5400000">
                <a:off x="761" y="3581"/>
                <a:ext cx="72" cy="0"/>
              </a:xfrm>
              <a:prstGeom prst="line">
                <a:avLst/>
              </a:prstGeom>
              <a:noFill/>
              <a:ln w="19050">
                <a:solidFill>
                  <a:srgbClr val="000000"/>
                </a:solidFill>
                <a:round/>
                <a:headEnd/>
                <a:tailEnd/>
              </a:ln>
            </p:spPr>
            <p:txBody>
              <a:bodyPr/>
              <a:lstStyle/>
              <a:p>
                <a:endParaRPr lang="en-US"/>
              </a:p>
            </p:txBody>
          </p:sp>
          <p:sp>
            <p:nvSpPr>
              <p:cNvPr id="66592" name="Line 85"/>
              <p:cNvSpPr>
                <a:spLocks noChangeShapeType="1"/>
              </p:cNvSpPr>
              <p:nvPr/>
            </p:nvSpPr>
            <p:spPr bwMode="auto">
              <a:xfrm>
                <a:off x="798" y="3997"/>
                <a:ext cx="0" cy="202"/>
              </a:xfrm>
              <a:prstGeom prst="line">
                <a:avLst/>
              </a:prstGeom>
              <a:noFill/>
              <a:ln w="19050">
                <a:solidFill>
                  <a:srgbClr val="000000"/>
                </a:solidFill>
                <a:round/>
                <a:headEnd/>
                <a:tailEnd/>
              </a:ln>
            </p:spPr>
            <p:txBody>
              <a:bodyPr/>
              <a:lstStyle/>
              <a:p>
                <a:endParaRPr lang="en-US"/>
              </a:p>
            </p:txBody>
          </p:sp>
          <p:sp>
            <p:nvSpPr>
              <p:cNvPr id="66593" name="Line 86"/>
              <p:cNvSpPr>
                <a:spLocks noChangeShapeType="1"/>
              </p:cNvSpPr>
              <p:nvPr/>
            </p:nvSpPr>
            <p:spPr bwMode="auto">
              <a:xfrm rot="5400000">
                <a:off x="761" y="3922"/>
                <a:ext cx="72" cy="0"/>
              </a:xfrm>
              <a:prstGeom prst="line">
                <a:avLst/>
              </a:prstGeom>
              <a:noFill/>
              <a:ln w="19050">
                <a:solidFill>
                  <a:srgbClr val="000000"/>
                </a:solidFill>
                <a:round/>
                <a:headEnd/>
                <a:tailEnd/>
              </a:ln>
            </p:spPr>
            <p:txBody>
              <a:bodyPr/>
              <a:lstStyle/>
              <a:p>
                <a:endParaRPr lang="en-US"/>
              </a:p>
            </p:txBody>
          </p:sp>
          <p:sp>
            <p:nvSpPr>
              <p:cNvPr id="66594" name="Line 88"/>
              <p:cNvSpPr>
                <a:spLocks noChangeShapeType="1"/>
              </p:cNvSpPr>
              <p:nvPr/>
            </p:nvSpPr>
            <p:spPr bwMode="auto">
              <a:xfrm rot="5400000">
                <a:off x="761" y="3218"/>
                <a:ext cx="72" cy="0"/>
              </a:xfrm>
              <a:prstGeom prst="line">
                <a:avLst/>
              </a:prstGeom>
              <a:noFill/>
              <a:ln w="19050">
                <a:solidFill>
                  <a:srgbClr val="000000"/>
                </a:solidFill>
                <a:round/>
                <a:headEnd/>
                <a:tailEnd/>
              </a:ln>
            </p:spPr>
            <p:txBody>
              <a:bodyPr/>
              <a:lstStyle/>
              <a:p>
                <a:endParaRPr lang="en-US"/>
              </a:p>
            </p:txBody>
          </p:sp>
          <p:sp>
            <p:nvSpPr>
              <p:cNvPr id="66595" name="Line 89"/>
              <p:cNvSpPr>
                <a:spLocks noChangeShapeType="1"/>
              </p:cNvSpPr>
              <p:nvPr/>
            </p:nvSpPr>
            <p:spPr bwMode="auto">
              <a:xfrm>
                <a:off x="603" y="3608"/>
                <a:ext cx="381" cy="0"/>
              </a:xfrm>
              <a:prstGeom prst="line">
                <a:avLst/>
              </a:prstGeom>
              <a:noFill/>
              <a:ln w="19050">
                <a:solidFill>
                  <a:srgbClr val="000000"/>
                </a:solidFill>
                <a:prstDash val="dash"/>
                <a:round/>
                <a:headEnd/>
                <a:tailEnd/>
              </a:ln>
            </p:spPr>
            <p:txBody>
              <a:bodyPr/>
              <a:lstStyle/>
              <a:p>
                <a:endParaRPr lang="en-US"/>
              </a:p>
            </p:txBody>
          </p:sp>
          <p:sp>
            <p:nvSpPr>
              <p:cNvPr id="66596" name="Line 90"/>
              <p:cNvSpPr>
                <a:spLocks noChangeShapeType="1"/>
              </p:cNvSpPr>
              <p:nvPr/>
            </p:nvSpPr>
            <p:spPr bwMode="auto">
              <a:xfrm>
                <a:off x="606" y="3608"/>
                <a:ext cx="187" cy="108"/>
              </a:xfrm>
              <a:prstGeom prst="line">
                <a:avLst/>
              </a:prstGeom>
              <a:noFill/>
              <a:ln w="19050">
                <a:solidFill>
                  <a:srgbClr val="000000"/>
                </a:solidFill>
                <a:prstDash val="dash"/>
                <a:round/>
                <a:headEnd/>
                <a:tailEnd/>
              </a:ln>
            </p:spPr>
            <p:txBody>
              <a:bodyPr/>
              <a:lstStyle/>
              <a:p>
                <a:endParaRPr lang="en-US"/>
              </a:p>
            </p:txBody>
          </p:sp>
          <p:sp>
            <p:nvSpPr>
              <p:cNvPr id="66597" name="Line 91"/>
              <p:cNvSpPr>
                <a:spLocks noChangeShapeType="1"/>
              </p:cNvSpPr>
              <p:nvPr/>
            </p:nvSpPr>
            <p:spPr bwMode="auto">
              <a:xfrm flipH="1">
                <a:off x="795" y="3605"/>
                <a:ext cx="190" cy="114"/>
              </a:xfrm>
              <a:prstGeom prst="line">
                <a:avLst/>
              </a:prstGeom>
              <a:noFill/>
              <a:ln w="19050">
                <a:solidFill>
                  <a:srgbClr val="000000"/>
                </a:solidFill>
                <a:prstDash val="dash"/>
                <a:round/>
                <a:headEnd/>
                <a:tailEnd/>
              </a:ln>
            </p:spPr>
            <p:txBody>
              <a:bodyPr/>
              <a:lstStyle/>
              <a:p>
                <a:endParaRPr lang="en-US"/>
              </a:p>
            </p:txBody>
          </p:sp>
          <p:sp>
            <p:nvSpPr>
              <p:cNvPr id="66598" name="Freeform 92"/>
              <p:cNvSpPr>
                <a:spLocks/>
              </p:cNvSpPr>
              <p:nvPr/>
            </p:nvSpPr>
            <p:spPr bwMode="auto">
              <a:xfrm>
                <a:off x="368" y="3140"/>
                <a:ext cx="72" cy="897"/>
              </a:xfrm>
              <a:custGeom>
                <a:avLst/>
                <a:gdLst>
                  <a:gd name="T0" fmla="*/ 38 w 72"/>
                  <a:gd name="T1" fmla="*/ 0 h 897"/>
                  <a:gd name="T2" fmla="*/ 0 w 72"/>
                  <a:gd name="T3" fmla="*/ 140 h 897"/>
                  <a:gd name="T4" fmla="*/ 24 w 72"/>
                  <a:gd name="T5" fmla="*/ 300 h 897"/>
                  <a:gd name="T6" fmla="*/ 16 w 72"/>
                  <a:gd name="T7" fmla="*/ 572 h 897"/>
                  <a:gd name="T8" fmla="*/ 72 w 72"/>
                  <a:gd name="T9" fmla="*/ 732 h 897"/>
                  <a:gd name="T10" fmla="*/ 23 w 72"/>
                  <a:gd name="T11" fmla="*/ 828 h 897"/>
                  <a:gd name="T12" fmla="*/ 44 w 72"/>
                  <a:gd name="T13" fmla="*/ 897 h 897"/>
                  <a:gd name="T14" fmla="*/ 0 60000 65536"/>
                  <a:gd name="T15" fmla="*/ 0 60000 65536"/>
                  <a:gd name="T16" fmla="*/ 0 60000 65536"/>
                  <a:gd name="T17" fmla="*/ 0 60000 65536"/>
                  <a:gd name="T18" fmla="*/ 0 60000 65536"/>
                  <a:gd name="T19" fmla="*/ 0 60000 65536"/>
                  <a:gd name="T20" fmla="*/ 0 60000 65536"/>
                  <a:gd name="T21" fmla="*/ 0 w 72"/>
                  <a:gd name="T22" fmla="*/ 0 h 897"/>
                  <a:gd name="T23" fmla="*/ 72 w 72"/>
                  <a:gd name="T24" fmla="*/ 897 h 8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897">
                    <a:moveTo>
                      <a:pt x="38" y="0"/>
                    </a:moveTo>
                    <a:lnTo>
                      <a:pt x="0" y="140"/>
                    </a:lnTo>
                    <a:lnTo>
                      <a:pt x="24" y="300"/>
                    </a:lnTo>
                    <a:lnTo>
                      <a:pt x="16" y="572"/>
                    </a:lnTo>
                    <a:lnTo>
                      <a:pt x="72" y="732"/>
                    </a:lnTo>
                    <a:lnTo>
                      <a:pt x="23" y="828"/>
                    </a:lnTo>
                    <a:lnTo>
                      <a:pt x="44" y="897"/>
                    </a:lnTo>
                  </a:path>
                </a:pathLst>
              </a:custGeom>
              <a:noFill/>
              <a:ln w="19050">
                <a:solidFill>
                  <a:srgbClr val="000000"/>
                </a:solidFill>
                <a:round/>
                <a:headEnd/>
                <a:tailEnd/>
              </a:ln>
            </p:spPr>
            <p:txBody>
              <a:bodyPr/>
              <a:lstStyle/>
              <a:p>
                <a:endParaRPr lang="en-US"/>
              </a:p>
            </p:txBody>
          </p:sp>
          <p:sp>
            <p:nvSpPr>
              <p:cNvPr id="66599" name="Freeform 93"/>
              <p:cNvSpPr>
                <a:spLocks/>
              </p:cNvSpPr>
              <p:nvPr/>
            </p:nvSpPr>
            <p:spPr bwMode="auto">
              <a:xfrm>
                <a:off x="1204" y="3137"/>
                <a:ext cx="66" cy="900"/>
              </a:xfrm>
              <a:custGeom>
                <a:avLst/>
                <a:gdLst>
                  <a:gd name="T0" fmla="*/ 30 w 66"/>
                  <a:gd name="T1" fmla="*/ 0 h 900"/>
                  <a:gd name="T2" fmla="*/ 51 w 66"/>
                  <a:gd name="T3" fmla="*/ 90 h 900"/>
                  <a:gd name="T4" fmla="*/ 24 w 66"/>
                  <a:gd name="T5" fmla="*/ 225 h 900"/>
                  <a:gd name="T6" fmla="*/ 54 w 66"/>
                  <a:gd name="T7" fmla="*/ 396 h 900"/>
                  <a:gd name="T8" fmla="*/ 9 w 66"/>
                  <a:gd name="T9" fmla="*/ 549 h 900"/>
                  <a:gd name="T10" fmla="*/ 39 w 66"/>
                  <a:gd name="T11" fmla="*/ 663 h 900"/>
                  <a:gd name="T12" fmla="*/ 0 w 66"/>
                  <a:gd name="T13" fmla="*/ 777 h 900"/>
                  <a:gd name="T14" fmla="*/ 66 w 66"/>
                  <a:gd name="T15" fmla="*/ 831 h 900"/>
                  <a:gd name="T16" fmla="*/ 36 w 66"/>
                  <a:gd name="T17" fmla="*/ 900 h 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00"/>
                  <a:gd name="T29" fmla="*/ 66 w 66"/>
                  <a:gd name="T30" fmla="*/ 900 h 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00">
                    <a:moveTo>
                      <a:pt x="30" y="0"/>
                    </a:moveTo>
                    <a:lnTo>
                      <a:pt x="51" y="90"/>
                    </a:lnTo>
                    <a:lnTo>
                      <a:pt x="24" y="225"/>
                    </a:lnTo>
                    <a:lnTo>
                      <a:pt x="54" y="396"/>
                    </a:lnTo>
                    <a:lnTo>
                      <a:pt x="9" y="549"/>
                    </a:lnTo>
                    <a:lnTo>
                      <a:pt x="39" y="663"/>
                    </a:lnTo>
                    <a:lnTo>
                      <a:pt x="0" y="777"/>
                    </a:lnTo>
                    <a:lnTo>
                      <a:pt x="66" y="831"/>
                    </a:lnTo>
                    <a:lnTo>
                      <a:pt x="36" y="900"/>
                    </a:lnTo>
                  </a:path>
                </a:pathLst>
              </a:custGeom>
              <a:noFill/>
              <a:ln w="19050">
                <a:solidFill>
                  <a:srgbClr val="000000"/>
                </a:solidFill>
                <a:round/>
                <a:headEnd/>
                <a:tailEnd/>
              </a:ln>
            </p:spPr>
            <p:txBody>
              <a:bodyPr/>
              <a:lstStyle/>
              <a:p>
                <a:endParaRPr lang="en-US"/>
              </a:p>
            </p:txBody>
          </p:sp>
        </p:grpSp>
      </p:grpSp>
      <p:grpSp>
        <p:nvGrpSpPr>
          <p:cNvPr id="8" name="Group 130"/>
          <p:cNvGrpSpPr>
            <a:grpSpLocks/>
          </p:cNvGrpSpPr>
          <p:nvPr/>
        </p:nvGrpSpPr>
        <p:grpSpPr bwMode="auto">
          <a:xfrm>
            <a:off x="4127500" y="4941888"/>
            <a:ext cx="1733550" cy="822325"/>
            <a:chOff x="1032" y="3113"/>
            <a:chExt cx="1092" cy="518"/>
          </a:xfrm>
        </p:grpSpPr>
        <p:sp>
          <p:nvSpPr>
            <p:cNvPr id="66578" name="Text Box 112"/>
            <p:cNvSpPr txBox="1">
              <a:spLocks noChangeArrowheads="1"/>
            </p:cNvSpPr>
            <p:nvPr/>
          </p:nvSpPr>
          <p:spPr bwMode="auto">
            <a:xfrm>
              <a:off x="1473" y="3113"/>
              <a:ext cx="651" cy="518"/>
            </a:xfrm>
            <a:prstGeom prst="rect">
              <a:avLst/>
            </a:prstGeom>
            <a:noFill/>
            <a:ln w="9525">
              <a:noFill/>
              <a:miter lim="800000"/>
              <a:headEnd/>
              <a:tailEnd/>
            </a:ln>
          </p:spPr>
          <p:txBody>
            <a:bodyPr wrap="none">
              <a:spAutoFit/>
            </a:bodyPr>
            <a:lstStyle/>
            <a:p>
              <a:r>
                <a:rPr lang="en-US" sz="2400">
                  <a:solidFill>
                    <a:srgbClr val="FF3300"/>
                  </a:solidFill>
                  <a:latin typeface="Arial" charset="0"/>
                </a:rPr>
                <a:t>Hole’s</a:t>
              </a:r>
            </a:p>
            <a:p>
              <a:r>
                <a:rPr lang="en-US" sz="2400">
                  <a:solidFill>
                    <a:srgbClr val="FF3300"/>
                  </a:solidFill>
                  <a:latin typeface="Arial" charset="0"/>
                </a:rPr>
                <a:t>depth</a:t>
              </a:r>
              <a:endParaRPr lang="th-TH" sz="2400">
                <a:solidFill>
                  <a:srgbClr val="FF3300"/>
                </a:solidFill>
                <a:latin typeface="Arial" charset="0"/>
              </a:endParaRPr>
            </a:p>
          </p:txBody>
        </p:sp>
        <p:grpSp>
          <p:nvGrpSpPr>
            <p:cNvPr id="66579" name="Group 129"/>
            <p:cNvGrpSpPr>
              <a:grpSpLocks/>
            </p:cNvGrpSpPr>
            <p:nvPr/>
          </p:nvGrpSpPr>
          <p:grpSpPr bwMode="auto">
            <a:xfrm>
              <a:off x="1032" y="3115"/>
              <a:ext cx="504" cy="511"/>
              <a:chOff x="1032" y="3115"/>
              <a:chExt cx="504" cy="511"/>
            </a:xfrm>
          </p:grpSpPr>
          <p:sp>
            <p:nvSpPr>
              <p:cNvPr id="66580" name="Line 110"/>
              <p:cNvSpPr>
                <a:spLocks noChangeShapeType="1"/>
              </p:cNvSpPr>
              <p:nvPr/>
            </p:nvSpPr>
            <p:spPr bwMode="auto">
              <a:xfrm>
                <a:off x="1296" y="3136"/>
                <a:ext cx="224" cy="0"/>
              </a:xfrm>
              <a:prstGeom prst="line">
                <a:avLst/>
              </a:prstGeom>
              <a:noFill/>
              <a:ln w="19050">
                <a:solidFill>
                  <a:srgbClr val="FF3300"/>
                </a:solidFill>
                <a:round/>
                <a:headEnd/>
                <a:tailEnd/>
              </a:ln>
            </p:spPr>
            <p:txBody>
              <a:bodyPr/>
              <a:lstStyle/>
              <a:p>
                <a:endParaRPr lang="en-US"/>
              </a:p>
            </p:txBody>
          </p:sp>
          <p:sp>
            <p:nvSpPr>
              <p:cNvPr id="66581" name="Line 111"/>
              <p:cNvSpPr>
                <a:spLocks noChangeShapeType="1"/>
              </p:cNvSpPr>
              <p:nvPr/>
            </p:nvSpPr>
            <p:spPr bwMode="auto">
              <a:xfrm>
                <a:off x="1032" y="3608"/>
                <a:ext cx="504" cy="0"/>
              </a:xfrm>
              <a:prstGeom prst="line">
                <a:avLst/>
              </a:prstGeom>
              <a:noFill/>
              <a:ln w="19050">
                <a:solidFill>
                  <a:srgbClr val="FF3300"/>
                </a:solidFill>
                <a:round/>
                <a:headEnd/>
                <a:tailEnd/>
              </a:ln>
            </p:spPr>
            <p:txBody>
              <a:bodyPr/>
              <a:lstStyle/>
              <a:p>
                <a:endParaRPr lang="en-US"/>
              </a:p>
            </p:txBody>
          </p:sp>
          <p:sp>
            <p:nvSpPr>
              <p:cNvPr id="66582" name="Line 113"/>
              <p:cNvSpPr>
                <a:spLocks noChangeShapeType="1"/>
              </p:cNvSpPr>
              <p:nvPr/>
            </p:nvSpPr>
            <p:spPr bwMode="auto">
              <a:xfrm>
                <a:off x="1456" y="3115"/>
                <a:ext cx="0" cy="511"/>
              </a:xfrm>
              <a:prstGeom prst="line">
                <a:avLst/>
              </a:prstGeom>
              <a:noFill/>
              <a:ln w="19050">
                <a:solidFill>
                  <a:srgbClr val="FF3300"/>
                </a:solidFill>
                <a:round/>
                <a:headEnd type="arrow" w="sm" len="lg"/>
                <a:tailEnd type="arrow" w="sm" len="lg"/>
              </a:ln>
            </p:spPr>
            <p:txBody>
              <a:bodyPr/>
              <a:lstStyle/>
              <a:p>
                <a:endParaRPr lang="en-US"/>
              </a:p>
            </p:txBody>
          </p:sp>
        </p:grpSp>
      </p:grpSp>
      <p:sp>
        <p:nvSpPr>
          <p:cNvPr id="126068" name="Rectangle 116"/>
          <p:cNvSpPr>
            <a:spLocks noChangeArrowheads="1"/>
          </p:cNvSpPr>
          <p:nvPr/>
        </p:nvSpPr>
        <p:spPr bwMode="auto">
          <a:xfrm>
            <a:off x="279400" y="952500"/>
            <a:ext cx="8648700" cy="1200150"/>
          </a:xfrm>
          <a:prstGeom prst="rect">
            <a:avLst/>
          </a:prstGeom>
          <a:solidFill>
            <a:srgbClr val="FFFF99"/>
          </a:solidFill>
          <a:ln w="9525">
            <a:noFill/>
            <a:miter lim="800000"/>
            <a:headEnd/>
            <a:tailEnd/>
          </a:ln>
        </p:spPr>
        <p:txBody>
          <a:bodyPr wrap="none" anchor="ctr"/>
          <a:lstStyle/>
          <a:p>
            <a:endParaRPr lang="en-US" sz="2800"/>
          </a:p>
        </p:txBody>
      </p:sp>
      <p:grpSp>
        <p:nvGrpSpPr>
          <p:cNvPr id="10" name="Group 117"/>
          <p:cNvGrpSpPr>
            <a:grpSpLocks/>
          </p:cNvGrpSpPr>
          <p:nvPr/>
        </p:nvGrpSpPr>
        <p:grpSpPr bwMode="auto">
          <a:xfrm>
            <a:off x="422275" y="877888"/>
            <a:ext cx="8628063" cy="1154112"/>
            <a:chOff x="266" y="616"/>
            <a:chExt cx="5435" cy="727"/>
          </a:xfrm>
        </p:grpSpPr>
        <p:sp>
          <p:nvSpPr>
            <p:cNvPr id="126070" name="Rectangle 118"/>
            <p:cNvSpPr>
              <a:spLocks noChangeArrowheads="1"/>
            </p:cNvSpPr>
            <p:nvPr/>
          </p:nvSpPr>
          <p:spPr bwMode="auto">
            <a:xfrm>
              <a:off x="266"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sp>
          <p:nvSpPr>
            <p:cNvPr id="66577" name="Text Box 119"/>
            <p:cNvSpPr txBox="1">
              <a:spLocks noChangeArrowheads="1"/>
            </p:cNvSpPr>
            <p:nvPr/>
          </p:nvSpPr>
          <p:spPr bwMode="auto">
            <a:xfrm>
              <a:off x="510" y="616"/>
              <a:ext cx="5191"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Use leader line and local note to specify </a:t>
              </a:r>
              <a:r>
                <a:rPr lang="en-US" sz="2800" b="1">
                  <a:solidFill>
                    <a:schemeClr val="accent2"/>
                  </a:solidFill>
                  <a:latin typeface="Arial" charset="0"/>
                  <a:cs typeface="Arial" charset="0"/>
                </a:rPr>
                <a:t>diameter</a:t>
              </a:r>
              <a:r>
                <a:rPr lang="en-US" sz="2800">
                  <a:solidFill>
                    <a:srgbClr val="000000"/>
                  </a:solidFill>
                  <a:latin typeface="Arial" charset="0"/>
                  <a:cs typeface="Arial" charset="0"/>
                </a:rPr>
                <a:t> </a:t>
              </a:r>
              <a:br>
                <a:rPr lang="en-US" sz="2800">
                  <a:solidFill>
                    <a:srgbClr val="000000"/>
                  </a:solidFill>
                  <a:latin typeface="Arial" charset="0"/>
                  <a:cs typeface="Arial" charset="0"/>
                </a:rPr>
              </a:br>
              <a:r>
                <a:rPr lang="en-US" sz="2800">
                  <a:solidFill>
                    <a:srgbClr val="000000"/>
                  </a:solidFill>
                  <a:latin typeface="Arial" charset="0"/>
                  <a:cs typeface="Arial" charset="0"/>
                </a:rPr>
                <a:t>and </a:t>
              </a:r>
              <a:r>
                <a:rPr lang="en-US" sz="2800" b="1">
                  <a:solidFill>
                    <a:schemeClr val="accent2"/>
                  </a:solidFill>
                  <a:latin typeface="Arial" charset="0"/>
                  <a:cs typeface="Arial" charset="0"/>
                </a:rPr>
                <a:t>hole’s depth</a:t>
              </a:r>
              <a:r>
                <a:rPr lang="en-US" sz="2800">
                  <a:solidFill>
                    <a:srgbClr val="000000"/>
                  </a:solidFill>
                  <a:latin typeface="Arial" charset="0"/>
                  <a:cs typeface="Arial" charset="0"/>
                </a:rPr>
                <a:t> in the circular view.</a:t>
              </a:r>
            </a:p>
          </p:txBody>
        </p:sp>
      </p:grpSp>
      <p:sp>
        <p:nvSpPr>
          <p:cNvPr id="126072" name="Text Box 120"/>
          <p:cNvSpPr txBox="1">
            <a:spLocks noChangeArrowheads="1"/>
          </p:cNvSpPr>
          <p:nvPr/>
        </p:nvSpPr>
        <p:spPr bwMode="auto">
          <a:xfrm>
            <a:off x="288925" y="2351088"/>
            <a:ext cx="1881188"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2) Blind hole</a:t>
            </a:r>
            <a:endParaRPr lang="th-TH" sz="2400">
              <a:solidFill>
                <a:srgbClr val="000000"/>
              </a:solidFill>
              <a:latin typeface="Arial" charset="0"/>
            </a:endParaRPr>
          </a:p>
        </p:txBody>
      </p:sp>
      <p:sp>
        <p:nvSpPr>
          <p:cNvPr id="126080" name="Oval 128"/>
          <p:cNvSpPr>
            <a:spLocks noChangeArrowheads="1"/>
          </p:cNvSpPr>
          <p:nvPr/>
        </p:nvSpPr>
        <p:spPr bwMode="auto">
          <a:xfrm>
            <a:off x="317500" y="5791200"/>
            <a:ext cx="723900" cy="723900"/>
          </a:xfrm>
          <a:prstGeom prst="ellipse">
            <a:avLst/>
          </a:prstGeom>
          <a:noFill/>
          <a:ln w="19050">
            <a:solidFill>
              <a:srgbClr val="FF0000"/>
            </a:solidFill>
            <a:prstDash val="lgDash"/>
            <a:round/>
            <a:headEnd/>
            <a:tailEnd/>
          </a:ln>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6068"/>
                                        </p:tgtEl>
                                        <p:attrNameLst>
                                          <p:attrName>style.visibility</p:attrName>
                                        </p:attrNameLst>
                                      </p:cBhvr>
                                      <p:to>
                                        <p:strVal val="visible"/>
                                      </p:to>
                                    </p:set>
                                    <p:animEffect transition="in" filter="fade">
                                      <p:cBhvr>
                                        <p:cTn id="12" dur="1000"/>
                                        <p:tgtEl>
                                          <p:spTgt spid="12606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072"/>
                                        </p:tgtEl>
                                        <p:attrNameLst>
                                          <p:attrName>style.visibility</p:attrName>
                                        </p:attrNameLst>
                                      </p:cBhvr>
                                      <p:to>
                                        <p:strVal val="visible"/>
                                      </p:to>
                                    </p:set>
                                    <p:animEffect transition="in" filter="slide(fromLeft)">
                                      <p:cBhvr>
                                        <p:cTn id="17" dur="1000"/>
                                        <p:tgtEl>
                                          <p:spTgt spid="1260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6087"/>
                                        </p:tgtEl>
                                        <p:attrNameLst>
                                          <p:attrName>style.visibility</p:attrName>
                                        </p:attrNameLst>
                                      </p:cBhvr>
                                      <p:to>
                                        <p:strVal val="visible"/>
                                      </p:to>
                                    </p:set>
                                    <p:animEffect transition="in" filter="fade">
                                      <p:cBhvr>
                                        <p:cTn id="30" dur="1000"/>
                                        <p:tgtEl>
                                          <p:spTgt spid="12608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6080"/>
                                        </p:tgtEl>
                                        <p:attrNameLst>
                                          <p:attrName>style.visibility</p:attrName>
                                        </p:attrNameLst>
                                      </p:cBhvr>
                                      <p:to>
                                        <p:strVal val="visible"/>
                                      </p:to>
                                    </p:set>
                                    <p:animEffect transition="in" filter="fade">
                                      <p:cBhvr>
                                        <p:cTn id="34" dur="1000"/>
                                        <p:tgtEl>
                                          <p:spTgt spid="126080"/>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26086"/>
                                        </p:tgtEl>
                                        <p:attrNameLst>
                                          <p:attrName>style.visibility</p:attrName>
                                        </p:attrNameLst>
                                      </p:cBhvr>
                                      <p:to>
                                        <p:strVal val="visible"/>
                                      </p:to>
                                    </p:set>
                                    <p:animEffect transition="in" filter="fade">
                                      <p:cBhvr>
                                        <p:cTn id="38" dur="1000"/>
                                        <p:tgtEl>
                                          <p:spTgt spid="12608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000"/>
                                        <p:tgtEl>
                                          <p:spTgt spid="4"/>
                                        </p:tgtEl>
                                      </p:cBhvr>
                                    </p:animEffect>
                                  </p:childTnLst>
                                </p:cTn>
                              </p:par>
                              <p:par>
                                <p:cTn id="48" presetID="10" presetClass="exit" presetSubtype="0" fill="hold" nodeType="withEffect">
                                  <p:stCondLst>
                                    <p:cond delay="0"/>
                                  </p:stCondLst>
                                  <p:childTnLst>
                                    <p:animEffect transition="out" filter="fade">
                                      <p:cBhvr>
                                        <p:cTn id="49" dur="2000"/>
                                        <p:tgtEl>
                                          <p:spTgt spid="8"/>
                                        </p:tgtEl>
                                      </p:cBhvr>
                                    </p:animEffect>
                                    <p:set>
                                      <p:cBhvr>
                                        <p:cTn id="50" dur="1" fill="hold">
                                          <p:stCondLst>
                                            <p:cond delay="19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25995"/>
                                        </p:tgtEl>
                                        <p:attrNameLst>
                                          <p:attrName>style.visibility</p:attrName>
                                        </p:attrNameLst>
                                      </p:cBhvr>
                                      <p:to>
                                        <p:strVal val="visible"/>
                                      </p:to>
                                    </p:set>
                                    <p:animEffect transition="in" filter="slide(fromLeft)">
                                      <p:cBhvr>
                                        <p:cTn id="55" dur="1000"/>
                                        <p:tgtEl>
                                          <p:spTgt spid="12599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95" grpId="0"/>
      <p:bldP spid="126068" grpId="0" animBg="1"/>
      <p:bldP spid="126072" grpId="0"/>
      <p:bldP spid="12608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7"/>
          <p:cNvGrpSpPr>
            <a:grpSpLocks/>
          </p:cNvGrpSpPr>
          <p:nvPr/>
        </p:nvGrpSpPr>
        <p:grpSpPr bwMode="auto">
          <a:xfrm>
            <a:off x="3116263" y="2682875"/>
            <a:ext cx="2846387" cy="2787650"/>
            <a:chOff x="1963" y="1690"/>
            <a:chExt cx="1793" cy="1756"/>
          </a:xfrm>
        </p:grpSpPr>
        <p:sp>
          <p:nvSpPr>
            <p:cNvPr id="67634" name="Freeform 132"/>
            <p:cNvSpPr>
              <a:spLocks/>
            </p:cNvSpPr>
            <p:nvPr/>
          </p:nvSpPr>
          <p:spPr bwMode="auto">
            <a:xfrm>
              <a:off x="2027" y="1699"/>
              <a:ext cx="1729" cy="1694"/>
            </a:xfrm>
            <a:custGeom>
              <a:avLst/>
              <a:gdLst>
                <a:gd name="T0" fmla="*/ 172 w 1665"/>
                <a:gd name="T1" fmla="*/ 117 h 1694"/>
                <a:gd name="T2" fmla="*/ 417 w 1665"/>
                <a:gd name="T3" fmla="*/ 77 h 1694"/>
                <a:gd name="T4" fmla="*/ 714 w 1665"/>
                <a:gd name="T5" fmla="*/ 101 h 1694"/>
                <a:gd name="T6" fmla="*/ 1205 w 1665"/>
                <a:gd name="T7" fmla="*/ 53 h 1694"/>
                <a:gd name="T8" fmla="*/ 1695 w 1665"/>
                <a:gd name="T9" fmla="*/ 101 h 1694"/>
                <a:gd name="T10" fmla="*/ 2301 w 1665"/>
                <a:gd name="T11" fmla="*/ 61 h 1694"/>
                <a:gd name="T12" fmla="*/ 2842 w 1665"/>
                <a:gd name="T13" fmla="*/ 85 h 1694"/>
                <a:gd name="T14" fmla="*/ 3237 w 1665"/>
                <a:gd name="T15" fmla="*/ 45 h 1694"/>
                <a:gd name="T16" fmla="*/ 3399 w 1665"/>
                <a:gd name="T17" fmla="*/ 357 h 1694"/>
                <a:gd name="T18" fmla="*/ 3288 w 1665"/>
                <a:gd name="T19" fmla="*/ 669 h 1694"/>
                <a:gd name="T20" fmla="*/ 3318 w 1665"/>
                <a:gd name="T21" fmla="*/ 1029 h 1694"/>
                <a:gd name="T22" fmla="*/ 3189 w 1665"/>
                <a:gd name="T23" fmla="*/ 1285 h 1694"/>
                <a:gd name="T24" fmla="*/ 3301 w 1665"/>
                <a:gd name="T25" fmla="*/ 1453 h 1694"/>
                <a:gd name="T26" fmla="*/ 2860 w 1665"/>
                <a:gd name="T27" fmla="*/ 1629 h 1694"/>
                <a:gd name="T28" fmla="*/ 2240 w 1665"/>
                <a:gd name="T29" fmla="*/ 1637 h 1694"/>
                <a:gd name="T30" fmla="*/ 1695 w 1665"/>
                <a:gd name="T31" fmla="*/ 1693 h 1694"/>
                <a:gd name="T32" fmla="*/ 1421 w 1665"/>
                <a:gd name="T33" fmla="*/ 1629 h 1694"/>
                <a:gd name="T34" fmla="*/ 862 w 1665"/>
                <a:gd name="T35" fmla="*/ 1685 h 1694"/>
                <a:gd name="T36" fmla="*/ 433 w 1665"/>
                <a:gd name="T37" fmla="*/ 1613 h 1694"/>
                <a:gd name="T38" fmla="*/ 255 w 1665"/>
                <a:gd name="T39" fmla="*/ 1477 h 1694"/>
                <a:gd name="T40" fmla="*/ 172 w 1665"/>
                <a:gd name="T41" fmla="*/ 1237 h 1694"/>
                <a:gd name="T42" fmla="*/ 206 w 1665"/>
                <a:gd name="T43" fmla="*/ 1053 h 1694"/>
                <a:gd name="T44" fmla="*/ 5 w 1665"/>
                <a:gd name="T45" fmla="*/ 877 h 1694"/>
                <a:gd name="T46" fmla="*/ 141 w 1665"/>
                <a:gd name="T47" fmla="*/ 445 h 1694"/>
                <a:gd name="T48" fmla="*/ 56 w 1665"/>
                <a:gd name="T49" fmla="*/ 237 h 1694"/>
                <a:gd name="T50" fmla="*/ 172 w 1665"/>
                <a:gd name="T51" fmla="*/ 117 h 1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5"/>
                <a:gd name="T79" fmla="*/ 0 h 1694"/>
                <a:gd name="T80" fmla="*/ 1665 w 1665"/>
                <a:gd name="T81" fmla="*/ 1694 h 1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5" h="1694">
                  <a:moveTo>
                    <a:pt x="85" y="117"/>
                  </a:moveTo>
                  <a:cubicBezTo>
                    <a:pt x="114" y="90"/>
                    <a:pt x="161" y="80"/>
                    <a:pt x="205" y="77"/>
                  </a:cubicBezTo>
                  <a:cubicBezTo>
                    <a:pt x="249" y="74"/>
                    <a:pt x="285" y="105"/>
                    <a:pt x="349" y="101"/>
                  </a:cubicBezTo>
                  <a:cubicBezTo>
                    <a:pt x="413" y="97"/>
                    <a:pt x="509" y="53"/>
                    <a:pt x="589" y="53"/>
                  </a:cubicBezTo>
                  <a:cubicBezTo>
                    <a:pt x="669" y="53"/>
                    <a:pt x="740" y="100"/>
                    <a:pt x="829" y="101"/>
                  </a:cubicBezTo>
                  <a:cubicBezTo>
                    <a:pt x="918" y="102"/>
                    <a:pt x="1032" y="64"/>
                    <a:pt x="1125" y="61"/>
                  </a:cubicBezTo>
                  <a:cubicBezTo>
                    <a:pt x="1218" y="58"/>
                    <a:pt x="1313" y="88"/>
                    <a:pt x="1389" y="85"/>
                  </a:cubicBezTo>
                  <a:cubicBezTo>
                    <a:pt x="1465" y="82"/>
                    <a:pt x="1536" y="0"/>
                    <a:pt x="1581" y="45"/>
                  </a:cubicBezTo>
                  <a:cubicBezTo>
                    <a:pt x="1626" y="90"/>
                    <a:pt x="1657" y="253"/>
                    <a:pt x="1661" y="357"/>
                  </a:cubicBezTo>
                  <a:cubicBezTo>
                    <a:pt x="1665" y="461"/>
                    <a:pt x="1612" y="557"/>
                    <a:pt x="1605" y="669"/>
                  </a:cubicBezTo>
                  <a:cubicBezTo>
                    <a:pt x="1598" y="781"/>
                    <a:pt x="1629" y="926"/>
                    <a:pt x="1621" y="1029"/>
                  </a:cubicBezTo>
                  <a:cubicBezTo>
                    <a:pt x="1613" y="1132"/>
                    <a:pt x="1558" y="1214"/>
                    <a:pt x="1557" y="1285"/>
                  </a:cubicBezTo>
                  <a:cubicBezTo>
                    <a:pt x="1556" y="1356"/>
                    <a:pt x="1640" y="1396"/>
                    <a:pt x="1613" y="1453"/>
                  </a:cubicBezTo>
                  <a:cubicBezTo>
                    <a:pt x="1586" y="1510"/>
                    <a:pt x="1484" y="1598"/>
                    <a:pt x="1397" y="1629"/>
                  </a:cubicBezTo>
                  <a:cubicBezTo>
                    <a:pt x="1310" y="1660"/>
                    <a:pt x="1188" y="1626"/>
                    <a:pt x="1093" y="1637"/>
                  </a:cubicBezTo>
                  <a:cubicBezTo>
                    <a:pt x="998" y="1648"/>
                    <a:pt x="896" y="1694"/>
                    <a:pt x="829" y="1693"/>
                  </a:cubicBezTo>
                  <a:cubicBezTo>
                    <a:pt x="762" y="1692"/>
                    <a:pt x="761" y="1630"/>
                    <a:pt x="693" y="1629"/>
                  </a:cubicBezTo>
                  <a:cubicBezTo>
                    <a:pt x="625" y="1628"/>
                    <a:pt x="501" y="1688"/>
                    <a:pt x="421" y="1685"/>
                  </a:cubicBezTo>
                  <a:cubicBezTo>
                    <a:pt x="341" y="1682"/>
                    <a:pt x="262" y="1648"/>
                    <a:pt x="213" y="1613"/>
                  </a:cubicBezTo>
                  <a:cubicBezTo>
                    <a:pt x="164" y="1578"/>
                    <a:pt x="146" y="1540"/>
                    <a:pt x="125" y="1477"/>
                  </a:cubicBezTo>
                  <a:cubicBezTo>
                    <a:pt x="104" y="1414"/>
                    <a:pt x="89" y="1308"/>
                    <a:pt x="85" y="1237"/>
                  </a:cubicBezTo>
                  <a:cubicBezTo>
                    <a:pt x="81" y="1166"/>
                    <a:pt x="114" y="1113"/>
                    <a:pt x="101" y="1053"/>
                  </a:cubicBezTo>
                  <a:cubicBezTo>
                    <a:pt x="88" y="993"/>
                    <a:pt x="10" y="978"/>
                    <a:pt x="5" y="877"/>
                  </a:cubicBezTo>
                  <a:cubicBezTo>
                    <a:pt x="0" y="776"/>
                    <a:pt x="65" y="552"/>
                    <a:pt x="69" y="445"/>
                  </a:cubicBezTo>
                  <a:cubicBezTo>
                    <a:pt x="73" y="338"/>
                    <a:pt x="26" y="292"/>
                    <a:pt x="29" y="237"/>
                  </a:cubicBezTo>
                  <a:cubicBezTo>
                    <a:pt x="32" y="182"/>
                    <a:pt x="56" y="144"/>
                    <a:pt x="85" y="117"/>
                  </a:cubicBezTo>
                  <a:close/>
                </a:path>
              </a:pathLst>
            </a:custGeom>
            <a:solidFill>
              <a:srgbClr val="FFCCCC"/>
            </a:solidFill>
            <a:ln w="9525">
              <a:noFill/>
              <a:round/>
              <a:headEnd/>
              <a:tailEnd/>
            </a:ln>
          </p:spPr>
          <p:txBody>
            <a:bodyPr/>
            <a:lstStyle/>
            <a:p>
              <a:endParaRPr lang="en-US"/>
            </a:p>
          </p:txBody>
        </p:sp>
        <p:sp>
          <p:nvSpPr>
            <p:cNvPr id="67635" name="Oval 74"/>
            <p:cNvSpPr>
              <a:spLocks noChangeArrowheads="1"/>
            </p:cNvSpPr>
            <p:nvPr/>
          </p:nvSpPr>
          <p:spPr bwMode="auto">
            <a:xfrm>
              <a:off x="2200" y="1906"/>
              <a:ext cx="1335" cy="1333"/>
            </a:xfrm>
            <a:prstGeom prst="ellipse">
              <a:avLst/>
            </a:prstGeom>
            <a:solidFill>
              <a:schemeClr val="bg1"/>
            </a:solidFill>
            <a:ln w="38100">
              <a:solidFill>
                <a:srgbClr val="000000"/>
              </a:solidFill>
              <a:round/>
              <a:headEnd/>
              <a:tailEnd/>
            </a:ln>
          </p:spPr>
          <p:txBody>
            <a:bodyPr wrap="none" anchor="ctr"/>
            <a:lstStyle/>
            <a:p>
              <a:endParaRPr lang="en-US"/>
            </a:p>
          </p:txBody>
        </p:sp>
        <p:sp>
          <p:nvSpPr>
            <p:cNvPr id="67636" name="Line 75"/>
            <p:cNvSpPr>
              <a:spLocks noChangeShapeType="1"/>
            </p:cNvSpPr>
            <p:nvPr/>
          </p:nvSpPr>
          <p:spPr bwMode="auto">
            <a:xfrm>
              <a:off x="1963" y="2575"/>
              <a:ext cx="273" cy="0"/>
            </a:xfrm>
            <a:prstGeom prst="line">
              <a:avLst/>
            </a:prstGeom>
            <a:noFill/>
            <a:ln w="19050">
              <a:solidFill>
                <a:srgbClr val="000000"/>
              </a:solidFill>
              <a:round/>
              <a:headEnd/>
              <a:tailEnd/>
            </a:ln>
          </p:spPr>
          <p:txBody>
            <a:bodyPr/>
            <a:lstStyle/>
            <a:p>
              <a:endParaRPr lang="en-US"/>
            </a:p>
          </p:txBody>
        </p:sp>
        <p:sp>
          <p:nvSpPr>
            <p:cNvPr id="67637" name="Line 76"/>
            <p:cNvSpPr>
              <a:spLocks noChangeShapeType="1"/>
            </p:cNvSpPr>
            <p:nvPr/>
          </p:nvSpPr>
          <p:spPr bwMode="auto">
            <a:xfrm>
              <a:off x="2290" y="2575"/>
              <a:ext cx="87" cy="0"/>
            </a:xfrm>
            <a:prstGeom prst="line">
              <a:avLst/>
            </a:prstGeom>
            <a:noFill/>
            <a:ln w="19050">
              <a:solidFill>
                <a:srgbClr val="000000"/>
              </a:solidFill>
              <a:round/>
              <a:headEnd/>
              <a:tailEnd/>
            </a:ln>
          </p:spPr>
          <p:txBody>
            <a:bodyPr/>
            <a:lstStyle/>
            <a:p>
              <a:endParaRPr lang="en-US"/>
            </a:p>
          </p:txBody>
        </p:sp>
        <p:sp>
          <p:nvSpPr>
            <p:cNvPr id="67638" name="Line 77"/>
            <p:cNvSpPr>
              <a:spLocks noChangeShapeType="1"/>
            </p:cNvSpPr>
            <p:nvPr/>
          </p:nvSpPr>
          <p:spPr bwMode="auto">
            <a:xfrm>
              <a:off x="2432" y="2575"/>
              <a:ext cx="333" cy="0"/>
            </a:xfrm>
            <a:prstGeom prst="line">
              <a:avLst/>
            </a:prstGeom>
            <a:noFill/>
            <a:ln w="19050">
              <a:solidFill>
                <a:srgbClr val="000000"/>
              </a:solidFill>
              <a:round/>
              <a:headEnd/>
              <a:tailEnd/>
            </a:ln>
          </p:spPr>
          <p:txBody>
            <a:bodyPr/>
            <a:lstStyle/>
            <a:p>
              <a:endParaRPr lang="en-US"/>
            </a:p>
          </p:txBody>
        </p:sp>
        <p:sp>
          <p:nvSpPr>
            <p:cNvPr id="67639" name="Line 78"/>
            <p:cNvSpPr>
              <a:spLocks noChangeShapeType="1"/>
            </p:cNvSpPr>
            <p:nvPr/>
          </p:nvSpPr>
          <p:spPr bwMode="auto">
            <a:xfrm>
              <a:off x="2823" y="2575"/>
              <a:ext cx="86" cy="0"/>
            </a:xfrm>
            <a:prstGeom prst="line">
              <a:avLst/>
            </a:prstGeom>
            <a:noFill/>
            <a:ln w="19050">
              <a:solidFill>
                <a:srgbClr val="000000"/>
              </a:solidFill>
              <a:round/>
              <a:headEnd/>
              <a:tailEnd/>
            </a:ln>
          </p:spPr>
          <p:txBody>
            <a:bodyPr/>
            <a:lstStyle/>
            <a:p>
              <a:endParaRPr lang="en-US"/>
            </a:p>
          </p:txBody>
        </p:sp>
        <p:sp>
          <p:nvSpPr>
            <p:cNvPr id="67640" name="Line 79"/>
            <p:cNvSpPr>
              <a:spLocks noChangeShapeType="1"/>
            </p:cNvSpPr>
            <p:nvPr/>
          </p:nvSpPr>
          <p:spPr bwMode="auto">
            <a:xfrm rot="5400000">
              <a:off x="2825" y="2571"/>
              <a:ext cx="86" cy="0"/>
            </a:xfrm>
            <a:prstGeom prst="line">
              <a:avLst/>
            </a:prstGeom>
            <a:noFill/>
            <a:ln w="19050">
              <a:solidFill>
                <a:srgbClr val="000000"/>
              </a:solidFill>
              <a:round/>
              <a:headEnd/>
              <a:tailEnd/>
            </a:ln>
          </p:spPr>
          <p:txBody>
            <a:bodyPr/>
            <a:lstStyle/>
            <a:p>
              <a:endParaRPr lang="en-US"/>
            </a:p>
          </p:txBody>
        </p:sp>
        <p:sp>
          <p:nvSpPr>
            <p:cNvPr id="67641" name="Line 80"/>
            <p:cNvSpPr>
              <a:spLocks noChangeShapeType="1"/>
            </p:cNvSpPr>
            <p:nvPr/>
          </p:nvSpPr>
          <p:spPr bwMode="auto">
            <a:xfrm rot="5400000">
              <a:off x="2707" y="2833"/>
              <a:ext cx="328" cy="0"/>
            </a:xfrm>
            <a:prstGeom prst="line">
              <a:avLst/>
            </a:prstGeom>
            <a:noFill/>
            <a:ln w="19050">
              <a:solidFill>
                <a:srgbClr val="000000"/>
              </a:solidFill>
              <a:round/>
              <a:headEnd/>
              <a:tailEnd/>
            </a:ln>
          </p:spPr>
          <p:txBody>
            <a:bodyPr/>
            <a:lstStyle/>
            <a:p>
              <a:endParaRPr lang="en-US"/>
            </a:p>
          </p:txBody>
        </p:sp>
        <p:sp>
          <p:nvSpPr>
            <p:cNvPr id="67642" name="Line 81"/>
            <p:cNvSpPr>
              <a:spLocks noChangeShapeType="1"/>
            </p:cNvSpPr>
            <p:nvPr/>
          </p:nvSpPr>
          <p:spPr bwMode="auto">
            <a:xfrm rot="-5400000">
              <a:off x="2735" y="3310"/>
              <a:ext cx="272" cy="0"/>
            </a:xfrm>
            <a:prstGeom prst="line">
              <a:avLst/>
            </a:prstGeom>
            <a:noFill/>
            <a:ln w="19050">
              <a:solidFill>
                <a:srgbClr val="000000"/>
              </a:solidFill>
              <a:round/>
              <a:headEnd/>
              <a:tailEnd/>
            </a:ln>
          </p:spPr>
          <p:txBody>
            <a:bodyPr/>
            <a:lstStyle/>
            <a:p>
              <a:endParaRPr lang="en-US"/>
            </a:p>
          </p:txBody>
        </p:sp>
        <p:sp>
          <p:nvSpPr>
            <p:cNvPr id="67643" name="Line 82"/>
            <p:cNvSpPr>
              <a:spLocks noChangeShapeType="1"/>
            </p:cNvSpPr>
            <p:nvPr/>
          </p:nvSpPr>
          <p:spPr bwMode="auto">
            <a:xfrm rot="-5400000">
              <a:off x="2828" y="3084"/>
              <a:ext cx="86" cy="0"/>
            </a:xfrm>
            <a:prstGeom prst="line">
              <a:avLst/>
            </a:prstGeom>
            <a:noFill/>
            <a:ln w="19050">
              <a:solidFill>
                <a:srgbClr val="000000"/>
              </a:solidFill>
              <a:round/>
              <a:headEnd/>
              <a:tailEnd/>
            </a:ln>
          </p:spPr>
          <p:txBody>
            <a:bodyPr/>
            <a:lstStyle/>
            <a:p>
              <a:endParaRPr lang="en-US"/>
            </a:p>
          </p:txBody>
        </p:sp>
        <p:sp>
          <p:nvSpPr>
            <p:cNvPr id="67644" name="Line 83"/>
            <p:cNvSpPr>
              <a:spLocks noChangeShapeType="1"/>
            </p:cNvSpPr>
            <p:nvPr/>
          </p:nvSpPr>
          <p:spPr bwMode="auto">
            <a:xfrm rot="16200000" flipV="1">
              <a:off x="2707" y="2312"/>
              <a:ext cx="328" cy="0"/>
            </a:xfrm>
            <a:prstGeom prst="line">
              <a:avLst/>
            </a:prstGeom>
            <a:noFill/>
            <a:ln w="19050">
              <a:solidFill>
                <a:srgbClr val="000000"/>
              </a:solidFill>
              <a:round/>
              <a:headEnd/>
              <a:tailEnd/>
            </a:ln>
          </p:spPr>
          <p:txBody>
            <a:bodyPr/>
            <a:lstStyle/>
            <a:p>
              <a:endParaRPr lang="en-US"/>
            </a:p>
          </p:txBody>
        </p:sp>
        <p:sp>
          <p:nvSpPr>
            <p:cNvPr id="67645" name="Line 84"/>
            <p:cNvSpPr>
              <a:spLocks noChangeShapeType="1"/>
            </p:cNvSpPr>
            <p:nvPr/>
          </p:nvSpPr>
          <p:spPr bwMode="auto">
            <a:xfrm rot="5400000" flipV="1">
              <a:off x="2730" y="1831"/>
              <a:ext cx="281" cy="0"/>
            </a:xfrm>
            <a:prstGeom prst="line">
              <a:avLst/>
            </a:prstGeom>
            <a:noFill/>
            <a:ln w="19050">
              <a:solidFill>
                <a:srgbClr val="000000"/>
              </a:solidFill>
              <a:round/>
              <a:headEnd/>
              <a:tailEnd/>
            </a:ln>
          </p:spPr>
          <p:txBody>
            <a:bodyPr/>
            <a:lstStyle/>
            <a:p>
              <a:endParaRPr lang="en-US"/>
            </a:p>
          </p:txBody>
        </p:sp>
        <p:sp>
          <p:nvSpPr>
            <p:cNvPr id="67646" name="Line 85"/>
            <p:cNvSpPr>
              <a:spLocks noChangeShapeType="1"/>
            </p:cNvSpPr>
            <p:nvPr/>
          </p:nvSpPr>
          <p:spPr bwMode="auto">
            <a:xfrm rot="5400000" flipV="1">
              <a:off x="2828" y="2061"/>
              <a:ext cx="86" cy="0"/>
            </a:xfrm>
            <a:prstGeom prst="line">
              <a:avLst/>
            </a:prstGeom>
            <a:noFill/>
            <a:ln w="19050">
              <a:solidFill>
                <a:srgbClr val="000000"/>
              </a:solidFill>
              <a:round/>
              <a:headEnd/>
              <a:tailEnd/>
            </a:ln>
          </p:spPr>
          <p:txBody>
            <a:bodyPr/>
            <a:lstStyle/>
            <a:p>
              <a:endParaRPr lang="en-US"/>
            </a:p>
          </p:txBody>
        </p:sp>
        <p:sp>
          <p:nvSpPr>
            <p:cNvPr id="67647" name="Line 86"/>
            <p:cNvSpPr>
              <a:spLocks noChangeShapeType="1"/>
            </p:cNvSpPr>
            <p:nvPr/>
          </p:nvSpPr>
          <p:spPr bwMode="auto">
            <a:xfrm flipH="1">
              <a:off x="3485" y="2575"/>
              <a:ext cx="257" cy="0"/>
            </a:xfrm>
            <a:prstGeom prst="line">
              <a:avLst/>
            </a:prstGeom>
            <a:noFill/>
            <a:ln w="19050">
              <a:solidFill>
                <a:srgbClr val="000000"/>
              </a:solidFill>
              <a:round/>
              <a:headEnd/>
              <a:tailEnd/>
            </a:ln>
          </p:spPr>
          <p:txBody>
            <a:bodyPr/>
            <a:lstStyle/>
            <a:p>
              <a:endParaRPr lang="en-US"/>
            </a:p>
          </p:txBody>
        </p:sp>
        <p:sp>
          <p:nvSpPr>
            <p:cNvPr id="67648" name="Line 87"/>
            <p:cNvSpPr>
              <a:spLocks noChangeShapeType="1"/>
            </p:cNvSpPr>
            <p:nvPr/>
          </p:nvSpPr>
          <p:spPr bwMode="auto">
            <a:xfrm flipH="1">
              <a:off x="3345" y="2575"/>
              <a:ext cx="86" cy="0"/>
            </a:xfrm>
            <a:prstGeom prst="line">
              <a:avLst/>
            </a:prstGeom>
            <a:noFill/>
            <a:ln w="19050">
              <a:solidFill>
                <a:srgbClr val="000000"/>
              </a:solidFill>
              <a:round/>
              <a:headEnd/>
              <a:tailEnd/>
            </a:ln>
          </p:spPr>
          <p:txBody>
            <a:bodyPr/>
            <a:lstStyle/>
            <a:p>
              <a:endParaRPr lang="en-US"/>
            </a:p>
          </p:txBody>
        </p:sp>
        <p:sp>
          <p:nvSpPr>
            <p:cNvPr id="67649" name="Line 88"/>
            <p:cNvSpPr>
              <a:spLocks noChangeShapeType="1"/>
            </p:cNvSpPr>
            <p:nvPr/>
          </p:nvSpPr>
          <p:spPr bwMode="auto">
            <a:xfrm flipH="1">
              <a:off x="2956" y="2575"/>
              <a:ext cx="334" cy="0"/>
            </a:xfrm>
            <a:prstGeom prst="line">
              <a:avLst/>
            </a:prstGeom>
            <a:noFill/>
            <a:ln w="19050">
              <a:solidFill>
                <a:srgbClr val="000000"/>
              </a:solidFill>
              <a:round/>
              <a:headEnd/>
              <a:tailEnd/>
            </a:ln>
          </p:spPr>
          <p:txBody>
            <a:bodyPr/>
            <a:lstStyle/>
            <a:p>
              <a:endParaRPr lang="en-US"/>
            </a:p>
          </p:txBody>
        </p:sp>
      </p:grpSp>
      <p:grpSp>
        <p:nvGrpSpPr>
          <p:cNvPr id="3" name="Group 134"/>
          <p:cNvGrpSpPr>
            <a:grpSpLocks/>
          </p:cNvGrpSpPr>
          <p:nvPr/>
        </p:nvGrpSpPr>
        <p:grpSpPr bwMode="auto">
          <a:xfrm>
            <a:off x="171450" y="2681288"/>
            <a:ext cx="2832100" cy="2787650"/>
            <a:chOff x="108" y="1689"/>
            <a:chExt cx="1784" cy="1756"/>
          </a:xfrm>
        </p:grpSpPr>
        <p:sp>
          <p:nvSpPr>
            <p:cNvPr id="67618" name="Freeform 131"/>
            <p:cNvSpPr>
              <a:spLocks/>
            </p:cNvSpPr>
            <p:nvPr/>
          </p:nvSpPr>
          <p:spPr bwMode="auto">
            <a:xfrm>
              <a:off x="163" y="1699"/>
              <a:ext cx="1729" cy="1694"/>
            </a:xfrm>
            <a:custGeom>
              <a:avLst/>
              <a:gdLst>
                <a:gd name="T0" fmla="*/ 172 w 1665"/>
                <a:gd name="T1" fmla="*/ 117 h 1694"/>
                <a:gd name="T2" fmla="*/ 417 w 1665"/>
                <a:gd name="T3" fmla="*/ 77 h 1694"/>
                <a:gd name="T4" fmla="*/ 714 w 1665"/>
                <a:gd name="T5" fmla="*/ 101 h 1694"/>
                <a:gd name="T6" fmla="*/ 1205 w 1665"/>
                <a:gd name="T7" fmla="*/ 53 h 1694"/>
                <a:gd name="T8" fmla="*/ 1695 w 1665"/>
                <a:gd name="T9" fmla="*/ 101 h 1694"/>
                <a:gd name="T10" fmla="*/ 2301 w 1665"/>
                <a:gd name="T11" fmla="*/ 61 h 1694"/>
                <a:gd name="T12" fmla="*/ 2842 w 1665"/>
                <a:gd name="T13" fmla="*/ 85 h 1694"/>
                <a:gd name="T14" fmla="*/ 3237 w 1665"/>
                <a:gd name="T15" fmla="*/ 45 h 1694"/>
                <a:gd name="T16" fmla="*/ 3399 w 1665"/>
                <a:gd name="T17" fmla="*/ 357 h 1694"/>
                <a:gd name="T18" fmla="*/ 3288 w 1665"/>
                <a:gd name="T19" fmla="*/ 669 h 1694"/>
                <a:gd name="T20" fmla="*/ 3318 w 1665"/>
                <a:gd name="T21" fmla="*/ 1029 h 1694"/>
                <a:gd name="T22" fmla="*/ 3189 w 1665"/>
                <a:gd name="T23" fmla="*/ 1285 h 1694"/>
                <a:gd name="T24" fmla="*/ 3301 w 1665"/>
                <a:gd name="T25" fmla="*/ 1453 h 1694"/>
                <a:gd name="T26" fmla="*/ 2860 w 1665"/>
                <a:gd name="T27" fmla="*/ 1629 h 1694"/>
                <a:gd name="T28" fmla="*/ 2240 w 1665"/>
                <a:gd name="T29" fmla="*/ 1637 h 1694"/>
                <a:gd name="T30" fmla="*/ 1695 w 1665"/>
                <a:gd name="T31" fmla="*/ 1693 h 1694"/>
                <a:gd name="T32" fmla="*/ 1421 w 1665"/>
                <a:gd name="T33" fmla="*/ 1629 h 1694"/>
                <a:gd name="T34" fmla="*/ 862 w 1665"/>
                <a:gd name="T35" fmla="*/ 1685 h 1694"/>
                <a:gd name="T36" fmla="*/ 433 w 1665"/>
                <a:gd name="T37" fmla="*/ 1613 h 1694"/>
                <a:gd name="T38" fmla="*/ 255 w 1665"/>
                <a:gd name="T39" fmla="*/ 1477 h 1694"/>
                <a:gd name="T40" fmla="*/ 172 w 1665"/>
                <a:gd name="T41" fmla="*/ 1237 h 1694"/>
                <a:gd name="T42" fmla="*/ 206 w 1665"/>
                <a:gd name="T43" fmla="*/ 1053 h 1694"/>
                <a:gd name="T44" fmla="*/ 5 w 1665"/>
                <a:gd name="T45" fmla="*/ 877 h 1694"/>
                <a:gd name="T46" fmla="*/ 141 w 1665"/>
                <a:gd name="T47" fmla="*/ 445 h 1694"/>
                <a:gd name="T48" fmla="*/ 56 w 1665"/>
                <a:gd name="T49" fmla="*/ 237 h 1694"/>
                <a:gd name="T50" fmla="*/ 172 w 1665"/>
                <a:gd name="T51" fmla="*/ 117 h 1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5"/>
                <a:gd name="T79" fmla="*/ 0 h 1694"/>
                <a:gd name="T80" fmla="*/ 1665 w 1665"/>
                <a:gd name="T81" fmla="*/ 1694 h 1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5" h="1694">
                  <a:moveTo>
                    <a:pt x="85" y="117"/>
                  </a:moveTo>
                  <a:cubicBezTo>
                    <a:pt x="114" y="90"/>
                    <a:pt x="161" y="80"/>
                    <a:pt x="205" y="77"/>
                  </a:cubicBezTo>
                  <a:cubicBezTo>
                    <a:pt x="249" y="74"/>
                    <a:pt x="285" y="105"/>
                    <a:pt x="349" y="101"/>
                  </a:cubicBezTo>
                  <a:cubicBezTo>
                    <a:pt x="413" y="97"/>
                    <a:pt x="509" y="53"/>
                    <a:pt x="589" y="53"/>
                  </a:cubicBezTo>
                  <a:cubicBezTo>
                    <a:pt x="669" y="53"/>
                    <a:pt x="740" y="100"/>
                    <a:pt x="829" y="101"/>
                  </a:cubicBezTo>
                  <a:cubicBezTo>
                    <a:pt x="918" y="102"/>
                    <a:pt x="1032" y="64"/>
                    <a:pt x="1125" y="61"/>
                  </a:cubicBezTo>
                  <a:cubicBezTo>
                    <a:pt x="1218" y="58"/>
                    <a:pt x="1313" y="88"/>
                    <a:pt x="1389" y="85"/>
                  </a:cubicBezTo>
                  <a:cubicBezTo>
                    <a:pt x="1465" y="82"/>
                    <a:pt x="1536" y="0"/>
                    <a:pt x="1581" y="45"/>
                  </a:cubicBezTo>
                  <a:cubicBezTo>
                    <a:pt x="1626" y="90"/>
                    <a:pt x="1657" y="253"/>
                    <a:pt x="1661" y="357"/>
                  </a:cubicBezTo>
                  <a:cubicBezTo>
                    <a:pt x="1665" y="461"/>
                    <a:pt x="1612" y="557"/>
                    <a:pt x="1605" y="669"/>
                  </a:cubicBezTo>
                  <a:cubicBezTo>
                    <a:pt x="1598" y="781"/>
                    <a:pt x="1629" y="926"/>
                    <a:pt x="1621" y="1029"/>
                  </a:cubicBezTo>
                  <a:cubicBezTo>
                    <a:pt x="1613" y="1132"/>
                    <a:pt x="1558" y="1214"/>
                    <a:pt x="1557" y="1285"/>
                  </a:cubicBezTo>
                  <a:cubicBezTo>
                    <a:pt x="1556" y="1356"/>
                    <a:pt x="1640" y="1396"/>
                    <a:pt x="1613" y="1453"/>
                  </a:cubicBezTo>
                  <a:cubicBezTo>
                    <a:pt x="1586" y="1510"/>
                    <a:pt x="1484" y="1598"/>
                    <a:pt x="1397" y="1629"/>
                  </a:cubicBezTo>
                  <a:cubicBezTo>
                    <a:pt x="1310" y="1660"/>
                    <a:pt x="1188" y="1626"/>
                    <a:pt x="1093" y="1637"/>
                  </a:cubicBezTo>
                  <a:cubicBezTo>
                    <a:pt x="998" y="1648"/>
                    <a:pt x="896" y="1694"/>
                    <a:pt x="829" y="1693"/>
                  </a:cubicBezTo>
                  <a:cubicBezTo>
                    <a:pt x="762" y="1692"/>
                    <a:pt x="761" y="1630"/>
                    <a:pt x="693" y="1629"/>
                  </a:cubicBezTo>
                  <a:cubicBezTo>
                    <a:pt x="625" y="1628"/>
                    <a:pt x="501" y="1688"/>
                    <a:pt x="421" y="1685"/>
                  </a:cubicBezTo>
                  <a:cubicBezTo>
                    <a:pt x="341" y="1682"/>
                    <a:pt x="262" y="1648"/>
                    <a:pt x="213" y="1613"/>
                  </a:cubicBezTo>
                  <a:cubicBezTo>
                    <a:pt x="164" y="1578"/>
                    <a:pt x="146" y="1540"/>
                    <a:pt x="125" y="1477"/>
                  </a:cubicBezTo>
                  <a:cubicBezTo>
                    <a:pt x="104" y="1414"/>
                    <a:pt x="89" y="1308"/>
                    <a:pt x="85" y="1237"/>
                  </a:cubicBezTo>
                  <a:cubicBezTo>
                    <a:pt x="81" y="1166"/>
                    <a:pt x="114" y="1113"/>
                    <a:pt x="101" y="1053"/>
                  </a:cubicBezTo>
                  <a:cubicBezTo>
                    <a:pt x="88" y="993"/>
                    <a:pt x="10" y="978"/>
                    <a:pt x="5" y="877"/>
                  </a:cubicBezTo>
                  <a:cubicBezTo>
                    <a:pt x="0" y="776"/>
                    <a:pt x="65" y="552"/>
                    <a:pt x="69" y="445"/>
                  </a:cubicBezTo>
                  <a:cubicBezTo>
                    <a:pt x="73" y="338"/>
                    <a:pt x="26" y="292"/>
                    <a:pt x="29" y="237"/>
                  </a:cubicBezTo>
                  <a:cubicBezTo>
                    <a:pt x="32" y="182"/>
                    <a:pt x="56" y="144"/>
                    <a:pt x="85" y="117"/>
                  </a:cubicBezTo>
                  <a:close/>
                </a:path>
              </a:pathLst>
            </a:custGeom>
            <a:solidFill>
              <a:srgbClr val="FFCCCC"/>
            </a:solidFill>
            <a:ln w="9525">
              <a:noFill/>
              <a:round/>
              <a:headEnd/>
              <a:tailEnd/>
            </a:ln>
          </p:spPr>
          <p:txBody>
            <a:bodyPr/>
            <a:lstStyle/>
            <a:p>
              <a:endParaRPr lang="en-US"/>
            </a:p>
          </p:txBody>
        </p:sp>
        <p:sp>
          <p:nvSpPr>
            <p:cNvPr id="67619" name="Oval 4"/>
            <p:cNvSpPr>
              <a:spLocks noChangeArrowheads="1"/>
            </p:cNvSpPr>
            <p:nvPr/>
          </p:nvSpPr>
          <p:spPr bwMode="auto">
            <a:xfrm>
              <a:off x="345" y="1905"/>
              <a:ext cx="1335" cy="1333"/>
            </a:xfrm>
            <a:prstGeom prst="ellipse">
              <a:avLst/>
            </a:prstGeom>
            <a:solidFill>
              <a:schemeClr val="bg1"/>
            </a:solidFill>
            <a:ln w="38100">
              <a:solidFill>
                <a:srgbClr val="000000"/>
              </a:solidFill>
              <a:round/>
              <a:headEnd/>
              <a:tailEnd/>
            </a:ln>
          </p:spPr>
          <p:txBody>
            <a:bodyPr wrap="none" anchor="ctr"/>
            <a:lstStyle/>
            <a:p>
              <a:endParaRPr lang="en-US"/>
            </a:p>
          </p:txBody>
        </p:sp>
        <p:sp>
          <p:nvSpPr>
            <p:cNvPr id="67620" name="Line 29"/>
            <p:cNvSpPr>
              <a:spLocks noChangeShapeType="1"/>
            </p:cNvSpPr>
            <p:nvPr/>
          </p:nvSpPr>
          <p:spPr bwMode="auto">
            <a:xfrm>
              <a:off x="108" y="2574"/>
              <a:ext cx="273" cy="0"/>
            </a:xfrm>
            <a:prstGeom prst="line">
              <a:avLst/>
            </a:prstGeom>
            <a:noFill/>
            <a:ln w="19050">
              <a:solidFill>
                <a:srgbClr val="000000"/>
              </a:solidFill>
              <a:round/>
              <a:headEnd/>
              <a:tailEnd/>
            </a:ln>
          </p:spPr>
          <p:txBody>
            <a:bodyPr/>
            <a:lstStyle/>
            <a:p>
              <a:endParaRPr lang="en-US"/>
            </a:p>
          </p:txBody>
        </p:sp>
        <p:sp>
          <p:nvSpPr>
            <p:cNvPr id="67621" name="Line 30"/>
            <p:cNvSpPr>
              <a:spLocks noChangeShapeType="1"/>
            </p:cNvSpPr>
            <p:nvPr/>
          </p:nvSpPr>
          <p:spPr bwMode="auto">
            <a:xfrm>
              <a:off x="435" y="2574"/>
              <a:ext cx="87" cy="0"/>
            </a:xfrm>
            <a:prstGeom prst="line">
              <a:avLst/>
            </a:prstGeom>
            <a:noFill/>
            <a:ln w="19050">
              <a:solidFill>
                <a:srgbClr val="000000"/>
              </a:solidFill>
              <a:round/>
              <a:headEnd/>
              <a:tailEnd/>
            </a:ln>
          </p:spPr>
          <p:txBody>
            <a:bodyPr/>
            <a:lstStyle/>
            <a:p>
              <a:endParaRPr lang="en-US"/>
            </a:p>
          </p:txBody>
        </p:sp>
        <p:sp>
          <p:nvSpPr>
            <p:cNvPr id="67622" name="Line 31"/>
            <p:cNvSpPr>
              <a:spLocks noChangeShapeType="1"/>
            </p:cNvSpPr>
            <p:nvPr/>
          </p:nvSpPr>
          <p:spPr bwMode="auto">
            <a:xfrm>
              <a:off x="577" y="2574"/>
              <a:ext cx="333" cy="0"/>
            </a:xfrm>
            <a:prstGeom prst="line">
              <a:avLst/>
            </a:prstGeom>
            <a:noFill/>
            <a:ln w="19050">
              <a:solidFill>
                <a:srgbClr val="000000"/>
              </a:solidFill>
              <a:round/>
              <a:headEnd/>
              <a:tailEnd/>
            </a:ln>
          </p:spPr>
          <p:txBody>
            <a:bodyPr/>
            <a:lstStyle/>
            <a:p>
              <a:endParaRPr lang="en-US"/>
            </a:p>
          </p:txBody>
        </p:sp>
        <p:sp>
          <p:nvSpPr>
            <p:cNvPr id="67623" name="Line 32"/>
            <p:cNvSpPr>
              <a:spLocks noChangeShapeType="1"/>
            </p:cNvSpPr>
            <p:nvPr/>
          </p:nvSpPr>
          <p:spPr bwMode="auto">
            <a:xfrm>
              <a:off x="968" y="2574"/>
              <a:ext cx="86" cy="0"/>
            </a:xfrm>
            <a:prstGeom prst="line">
              <a:avLst/>
            </a:prstGeom>
            <a:noFill/>
            <a:ln w="19050">
              <a:solidFill>
                <a:srgbClr val="000000"/>
              </a:solidFill>
              <a:round/>
              <a:headEnd/>
              <a:tailEnd/>
            </a:ln>
          </p:spPr>
          <p:txBody>
            <a:bodyPr/>
            <a:lstStyle/>
            <a:p>
              <a:endParaRPr lang="en-US"/>
            </a:p>
          </p:txBody>
        </p:sp>
        <p:sp>
          <p:nvSpPr>
            <p:cNvPr id="67624" name="Line 33"/>
            <p:cNvSpPr>
              <a:spLocks noChangeShapeType="1"/>
            </p:cNvSpPr>
            <p:nvPr/>
          </p:nvSpPr>
          <p:spPr bwMode="auto">
            <a:xfrm rot="5400000">
              <a:off x="970" y="2570"/>
              <a:ext cx="86" cy="0"/>
            </a:xfrm>
            <a:prstGeom prst="line">
              <a:avLst/>
            </a:prstGeom>
            <a:noFill/>
            <a:ln w="19050">
              <a:solidFill>
                <a:srgbClr val="000000"/>
              </a:solidFill>
              <a:round/>
              <a:headEnd/>
              <a:tailEnd/>
            </a:ln>
          </p:spPr>
          <p:txBody>
            <a:bodyPr/>
            <a:lstStyle/>
            <a:p>
              <a:endParaRPr lang="en-US"/>
            </a:p>
          </p:txBody>
        </p:sp>
        <p:sp>
          <p:nvSpPr>
            <p:cNvPr id="67625" name="Line 34"/>
            <p:cNvSpPr>
              <a:spLocks noChangeShapeType="1"/>
            </p:cNvSpPr>
            <p:nvPr/>
          </p:nvSpPr>
          <p:spPr bwMode="auto">
            <a:xfrm rot="5400000">
              <a:off x="852" y="2832"/>
              <a:ext cx="328" cy="0"/>
            </a:xfrm>
            <a:prstGeom prst="line">
              <a:avLst/>
            </a:prstGeom>
            <a:noFill/>
            <a:ln w="19050">
              <a:solidFill>
                <a:srgbClr val="000000"/>
              </a:solidFill>
              <a:round/>
              <a:headEnd/>
              <a:tailEnd/>
            </a:ln>
          </p:spPr>
          <p:txBody>
            <a:bodyPr/>
            <a:lstStyle/>
            <a:p>
              <a:endParaRPr lang="en-US"/>
            </a:p>
          </p:txBody>
        </p:sp>
        <p:sp>
          <p:nvSpPr>
            <p:cNvPr id="67626" name="Line 36"/>
            <p:cNvSpPr>
              <a:spLocks noChangeShapeType="1"/>
            </p:cNvSpPr>
            <p:nvPr/>
          </p:nvSpPr>
          <p:spPr bwMode="auto">
            <a:xfrm rot="-5400000">
              <a:off x="880" y="3309"/>
              <a:ext cx="272" cy="0"/>
            </a:xfrm>
            <a:prstGeom prst="line">
              <a:avLst/>
            </a:prstGeom>
            <a:noFill/>
            <a:ln w="19050">
              <a:solidFill>
                <a:srgbClr val="000000"/>
              </a:solidFill>
              <a:round/>
              <a:headEnd/>
              <a:tailEnd/>
            </a:ln>
          </p:spPr>
          <p:txBody>
            <a:bodyPr/>
            <a:lstStyle/>
            <a:p>
              <a:endParaRPr lang="en-US"/>
            </a:p>
          </p:txBody>
        </p:sp>
        <p:sp>
          <p:nvSpPr>
            <p:cNvPr id="67627" name="Line 37"/>
            <p:cNvSpPr>
              <a:spLocks noChangeShapeType="1"/>
            </p:cNvSpPr>
            <p:nvPr/>
          </p:nvSpPr>
          <p:spPr bwMode="auto">
            <a:xfrm rot="-5400000">
              <a:off x="972" y="3084"/>
              <a:ext cx="87" cy="0"/>
            </a:xfrm>
            <a:prstGeom prst="line">
              <a:avLst/>
            </a:prstGeom>
            <a:noFill/>
            <a:ln w="19050">
              <a:solidFill>
                <a:srgbClr val="000000"/>
              </a:solidFill>
              <a:round/>
              <a:headEnd/>
              <a:tailEnd/>
            </a:ln>
          </p:spPr>
          <p:txBody>
            <a:bodyPr/>
            <a:lstStyle/>
            <a:p>
              <a:endParaRPr lang="en-US"/>
            </a:p>
          </p:txBody>
        </p:sp>
        <p:sp>
          <p:nvSpPr>
            <p:cNvPr id="67628" name="Line 39"/>
            <p:cNvSpPr>
              <a:spLocks noChangeShapeType="1"/>
            </p:cNvSpPr>
            <p:nvPr/>
          </p:nvSpPr>
          <p:spPr bwMode="auto">
            <a:xfrm rot="16200000" flipV="1">
              <a:off x="852" y="2311"/>
              <a:ext cx="328" cy="0"/>
            </a:xfrm>
            <a:prstGeom prst="line">
              <a:avLst/>
            </a:prstGeom>
            <a:noFill/>
            <a:ln w="19050">
              <a:solidFill>
                <a:srgbClr val="000000"/>
              </a:solidFill>
              <a:round/>
              <a:headEnd/>
              <a:tailEnd/>
            </a:ln>
          </p:spPr>
          <p:txBody>
            <a:bodyPr/>
            <a:lstStyle/>
            <a:p>
              <a:endParaRPr lang="en-US"/>
            </a:p>
          </p:txBody>
        </p:sp>
        <p:sp>
          <p:nvSpPr>
            <p:cNvPr id="67629" name="Line 41"/>
            <p:cNvSpPr>
              <a:spLocks noChangeShapeType="1"/>
            </p:cNvSpPr>
            <p:nvPr/>
          </p:nvSpPr>
          <p:spPr bwMode="auto">
            <a:xfrm rot="5400000" flipV="1">
              <a:off x="875" y="1830"/>
              <a:ext cx="281" cy="0"/>
            </a:xfrm>
            <a:prstGeom prst="line">
              <a:avLst/>
            </a:prstGeom>
            <a:noFill/>
            <a:ln w="19050">
              <a:solidFill>
                <a:srgbClr val="000000"/>
              </a:solidFill>
              <a:round/>
              <a:headEnd/>
              <a:tailEnd/>
            </a:ln>
          </p:spPr>
          <p:txBody>
            <a:bodyPr/>
            <a:lstStyle/>
            <a:p>
              <a:endParaRPr lang="en-US"/>
            </a:p>
          </p:txBody>
        </p:sp>
        <p:sp>
          <p:nvSpPr>
            <p:cNvPr id="67630" name="Line 42"/>
            <p:cNvSpPr>
              <a:spLocks noChangeShapeType="1"/>
            </p:cNvSpPr>
            <p:nvPr/>
          </p:nvSpPr>
          <p:spPr bwMode="auto">
            <a:xfrm rot="5400000" flipV="1">
              <a:off x="973" y="2060"/>
              <a:ext cx="86" cy="0"/>
            </a:xfrm>
            <a:prstGeom prst="line">
              <a:avLst/>
            </a:prstGeom>
            <a:noFill/>
            <a:ln w="19050">
              <a:solidFill>
                <a:srgbClr val="000000"/>
              </a:solidFill>
              <a:round/>
              <a:headEnd/>
              <a:tailEnd/>
            </a:ln>
          </p:spPr>
          <p:txBody>
            <a:bodyPr/>
            <a:lstStyle/>
            <a:p>
              <a:endParaRPr lang="en-US"/>
            </a:p>
          </p:txBody>
        </p:sp>
        <p:sp>
          <p:nvSpPr>
            <p:cNvPr id="67631" name="Line 43"/>
            <p:cNvSpPr>
              <a:spLocks noChangeShapeType="1"/>
            </p:cNvSpPr>
            <p:nvPr/>
          </p:nvSpPr>
          <p:spPr bwMode="auto">
            <a:xfrm flipH="1">
              <a:off x="1630" y="2574"/>
              <a:ext cx="257" cy="0"/>
            </a:xfrm>
            <a:prstGeom prst="line">
              <a:avLst/>
            </a:prstGeom>
            <a:noFill/>
            <a:ln w="19050">
              <a:solidFill>
                <a:srgbClr val="000000"/>
              </a:solidFill>
              <a:round/>
              <a:headEnd/>
              <a:tailEnd/>
            </a:ln>
          </p:spPr>
          <p:txBody>
            <a:bodyPr/>
            <a:lstStyle/>
            <a:p>
              <a:endParaRPr lang="en-US"/>
            </a:p>
          </p:txBody>
        </p:sp>
        <p:sp>
          <p:nvSpPr>
            <p:cNvPr id="67632" name="Line 44"/>
            <p:cNvSpPr>
              <a:spLocks noChangeShapeType="1"/>
            </p:cNvSpPr>
            <p:nvPr/>
          </p:nvSpPr>
          <p:spPr bwMode="auto">
            <a:xfrm flipH="1">
              <a:off x="1490" y="2574"/>
              <a:ext cx="86" cy="0"/>
            </a:xfrm>
            <a:prstGeom prst="line">
              <a:avLst/>
            </a:prstGeom>
            <a:noFill/>
            <a:ln w="19050">
              <a:solidFill>
                <a:srgbClr val="000000"/>
              </a:solidFill>
              <a:round/>
              <a:headEnd/>
              <a:tailEnd/>
            </a:ln>
          </p:spPr>
          <p:txBody>
            <a:bodyPr/>
            <a:lstStyle/>
            <a:p>
              <a:endParaRPr lang="en-US"/>
            </a:p>
          </p:txBody>
        </p:sp>
        <p:sp>
          <p:nvSpPr>
            <p:cNvPr id="67633" name="Line 45"/>
            <p:cNvSpPr>
              <a:spLocks noChangeShapeType="1"/>
            </p:cNvSpPr>
            <p:nvPr/>
          </p:nvSpPr>
          <p:spPr bwMode="auto">
            <a:xfrm flipH="1">
              <a:off x="1101" y="2574"/>
              <a:ext cx="334" cy="0"/>
            </a:xfrm>
            <a:prstGeom prst="line">
              <a:avLst/>
            </a:prstGeom>
            <a:noFill/>
            <a:ln w="19050">
              <a:solidFill>
                <a:srgbClr val="000000"/>
              </a:solidFill>
              <a:round/>
              <a:headEnd/>
              <a:tailEnd/>
            </a:ln>
          </p:spPr>
          <p:txBody>
            <a:bodyPr/>
            <a:lstStyle/>
            <a:p>
              <a:endParaRPr lang="en-US"/>
            </a:p>
          </p:txBody>
        </p:sp>
      </p:grpSp>
      <p:sp>
        <p:nvSpPr>
          <p:cNvPr id="123977" name="Line 73"/>
          <p:cNvSpPr>
            <a:spLocks noChangeShapeType="1"/>
          </p:cNvSpPr>
          <p:nvPr/>
        </p:nvSpPr>
        <p:spPr bwMode="auto">
          <a:xfrm rot="-2700000">
            <a:off x="3476625" y="4079875"/>
            <a:ext cx="2165350" cy="0"/>
          </a:xfrm>
          <a:prstGeom prst="line">
            <a:avLst/>
          </a:prstGeom>
          <a:noFill/>
          <a:ln w="19050">
            <a:solidFill>
              <a:srgbClr val="000000"/>
            </a:solidFill>
            <a:round/>
            <a:headEnd type="arrow" w="sm" len="lg"/>
            <a:tailEnd type="arrow" w="sm" len="lg"/>
          </a:ln>
        </p:spPr>
        <p:txBody>
          <a:bodyPr/>
          <a:lstStyle/>
          <a:p>
            <a:endParaRPr lang="en-US"/>
          </a:p>
        </p:txBody>
      </p:sp>
      <p:grpSp>
        <p:nvGrpSpPr>
          <p:cNvPr id="4" name="Group 138"/>
          <p:cNvGrpSpPr>
            <a:grpSpLocks/>
          </p:cNvGrpSpPr>
          <p:nvPr/>
        </p:nvGrpSpPr>
        <p:grpSpPr bwMode="auto">
          <a:xfrm>
            <a:off x="6088063" y="2682875"/>
            <a:ext cx="2824162" cy="2787650"/>
            <a:chOff x="3835" y="1690"/>
            <a:chExt cx="1779" cy="1756"/>
          </a:xfrm>
        </p:grpSpPr>
        <p:sp>
          <p:nvSpPr>
            <p:cNvPr id="67602" name="Freeform 133"/>
            <p:cNvSpPr>
              <a:spLocks/>
            </p:cNvSpPr>
            <p:nvPr/>
          </p:nvSpPr>
          <p:spPr bwMode="auto">
            <a:xfrm>
              <a:off x="3875" y="1707"/>
              <a:ext cx="1729" cy="1694"/>
            </a:xfrm>
            <a:custGeom>
              <a:avLst/>
              <a:gdLst>
                <a:gd name="T0" fmla="*/ 172 w 1665"/>
                <a:gd name="T1" fmla="*/ 117 h 1694"/>
                <a:gd name="T2" fmla="*/ 417 w 1665"/>
                <a:gd name="T3" fmla="*/ 77 h 1694"/>
                <a:gd name="T4" fmla="*/ 714 w 1665"/>
                <a:gd name="T5" fmla="*/ 101 h 1694"/>
                <a:gd name="T6" fmla="*/ 1205 w 1665"/>
                <a:gd name="T7" fmla="*/ 53 h 1694"/>
                <a:gd name="T8" fmla="*/ 1695 w 1665"/>
                <a:gd name="T9" fmla="*/ 101 h 1694"/>
                <a:gd name="T10" fmla="*/ 2301 w 1665"/>
                <a:gd name="T11" fmla="*/ 61 h 1694"/>
                <a:gd name="T12" fmla="*/ 2842 w 1665"/>
                <a:gd name="T13" fmla="*/ 85 h 1694"/>
                <a:gd name="T14" fmla="*/ 3237 w 1665"/>
                <a:gd name="T15" fmla="*/ 45 h 1694"/>
                <a:gd name="T16" fmla="*/ 3399 w 1665"/>
                <a:gd name="T17" fmla="*/ 357 h 1694"/>
                <a:gd name="T18" fmla="*/ 3288 w 1665"/>
                <a:gd name="T19" fmla="*/ 669 h 1694"/>
                <a:gd name="T20" fmla="*/ 3318 w 1665"/>
                <a:gd name="T21" fmla="*/ 1029 h 1694"/>
                <a:gd name="T22" fmla="*/ 3189 w 1665"/>
                <a:gd name="T23" fmla="*/ 1285 h 1694"/>
                <a:gd name="T24" fmla="*/ 3301 w 1665"/>
                <a:gd name="T25" fmla="*/ 1453 h 1694"/>
                <a:gd name="T26" fmla="*/ 2860 w 1665"/>
                <a:gd name="T27" fmla="*/ 1629 h 1694"/>
                <a:gd name="T28" fmla="*/ 2240 w 1665"/>
                <a:gd name="T29" fmla="*/ 1637 h 1694"/>
                <a:gd name="T30" fmla="*/ 1695 w 1665"/>
                <a:gd name="T31" fmla="*/ 1693 h 1694"/>
                <a:gd name="T32" fmla="*/ 1421 w 1665"/>
                <a:gd name="T33" fmla="*/ 1629 h 1694"/>
                <a:gd name="T34" fmla="*/ 862 w 1665"/>
                <a:gd name="T35" fmla="*/ 1685 h 1694"/>
                <a:gd name="T36" fmla="*/ 433 w 1665"/>
                <a:gd name="T37" fmla="*/ 1613 h 1694"/>
                <a:gd name="T38" fmla="*/ 255 w 1665"/>
                <a:gd name="T39" fmla="*/ 1477 h 1694"/>
                <a:gd name="T40" fmla="*/ 172 w 1665"/>
                <a:gd name="T41" fmla="*/ 1237 h 1694"/>
                <a:gd name="T42" fmla="*/ 206 w 1665"/>
                <a:gd name="T43" fmla="*/ 1053 h 1694"/>
                <a:gd name="T44" fmla="*/ 5 w 1665"/>
                <a:gd name="T45" fmla="*/ 877 h 1694"/>
                <a:gd name="T46" fmla="*/ 141 w 1665"/>
                <a:gd name="T47" fmla="*/ 445 h 1694"/>
                <a:gd name="T48" fmla="*/ 56 w 1665"/>
                <a:gd name="T49" fmla="*/ 237 h 1694"/>
                <a:gd name="T50" fmla="*/ 172 w 1665"/>
                <a:gd name="T51" fmla="*/ 117 h 1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5"/>
                <a:gd name="T79" fmla="*/ 0 h 1694"/>
                <a:gd name="T80" fmla="*/ 1665 w 1665"/>
                <a:gd name="T81" fmla="*/ 1694 h 1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5" h="1694">
                  <a:moveTo>
                    <a:pt x="85" y="117"/>
                  </a:moveTo>
                  <a:cubicBezTo>
                    <a:pt x="114" y="90"/>
                    <a:pt x="161" y="80"/>
                    <a:pt x="205" y="77"/>
                  </a:cubicBezTo>
                  <a:cubicBezTo>
                    <a:pt x="249" y="74"/>
                    <a:pt x="285" y="105"/>
                    <a:pt x="349" y="101"/>
                  </a:cubicBezTo>
                  <a:cubicBezTo>
                    <a:pt x="413" y="97"/>
                    <a:pt x="509" y="53"/>
                    <a:pt x="589" y="53"/>
                  </a:cubicBezTo>
                  <a:cubicBezTo>
                    <a:pt x="669" y="53"/>
                    <a:pt x="740" y="100"/>
                    <a:pt x="829" y="101"/>
                  </a:cubicBezTo>
                  <a:cubicBezTo>
                    <a:pt x="918" y="102"/>
                    <a:pt x="1032" y="64"/>
                    <a:pt x="1125" y="61"/>
                  </a:cubicBezTo>
                  <a:cubicBezTo>
                    <a:pt x="1218" y="58"/>
                    <a:pt x="1313" y="88"/>
                    <a:pt x="1389" y="85"/>
                  </a:cubicBezTo>
                  <a:cubicBezTo>
                    <a:pt x="1465" y="82"/>
                    <a:pt x="1536" y="0"/>
                    <a:pt x="1581" y="45"/>
                  </a:cubicBezTo>
                  <a:cubicBezTo>
                    <a:pt x="1626" y="90"/>
                    <a:pt x="1657" y="253"/>
                    <a:pt x="1661" y="357"/>
                  </a:cubicBezTo>
                  <a:cubicBezTo>
                    <a:pt x="1665" y="461"/>
                    <a:pt x="1612" y="557"/>
                    <a:pt x="1605" y="669"/>
                  </a:cubicBezTo>
                  <a:cubicBezTo>
                    <a:pt x="1598" y="781"/>
                    <a:pt x="1629" y="926"/>
                    <a:pt x="1621" y="1029"/>
                  </a:cubicBezTo>
                  <a:cubicBezTo>
                    <a:pt x="1613" y="1132"/>
                    <a:pt x="1558" y="1214"/>
                    <a:pt x="1557" y="1285"/>
                  </a:cubicBezTo>
                  <a:cubicBezTo>
                    <a:pt x="1556" y="1356"/>
                    <a:pt x="1640" y="1396"/>
                    <a:pt x="1613" y="1453"/>
                  </a:cubicBezTo>
                  <a:cubicBezTo>
                    <a:pt x="1586" y="1510"/>
                    <a:pt x="1484" y="1598"/>
                    <a:pt x="1397" y="1629"/>
                  </a:cubicBezTo>
                  <a:cubicBezTo>
                    <a:pt x="1310" y="1660"/>
                    <a:pt x="1188" y="1626"/>
                    <a:pt x="1093" y="1637"/>
                  </a:cubicBezTo>
                  <a:cubicBezTo>
                    <a:pt x="998" y="1648"/>
                    <a:pt x="896" y="1694"/>
                    <a:pt x="829" y="1693"/>
                  </a:cubicBezTo>
                  <a:cubicBezTo>
                    <a:pt x="762" y="1692"/>
                    <a:pt x="761" y="1630"/>
                    <a:pt x="693" y="1629"/>
                  </a:cubicBezTo>
                  <a:cubicBezTo>
                    <a:pt x="625" y="1628"/>
                    <a:pt x="501" y="1688"/>
                    <a:pt x="421" y="1685"/>
                  </a:cubicBezTo>
                  <a:cubicBezTo>
                    <a:pt x="341" y="1682"/>
                    <a:pt x="262" y="1648"/>
                    <a:pt x="213" y="1613"/>
                  </a:cubicBezTo>
                  <a:cubicBezTo>
                    <a:pt x="164" y="1578"/>
                    <a:pt x="146" y="1540"/>
                    <a:pt x="125" y="1477"/>
                  </a:cubicBezTo>
                  <a:cubicBezTo>
                    <a:pt x="104" y="1414"/>
                    <a:pt x="89" y="1308"/>
                    <a:pt x="85" y="1237"/>
                  </a:cubicBezTo>
                  <a:cubicBezTo>
                    <a:pt x="81" y="1166"/>
                    <a:pt x="114" y="1113"/>
                    <a:pt x="101" y="1053"/>
                  </a:cubicBezTo>
                  <a:cubicBezTo>
                    <a:pt x="88" y="993"/>
                    <a:pt x="10" y="978"/>
                    <a:pt x="5" y="877"/>
                  </a:cubicBezTo>
                  <a:cubicBezTo>
                    <a:pt x="0" y="776"/>
                    <a:pt x="65" y="552"/>
                    <a:pt x="69" y="445"/>
                  </a:cubicBezTo>
                  <a:cubicBezTo>
                    <a:pt x="73" y="338"/>
                    <a:pt x="26" y="292"/>
                    <a:pt x="29" y="237"/>
                  </a:cubicBezTo>
                  <a:cubicBezTo>
                    <a:pt x="32" y="182"/>
                    <a:pt x="56" y="144"/>
                    <a:pt x="85" y="117"/>
                  </a:cubicBezTo>
                  <a:close/>
                </a:path>
              </a:pathLst>
            </a:custGeom>
            <a:solidFill>
              <a:srgbClr val="FFCCCC"/>
            </a:solidFill>
            <a:ln w="9525">
              <a:noFill/>
              <a:round/>
              <a:headEnd/>
              <a:tailEnd/>
            </a:ln>
          </p:spPr>
          <p:txBody>
            <a:bodyPr/>
            <a:lstStyle/>
            <a:p>
              <a:endParaRPr lang="en-US"/>
            </a:p>
          </p:txBody>
        </p:sp>
        <p:sp>
          <p:nvSpPr>
            <p:cNvPr id="67603" name="Oval 108"/>
            <p:cNvSpPr>
              <a:spLocks noChangeArrowheads="1"/>
            </p:cNvSpPr>
            <p:nvPr/>
          </p:nvSpPr>
          <p:spPr bwMode="auto">
            <a:xfrm>
              <a:off x="4072" y="1906"/>
              <a:ext cx="1335" cy="1333"/>
            </a:xfrm>
            <a:prstGeom prst="ellipse">
              <a:avLst/>
            </a:prstGeom>
            <a:solidFill>
              <a:schemeClr val="bg1"/>
            </a:solidFill>
            <a:ln w="38100">
              <a:solidFill>
                <a:srgbClr val="000000"/>
              </a:solidFill>
              <a:round/>
              <a:headEnd/>
              <a:tailEnd/>
            </a:ln>
          </p:spPr>
          <p:txBody>
            <a:bodyPr wrap="none" anchor="ctr"/>
            <a:lstStyle/>
            <a:p>
              <a:endParaRPr lang="en-US"/>
            </a:p>
          </p:txBody>
        </p:sp>
        <p:sp>
          <p:nvSpPr>
            <p:cNvPr id="67604" name="Line 109"/>
            <p:cNvSpPr>
              <a:spLocks noChangeShapeType="1"/>
            </p:cNvSpPr>
            <p:nvPr/>
          </p:nvSpPr>
          <p:spPr bwMode="auto">
            <a:xfrm>
              <a:off x="3835" y="2575"/>
              <a:ext cx="273" cy="0"/>
            </a:xfrm>
            <a:prstGeom prst="line">
              <a:avLst/>
            </a:prstGeom>
            <a:noFill/>
            <a:ln w="19050">
              <a:solidFill>
                <a:srgbClr val="000000"/>
              </a:solidFill>
              <a:round/>
              <a:headEnd/>
              <a:tailEnd/>
            </a:ln>
          </p:spPr>
          <p:txBody>
            <a:bodyPr/>
            <a:lstStyle/>
            <a:p>
              <a:endParaRPr lang="en-US"/>
            </a:p>
          </p:txBody>
        </p:sp>
        <p:sp>
          <p:nvSpPr>
            <p:cNvPr id="67605" name="Line 110"/>
            <p:cNvSpPr>
              <a:spLocks noChangeShapeType="1"/>
            </p:cNvSpPr>
            <p:nvPr/>
          </p:nvSpPr>
          <p:spPr bwMode="auto">
            <a:xfrm>
              <a:off x="4162" y="2575"/>
              <a:ext cx="87" cy="0"/>
            </a:xfrm>
            <a:prstGeom prst="line">
              <a:avLst/>
            </a:prstGeom>
            <a:noFill/>
            <a:ln w="19050">
              <a:solidFill>
                <a:srgbClr val="000000"/>
              </a:solidFill>
              <a:round/>
              <a:headEnd/>
              <a:tailEnd/>
            </a:ln>
          </p:spPr>
          <p:txBody>
            <a:bodyPr/>
            <a:lstStyle/>
            <a:p>
              <a:endParaRPr lang="en-US"/>
            </a:p>
          </p:txBody>
        </p:sp>
        <p:sp>
          <p:nvSpPr>
            <p:cNvPr id="67606" name="Line 111"/>
            <p:cNvSpPr>
              <a:spLocks noChangeShapeType="1"/>
            </p:cNvSpPr>
            <p:nvPr/>
          </p:nvSpPr>
          <p:spPr bwMode="auto">
            <a:xfrm>
              <a:off x="4304" y="2575"/>
              <a:ext cx="333" cy="0"/>
            </a:xfrm>
            <a:prstGeom prst="line">
              <a:avLst/>
            </a:prstGeom>
            <a:noFill/>
            <a:ln w="19050">
              <a:solidFill>
                <a:srgbClr val="000000"/>
              </a:solidFill>
              <a:round/>
              <a:headEnd/>
              <a:tailEnd/>
            </a:ln>
          </p:spPr>
          <p:txBody>
            <a:bodyPr/>
            <a:lstStyle/>
            <a:p>
              <a:endParaRPr lang="en-US"/>
            </a:p>
          </p:txBody>
        </p:sp>
        <p:sp>
          <p:nvSpPr>
            <p:cNvPr id="67607" name="Line 112"/>
            <p:cNvSpPr>
              <a:spLocks noChangeShapeType="1"/>
            </p:cNvSpPr>
            <p:nvPr/>
          </p:nvSpPr>
          <p:spPr bwMode="auto">
            <a:xfrm>
              <a:off x="4695" y="2575"/>
              <a:ext cx="86" cy="0"/>
            </a:xfrm>
            <a:prstGeom prst="line">
              <a:avLst/>
            </a:prstGeom>
            <a:noFill/>
            <a:ln w="19050">
              <a:solidFill>
                <a:srgbClr val="000000"/>
              </a:solidFill>
              <a:round/>
              <a:headEnd/>
              <a:tailEnd/>
            </a:ln>
          </p:spPr>
          <p:txBody>
            <a:bodyPr/>
            <a:lstStyle/>
            <a:p>
              <a:endParaRPr lang="en-US"/>
            </a:p>
          </p:txBody>
        </p:sp>
        <p:sp>
          <p:nvSpPr>
            <p:cNvPr id="67608" name="Line 113"/>
            <p:cNvSpPr>
              <a:spLocks noChangeShapeType="1"/>
            </p:cNvSpPr>
            <p:nvPr/>
          </p:nvSpPr>
          <p:spPr bwMode="auto">
            <a:xfrm rot="5400000">
              <a:off x="4697" y="2571"/>
              <a:ext cx="86" cy="0"/>
            </a:xfrm>
            <a:prstGeom prst="line">
              <a:avLst/>
            </a:prstGeom>
            <a:noFill/>
            <a:ln w="19050">
              <a:solidFill>
                <a:srgbClr val="000000"/>
              </a:solidFill>
              <a:round/>
              <a:headEnd/>
              <a:tailEnd/>
            </a:ln>
          </p:spPr>
          <p:txBody>
            <a:bodyPr/>
            <a:lstStyle/>
            <a:p>
              <a:endParaRPr lang="en-US"/>
            </a:p>
          </p:txBody>
        </p:sp>
        <p:sp>
          <p:nvSpPr>
            <p:cNvPr id="67609" name="Line 114"/>
            <p:cNvSpPr>
              <a:spLocks noChangeShapeType="1"/>
            </p:cNvSpPr>
            <p:nvPr/>
          </p:nvSpPr>
          <p:spPr bwMode="auto">
            <a:xfrm rot="5400000">
              <a:off x="4579" y="2833"/>
              <a:ext cx="328" cy="0"/>
            </a:xfrm>
            <a:prstGeom prst="line">
              <a:avLst/>
            </a:prstGeom>
            <a:noFill/>
            <a:ln w="19050">
              <a:solidFill>
                <a:srgbClr val="000000"/>
              </a:solidFill>
              <a:round/>
              <a:headEnd/>
              <a:tailEnd/>
            </a:ln>
          </p:spPr>
          <p:txBody>
            <a:bodyPr/>
            <a:lstStyle/>
            <a:p>
              <a:endParaRPr lang="en-US"/>
            </a:p>
          </p:txBody>
        </p:sp>
        <p:sp>
          <p:nvSpPr>
            <p:cNvPr id="67610" name="Line 115"/>
            <p:cNvSpPr>
              <a:spLocks noChangeShapeType="1"/>
            </p:cNvSpPr>
            <p:nvPr/>
          </p:nvSpPr>
          <p:spPr bwMode="auto">
            <a:xfrm rot="-5400000">
              <a:off x="4607" y="3310"/>
              <a:ext cx="272" cy="0"/>
            </a:xfrm>
            <a:prstGeom prst="line">
              <a:avLst/>
            </a:prstGeom>
            <a:noFill/>
            <a:ln w="19050">
              <a:solidFill>
                <a:srgbClr val="000000"/>
              </a:solidFill>
              <a:round/>
              <a:headEnd/>
              <a:tailEnd/>
            </a:ln>
          </p:spPr>
          <p:txBody>
            <a:bodyPr/>
            <a:lstStyle/>
            <a:p>
              <a:endParaRPr lang="en-US"/>
            </a:p>
          </p:txBody>
        </p:sp>
        <p:sp>
          <p:nvSpPr>
            <p:cNvPr id="67611" name="Line 116"/>
            <p:cNvSpPr>
              <a:spLocks noChangeShapeType="1"/>
            </p:cNvSpPr>
            <p:nvPr/>
          </p:nvSpPr>
          <p:spPr bwMode="auto">
            <a:xfrm rot="-5400000">
              <a:off x="4700" y="3084"/>
              <a:ext cx="86" cy="0"/>
            </a:xfrm>
            <a:prstGeom prst="line">
              <a:avLst/>
            </a:prstGeom>
            <a:noFill/>
            <a:ln w="19050">
              <a:solidFill>
                <a:srgbClr val="000000"/>
              </a:solidFill>
              <a:round/>
              <a:headEnd/>
              <a:tailEnd/>
            </a:ln>
          </p:spPr>
          <p:txBody>
            <a:bodyPr/>
            <a:lstStyle/>
            <a:p>
              <a:endParaRPr lang="en-US"/>
            </a:p>
          </p:txBody>
        </p:sp>
        <p:sp>
          <p:nvSpPr>
            <p:cNvPr id="67612" name="Line 117"/>
            <p:cNvSpPr>
              <a:spLocks noChangeShapeType="1"/>
            </p:cNvSpPr>
            <p:nvPr/>
          </p:nvSpPr>
          <p:spPr bwMode="auto">
            <a:xfrm rot="16200000" flipV="1">
              <a:off x="4579" y="2312"/>
              <a:ext cx="328" cy="0"/>
            </a:xfrm>
            <a:prstGeom prst="line">
              <a:avLst/>
            </a:prstGeom>
            <a:noFill/>
            <a:ln w="19050">
              <a:solidFill>
                <a:srgbClr val="000000"/>
              </a:solidFill>
              <a:round/>
              <a:headEnd/>
              <a:tailEnd/>
            </a:ln>
          </p:spPr>
          <p:txBody>
            <a:bodyPr/>
            <a:lstStyle/>
            <a:p>
              <a:endParaRPr lang="en-US"/>
            </a:p>
          </p:txBody>
        </p:sp>
        <p:sp>
          <p:nvSpPr>
            <p:cNvPr id="67613" name="Line 118"/>
            <p:cNvSpPr>
              <a:spLocks noChangeShapeType="1"/>
            </p:cNvSpPr>
            <p:nvPr/>
          </p:nvSpPr>
          <p:spPr bwMode="auto">
            <a:xfrm rot="5400000" flipV="1">
              <a:off x="4602" y="1831"/>
              <a:ext cx="281" cy="0"/>
            </a:xfrm>
            <a:prstGeom prst="line">
              <a:avLst/>
            </a:prstGeom>
            <a:noFill/>
            <a:ln w="19050">
              <a:solidFill>
                <a:srgbClr val="000000"/>
              </a:solidFill>
              <a:round/>
              <a:headEnd/>
              <a:tailEnd/>
            </a:ln>
          </p:spPr>
          <p:txBody>
            <a:bodyPr/>
            <a:lstStyle/>
            <a:p>
              <a:endParaRPr lang="en-US"/>
            </a:p>
          </p:txBody>
        </p:sp>
        <p:sp>
          <p:nvSpPr>
            <p:cNvPr id="67614" name="Line 119"/>
            <p:cNvSpPr>
              <a:spLocks noChangeShapeType="1"/>
            </p:cNvSpPr>
            <p:nvPr/>
          </p:nvSpPr>
          <p:spPr bwMode="auto">
            <a:xfrm rot="5400000" flipV="1">
              <a:off x="4700" y="2061"/>
              <a:ext cx="86" cy="0"/>
            </a:xfrm>
            <a:prstGeom prst="line">
              <a:avLst/>
            </a:prstGeom>
            <a:noFill/>
            <a:ln w="19050">
              <a:solidFill>
                <a:srgbClr val="000000"/>
              </a:solidFill>
              <a:round/>
              <a:headEnd/>
              <a:tailEnd/>
            </a:ln>
          </p:spPr>
          <p:txBody>
            <a:bodyPr/>
            <a:lstStyle/>
            <a:p>
              <a:endParaRPr lang="en-US"/>
            </a:p>
          </p:txBody>
        </p:sp>
        <p:sp>
          <p:nvSpPr>
            <p:cNvPr id="67615" name="Line 120"/>
            <p:cNvSpPr>
              <a:spLocks noChangeShapeType="1"/>
            </p:cNvSpPr>
            <p:nvPr/>
          </p:nvSpPr>
          <p:spPr bwMode="auto">
            <a:xfrm flipH="1">
              <a:off x="5357" y="2575"/>
              <a:ext cx="257" cy="0"/>
            </a:xfrm>
            <a:prstGeom prst="line">
              <a:avLst/>
            </a:prstGeom>
            <a:noFill/>
            <a:ln w="19050">
              <a:solidFill>
                <a:srgbClr val="000000"/>
              </a:solidFill>
              <a:round/>
              <a:headEnd/>
              <a:tailEnd/>
            </a:ln>
          </p:spPr>
          <p:txBody>
            <a:bodyPr/>
            <a:lstStyle/>
            <a:p>
              <a:endParaRPr lang="en-US"/>
            </a:p>
          </p:txBody>
        </p:sp>
        <p:sp>
          <p:nvSpPr>
            <p:cNvPr id="67616" name="Line 121"/>
            <p:cNvSpPr>
              <a:spLocks noChangeShapeType="1"/>
            </p:cNvSpPr>
            <p:nvPr/>
          </p:nvSpPr>
          <p:spPr bwMode="auto">
            <a:xfrm flipH="1">
              <a:off x="5217" y="2575"/>
              <a:ext cx="86" cy="0"/>
            </a:xfrm>
            <a:prstGeom prst="line">
              <a:avLst/>
            </a:prstGeom>
            <a:noFill/>
            <a:ln w="19050">
              <a:solidFill>
                <a:srgbClr val="000000"/>
              </a:solidFill>
              <a:round/>
              <a:headEnd/>
              <a:tailEnd/>
            </a:ln>
          </p:spPr>
          <p:txBody>
            <a:bodyPr/>
            <a:lstStyle/>
            <a:p>
              <a:endParaRPr lang="en-US"/>
            </a:p>
          </p:txBody>
        </p:sp>
        <p:sp>
          <p:nvSpPr>
            <p:cNvPr id="67617" name="Line 122"/>
            <p:cNvSpPr>
              <a:spLocks noChangeShapeType="1"/>
            </p:cNvSpPr>
            <p:nvPr/>
          </p:nvSpPr>
          <p:spPr bwMode="auto">
            <a:xfrm flipH="1">
              <a:off x="4828" y="2575"/>
              <a:ext cx="334" cy="0"/>
            </a:xfrm>
            <a:prstGeom prst="line">
              <a:avLst/>
            </a:prstGeom>
            <a:noFill/>
            <a:ln w="19050">
              <a:solidFill>
                <a:srgbClr val="000000"/>
              </a:solidFill>
              <a:round/>
              <a:headEnd/>
              <a:tailEnd/>
            </a:ln>
          </p:spPr>
          <p:txBody>
            <a:bodyPr/>
            <a:lstStyle/>
            <a:p>
              <a:endParaRPr lang="en-US"/>
            </a:p>
          </p:txBody>
        </p:sp>
      </p:grpSp>
      <p:grpSp>
        <p:nvGrpSpPr>
          <p:cNvPr id="5" name="Group 140"/>
          <p:cNvGrpSpPr>
            <a:grpSpLocks/>
          </p:cNvGrpSpPr>
          <p:nvPr/>
        </p:nvGrpSpPr>
        <p:grpSpPr bwMode="auto">
          <a:xfrm>
            <a:off x="8021638" y="2578100"/>
            <a:ext cx="546100" cy="593725"/>
            <a:chOff x="5053" y="1624"/>
            <a:chExt cx="344" cy="374"/>
          </a:xfrm>
        </p:grpSpPr>
        <p:sp>
          <p:nvSpPr>
            <p:cNvPr id="67600" name="Line 123"/>
            <p:cNvSpPr>
              <a:spLocks noChangeShapeType="1"/>
            </p:cNvSpPr>
            <p:nvPr/>
          </p:nvSpPr>
          <p:spPr bwMode="auto">
            <a:xfrm flipV="1">
              <a:off x="5053" y="1624"/>
              <a:ext cx="209" cy="374"/>
            </a:xfrm>
            <a:prstGeom prst="line">
              <a:avLst/>
            </a:prstGeom>
            <a:noFill/>
            <a:ln w="19050">
              <a:solidFill>
                <a:srgbClr val="000000"/>
              </a:solidFill>
              <a:round/>
              <a:headEnd type="arrow" w="sm" len="lg"/>
              <a:tailEnd/>
            </a:ln>
          </p:spPr>
          <p:txBody>
            <a:bodyPr/>
            <a:lstStyle/>
            <a:p>
              <a:endParaRPr lang="en-US"/>
            </a:p>
          </p:txBody>
        </p:sp>
        <p:sp>
          <p:nvSpPr>
            <p:cNvPr id="67601" name="Line 124"/>
            <p:cNvSpPr>
              <a:spLocks noChangeShapeType="1"/>
            </p:cNvSpPr>
            <p:nvPr/>
          </p:nvSpPr>
          <p:spPr bwMode="auto">
            <a:xfrm>
              <a:off x="5259" y="1625"/>
              <a:ext cx="138" cy="0"/>
            </a:xfrm>
            <a:prstGeom prst="line">
              <a:avLst/>
            </a:prstGeom>
            <a:noFill/>
            <a:ln w="19050">
              <a:solidFill>
                <a:srgbClr val="000000"/>
              </a:solidFill>
              <a:round/>
              <a:headEnd/>
              <a:tailEnd/>
            </a:ln>
          </p:spPr>
          <p:txBody>
            <a:bodyPr/>
            <a:lstStyle/>
            <a:p>
              <a:endParaRPr lang="en-US"/>
            </a:p>
          </p:txBody>
        </p:sp>
      </p:grpSp>
      <p:grpSp>
        <p:nvGrpSpPr>
          <p:cNvPr id="6" name="Group 139"/>
          <p:cNvGrpSpPr>
            <a:grpSpLocks/>
          </p:cNvGrpSpPr>
          <p:nvPr/>
        </p:nvGrpSpPr>
        <p:grpSpPr bwMode="auto">
          <a:xfrm>
            <a:off x="517525" y="4386263"/>
            <a:ext cx="2184400" cy="1543050"/>
            <a:chOff x="326" y="2763"/>
            <a:chExt cx="1376" cy="972"/>
          </a:xfrm>
        </p:grpSpPr>
        <p:sp>
          <p:nvSpPr>
            <p:cNvPr id="67596" name="Line 48"/>
            <p:cNvSpPr>
              <a:spLocks noChangeShapeType="1"/>
            </p:cNvSpPr>
            <p:nvPr/>
          </p:nvSpPr>
          <p:spPr bwMode="auto">
            <a:xfrm>
              <a:off x="345" y="2774"/>
              <a:ext cx="0" cy="961"/>
            </a:xfrm>
            <a:prstGeom prst="line">
              <a:avLst/>
            </a:prstGeom>
            <a:noFill/>
            <a:ln w="19050">
              <a:solidFill>
                <a:srgbClr val="000000"/>
              </a:solidFill>
              <a:round/>
              <a:headEnd/>
              <a:tailEnd/>
            </a:ln>
          </p:spPr>
          <p:txBody>
            <a:bodyPr/>
            <a:lstStyle/>
            <a:p>
              <a:endParaRPr lang="en-US"/>
            </a:p>
          </p:txBody>
        </p:sp>
        <p:sp>
          <p:nvSpPr>
            <p:cNvPr id="67597" name="Line 49"/>
            <p:cNvSpPr>
              <a:spLocks noChangeShapeType="1"/>
            </p:cNvSpPr>
            <p:nvPr/>
          </p:nvSpPr>
          <p:spPr bwMode="auto">
            <a:xfrm>
              <a:off x="1681" y="2763"/>
              <a:ext cx="0" cy="972"/>
            </a:xfrm>
            <a:prstGeom prst="line">
              <a:avLst/>
            </a:prstGeom>
            <a:noFill/>
            <a:ln w="19050">
              <a:solidFill>
                <a:srgbClr val="000000"/>
              </a:solidFill>
              <a:round/>
              <a:headEnd/>
              <a:tailEnd/>
            </a:ln>
          </p:spPr>
          <p:txBody>
            <a:bodyPr/>
            <a:lstStyle/>
            <a:p>
              <a:endParaRPr lang="en-US"/>
            </a:p>
          </p:txBody>
        </p:sp>
        <p:sp>
          <p:nvSpPr>
            <p:cNvPr id="67598" name="Line 50"/>
            <p:cNvSpPr>
              <a:spLocks noChangeShapeType="1"/>
            </p:cNvSpPr>
            <p:nvPr/>
          </p:nvSpPr>
          <p:spPr bwMode="auto">
            <a:xfrm>
              <a:off x="326" y="3673"/>
              <a:ext cx="1376" cy="0"/>
            </a:xfrm>
            <a:prstGeom prst="line">
              <a:avLst/>
            </a:prstGeom>
            <a:noFill/>
            <a:ln w="19050">
              <a:solidFill>
                <a:srgbClr val="000000"/>
              </a:solidFill>
              <a:round/>
              <a:headEnd type="arrow" w="sm" len="lg"/>
              <a:tailEnd type="arrow" w="sm" len="lg"/>
            </a:ln>
          </p:spPr>
          <p:txBody>
            <a:bodyPr/>
            <a:lstStyle/>
            <a:p>
              <a:endParaRPr lang="en-US"/>
            </a:p>
          </p:txBody>
        </p:sp>
        <p:sp>
          <p:nvSpPr>
            <p:cNvPr id="67599" name="Text Box 125"/>
            <p:cNvSpPr txBox="1">
              <a:spLocks noChangeArrowheads="1"/>
            </p:cNvSpPr>
            <p:nvPr/>
          </p:nvSpPr>
          <p:spPr bwMode="auto">
            <a:xfrm>
              <a:off x="797" y="3418"/>
              <a:ext cx="408" cy="288"/>
            </a:xfrm>
            <a:prstGeom prst="rect">
              <a:avLst/>
            </a:prstGeom>
            <a:noFill/>
            <a:ln w="9525">
              <a:noFill/>
              <a:miter lim="800000"/>
              <a:headEnd/>
              <a:tailEnd/>
            </a:ln>
          </p:spPr>
          <p:txBody>
            <a:bodyPr wrap="none">
              <a:spAutoFit/>
            </a:bodyPr>
            <a:lstStyle/>
            <a:p>
              <a:r>
                <a:rPr lang="en-US" sz="2400" i="1">
                  <a:solidFill>
                    <a:schemeClr val="accent2"/>
                  </a:solidFill>
                  <a:latin typeface="Symbol" pitchFamily="18" charset="2"/>
                  <a:cs typeface="Arial" charset="0"/>
                </a:rPr>
                <a:t>f</a:t>
              </a:r>
              <a:r>
                <a:rPr lang="en-US" sz="1600" i="1">
                  <a:solidFill>
                    <a:schemeClr val="accent2"/>
                  </a:solidFill>
                  <a:latin typeface="Symbol" pitchFamily="18" charset="2"/>
                  <a:cs typeface="Arial" charset="0"/>
                </a:rPr>
                <a:t> </a:t>
              </a:r>
              <a:r>
                <a:rPr lang="en-US" sz="2000">
                  <a:solidFill>
                    <a:schemeClr val="accent2"/>
                  </a:solidFill>
                  <a:latin typeface="Arial" charset="0"/>
                  <a:cs typeface="Arial" charset="0"/>
                </a:rPr>
                <a:t>xx</a:t>
              </a:r>
            </a:p>
          </p:txBody>
        </p:sp>
      </p:grpSp>
      <p:sp>
        <p:nvSpPr>
          <p:cNvPr id="124031" name="Text Box 127"/>
          <p:cNvSpPr txBox="1">
            <a:spLocks noChangeArrowheads="1"/>
          </p:cNvSpPr>
          <p:nvPr/>
        </p:nvSpPr>
        <p:spPr bwMode="auto">
          <a:xfrm>
            <a:off x="261938" y="1562100"/>
            <a:ext cx="2713037" cy="822325"/>
          </a:xfrm>
          <a:prstGeom prst="rect">
            <a:avLst/>
          </a:prstGeom>
          <a:noFill/>
          <a:ln w="9525">
            <a:noFill/>
            <a:miter lim="800000"/>
            <a:headEnd/>
            <a:tailEnd/>
          </a:ln>
        </p:spPr>
        <p:txBody>
          <a:bodyPr>
            <a:spAutoFit/>
          </a:bodyPr>
          <a:lstStyle/>
          <a:p>
            <a:pPr algn="ctr"/>
            <a:r>
              <a:rPr lang="en-US" sz="2400">
                <a:solidFill>
                  <a:srgbClr val="000000"/>
                </a:solidFill>
                <a:latin typeface="Arial" charset="0"/>
                <a:cs typeface="Arial" charset="0"/>
              </a:rPr>
              <a:t>Use extension and dimension lines</a:t>
            </a:r>
          </a:p>
        </p:txBody>
      </p:sp>
      <p:sp>
        <p:nvSpPr>
          <p:cNvPr id="124032" name="Text Box 128"/>
          <p:cNvSpPr txBox="1">
            <a:spLocks noChangeArrowheads="1"/>
          </p:cNvSpPr>
          <p:nvPr/>
        </p:nvSpPr>
        <p:spPr bwMode="auto">
          <a:xfrm>
            <a:off x="3284538" y="1549400"/>
            <a:ext cx="2713037" cy="822325"/>
          </a:xfrm>
          <a:prstGeom prst="rect">
            <a:avLst/>
          </a:prstGeom>
          <a:noFill/>
          <a:ln w="9525">
            <a:noFill/>
            <a:miter lim="800000"/>
            <a:headEnd/>
            <a:tailEnd/>
          </a:ln>
        </p:spPr>
        <p:txBody>
          <a:bodyPr>
            <a:spAutoFit/>
          </a:bodyPr>
          <a:lstStyle/>
          <a:p>
            <a:pPr algn="ctr"/>
            <a:r>
              <a:rPr lang="en-US" sz="2400">
                <a:solidFill>
                  <a:srgbClr val="000000"/>
                </a:solidFill>
                <a:latin typeface="Arial" charset="0"/>
                <a:cs typeface="Arial" charset="0"/>
              </a:rPr>
              <a:t>Use diametral dimension line</a:t>
            </a:r>
          </a:p>
        </p:txBody>
      </p:sp>
      <p:sp>
        <p:nvSpPr>
          <p:cNvPr id="124033" name="Text Box 129"/>
          <p:cNvSpPr txBox="1">
            <a:spLocks noChangeArrowheads="1"/>
          </p:cNvSpPr>
          <p:nvPr/>
        </p:nvSpPr>
        <p:spPr bwMode="auto">
          <a:xfrm>
            <a:off x="6192838" y="1524000"/>
            <a:ext cx="2713037" cy="822325"/>
          </a:xfrm>
          <a:prstGeom prst="rect">
            <a:avLst/>
          </a:prstGeom>
          <a:noFill/>
          <a:ln w="9525">
            <a:noFill/>
            <a:miter lim="800000"/>
            <a:headEnd/>
            <a:tailEnd/>
          </a:ln>
        </p:spPr>
        <p:txBody>
          <a:bodyPr>
            <a:spAutoFit/>
          </a:bodyPr>
          <a:lstStyle/>
          <a:p>
            <a:pPr algn="ctr"/>
            <a:r>
              <a:rPr lang="en-US" sz="2400">
                <a:solidFill>
                  <a:srgbClr val="000000"/>
                </a:solidFill>
                <a:latin typeface="Arial" charset="0"/>
                <a:cs typeface="Arial" charset="0"/>
              </a:rPr>
              <a:t>Use leader line and note</a:t>
            </a:r>
          </a:p>
        </p:txBody>
      </p:sp>
      <p:sp>
        <p:nvSpPr>
          <p:cNvPr id="67595" name="Rectangle 130"/>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HOLES : </a:t>
            </a:r>
            <a:r>
              <a:rPr lang="en-US" sz="3200" b="1">
                <a:solidFill>
                  <a:srgbClr val="CC3300"/>
                </a:solidFill>
                <a:latin typeface="Arial" charset="0"/>
                <a:cs typeface="Arial" charset="0"/>
              </a:rPr>
              <a:t>LARGE  SIZE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24031"/>
                                        </p:tgtEl>
                                        <p:attrNameLst>
                                          <p:attrName>style.visibility</p:attrName>
                                        </p:attrNameLst>
                                      </p:cBhvr>
                                      <p:to>
                                        <p:strVal val="visible"/>
                                      </p:to>
                                    </p:set>
                                    <p:animEffect transition="in" filter="fade">
                                      <p:cBhvr>
                                        <p:cTn id="20" dur="1000"/>
                                        <p:tgtEl>
                                          <p:spTgt spid="124031"/>
                                        </p:tgtEl>
                                      </p:cBhvr>
                                    </p:animEffect>
                                    <p:anim calcmode="lin" valueType="num">
                                      <p:cBhvr>
                                        <p:cTn id="21" dur="1000" fill="hold"/>
                                        <p:tgtEl>
                                          <p:spTgt spid="124031"/>
                                        </p:tgtEl>
                                        <p:attrNameLst>
                                          <p:attrName>ppt_x</p:attrName>
                                        </p:attrNameLst>
                                      </p:cBhvr>
                                      <p:tavLst>
                                        <p:tav tm="0">
                                          <p:val>
                                            <p:strVal val="#ppt_x"/>
                                          </p:val>
                                        </p:tav>
                                        <p:tav tm="100000">
                                          <p:val>
                                            <p:strVal val="#ppt_x"/>
                                          </p:val>
                                        </p:tav>
                                      </p:tavLst>
                                    </p:anim>
                                    <p:anim calcmode="lin" valueType="num">
                                      <p:cBhvr>
                                        <p:cTn id="22" dur="1000" fill="hold"/>
                                        <p:tgtEl>
                                          <p:spTgt spid="124031"/>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4032"/>
                                        </p:tgtEl>
                                        <p:attrNameLst>
                                          <p:attrName>style.visibility</p:attrName>
                                        </p:attrNameLst>
                                      </p:cBhvr>
                                      <p:to>
                                        <p:strVal val="visible"/>
                                      </p:to>
                                    </p:set>
                                    <p:animEffect transition="in" filter="fade">
                                      <p:cBhvr>
                                        <p:cTn id="31" dur="1000"/>
                                        <p:tgtEl>
                                          <p:spTgt spid="124032"/>
                                        </p:tgtEl>
                                      </p:cBhvr>
                                    </p:animEffect>
                                    <p:anim calcmode="lin" valueType="num">
                                      <p:cBhvr>
                                        <p:cTn id="32" dur="1000" fill="hold"/>
                                        <p:tgtEl>
                                          <p:spTgt spid="124032"/>
                                        </p:tgtEl>
                                        <p:attrNameLst>
                                          <p:attrName>ppt_x</p:attrName>
                                        </p:attrNameLst>
                                      </p:cBhvr>
                                      <p:tavLst>
                                        <p:tav tm="0">
                                          <p:val>
                                            <p:strVal val="#ppt_x"/>
                                          </p:val>
                                        </p:tav>
                                        <p:tav tm="100000">
                                          <p:val>
                                            <p:strVal val="#ppt_x"/>
                                          </p:val>
                                        </p:tav>
                                      </p:tavLst>
                                    </p:anim>
                                    <p:anim calcmode="lin" valueType="num">
                                      <p:cBhvr>
                                        <p:cTn id="33" dur="1000" fill="hold"/>
                                        <p:tgtEl>
                                          <p:spTgt spid="12403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123977"/>
                                        </p:tgtEl>
                                        <p:attrNameLst>
                                          <p:attrName>style.visibility</p:attrName>
                                        </p:attrNameLst>
                                      </p:cBhvr>
                                      <p:to>
                                        <p:strVal val="visible"/>
                                      </p:to>
                                    </p:set>
                                    <p:animEffect transition="in" filter="wipe(down)">
                                      <p:cBhvr>
                                        <p:cTn id="37" dur="1000"/>
                                        <p:tgtEl>
                                          <p:spTgt spid="123977"/>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24033"/>
                                        </p:tgtEl>
                                        <p:attrNameLst>
                                          <p:attrName>style.visibility</p:attrName>
                                        </p:attrNameLst>
                                      </p:cBhvr>
                                      <p:to>
                                        <p:strVal val="visible"/>
                                      </p:to>
                                    </p:set>
                                    <p:animEffect transition="in" filter="fade">
                                      <p:cBhvr>
                                        <p:cTn id="42" dur="1000"/>
                                        <p:tgtEl>
                                          <p:spTgt spid="124033"/>
                                        </p:tgtEl>
                                      </p:cBhvr>
                                    </p:animEffect>
                                    <p:anim calcmode="lin" valueType="num">
                                      <p:cBhvr>
                                        <p:cTn id="43" dur="1000" fill="hold"/>
                                        <p:tgtEl>
                                          <p:spTgt spid="124033"/>
                                        </p:tgtEl>
                                        <p:attrNameLst>
                                          <p:attrName>ppt_x</p:attrName>
                                        </p:attrNameLst>
                                      </p:cBhvr>
                                      <p:tavLst>
                                        <p:tav tm="0">
                                          <p:val>
                                            <p:strVal val="#ppt_x"/>
                                          </p:val>
                                        </p:tav>
                                        <p:tav tm="100000">
                                          <p:val>
                                            <p:strVal val="#ppt_x"/>
                                          </p:val>
                                        </p:tav>
                                      </p:tavLst>
                                    </p:anim>
                                    <p:anim calcmode="lin" valueType="num">
                                      <p:cBhvr>
                                        <p:cTn id="44" dur="1000" fill="hold"/>
                                        <p:tgtEl>
                                          <p:spTgt spid="12403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7" grpId="0" animBg="1"/>
      <p:bldP spid="124031" grpId="0"/>
      <p:bldP spid="124032" grpId="0"/>
      <p:bldP spid="12403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AutoShape 4"/>
          <p:cNvSpPr>
            <a:spLocks noChangeArrowheads="1"/>
          </p:cNvSpPr>
          <p:nvPr/>
        </p:nvSpPr>
        <p:spPr bwMode="auto">
          <a:xfrm>
            <a:off x="546100" y="1143000"/>
            <a:ext cx="8108950" cy="5105400"/>
          </a:xfrm>
          <a:prstGeom prst="roundRect">
            <a:avLst>
              <a:gd name="adj" fmla="val 3949"/>
            </a:avLst>
          </a:prstGeom>
          <a:noFill/>
          <a:ln w="19050">
            <a:solidFill>
              <a:srgbClr val="000000"/>
            </a:solidFill>
            <a:prstDash val="lgDash"/>
            <a:round/>
            <a:headEnd/>
            <a:tailEnd/>
          </a:ln>
        </p:spPr>
        <p:txBody>
          <a:bodyPr wrap="none" anchor="ctr"/>
          <a:lstStyle/>
          <a:p>
            <a:endParaRPr lang="en-US"/>
          </a:p>
        </p:txBody>
      </p:sp>
      <p:sp>
        <p:nvSpPr>
          <p:cNvPr id="124933" name="Text Box 5"/>
          <p:cNvSpPr txBox="1">
            <a:spLocks noChangeArrowheads="1"/>
          </p:cNvSpPr>
          <p:nvPr/>
        </p:nvSpPr>
        <p:spPr bwMode="auto">
          <a:xfrm>
            <a:off x="2600325" y="941388"/>
            <a:ext cx="3649663" cy="523875"/>
          </a:xfrm>
          <a:prstGeom prst="rect">
            <a:avLst/>
          </a:prstGeom>
          <a:solidFill>
            <a:srgbClr val="FF3300"/>
          </a:solidFill>
          <a:ln w="9525">
            <a:noFill/>
            <a:miter lim="800000"/>
            <a:headEnd/>
            <a:tailEnd/>
          </a:ln>
        </p:spPr>
        <p:txBody>
          <a:bodyPr wrap="none">
            <a:spAutoFit/>
          </a:bodyPr>
          <a:lstStyle/>
          <a:p>
            <a:r>
              <a:rPr lang="en-US" sz="2800" b="1">
                <a:solidFill>
                  <a:schemeClr val="bg1"/>
                </a:solidFill>
                <a:latin typeface="Arial" charset="0"/>
              </a:rPr>
              <a:t>COMMON  MISTAKE</a:t>
            </a:r>
            <a:endParaRPr lang="th-TH" sz="2800" b="1">
              <a:solidFill>
                <a:schemeClr val="bg1"/>
              </a:solidFill>
              <a:latin typeface="Arial" charset="0"/>
            </a:endParaRPr>
          </a:p>
        </p:txBody>
      </p:sp>
      <p:grpSp>
        <p:nvGrpSpPr>
          <p:cNvPr id="2" name="Group 101"/>
          <p:cNvGrpSpPr>
            <a:grpSpLocks/>
          </p:cNvGrpSpPr>
          <p:nvPr/>
        </p:nvGrpSpPr>
        <p:grpSpPr bwMode="auto">
          <a:xfrm>
            <a:off x="1019175" y="1743075"/>
            <a:ext cx="1438275" cy="1474788"/>
            <a:chOff x="642" y="1098"/>
            <a:chExt cx="906" cy="929"/>
          </a:xfrm>
        </p:grpSpPr>
        <p:sp>
          <p:nvSpPr>
            <p:cNvPr id="68700" name="Freeform 83"/>
            <p:cNvSpPr>
              <a:spLocks/>
            </p:cNvSpPr>
            <p:nvPr/>
          </p:nvSpPr>
          <p:spPr bwMode="auto">
            <a:xfrm>
              <a:off x="701" y="1329"/>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8701" name="Oval 6"/>
            <p:cNvSpPr>
              <a:spLocks noChangeArrowheads="1"/>
            </p:cNvSpPr>
            <p:nvPr/>
          </p:nvSpPr>
          <p:spPr bwMode="auto">
            <a:xfrm>
              <a:off x="838" y="1470"/>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8702" name="Line 7"/>
            <p:cNvSpPr>
              <a:spLocks noChangeShapeType="1"/>
            </p:cNvSpPr>
            <p:nvPr/>
          </p:nvSpPr>
          <p:spPr bwMode="auto">
            <a:xfrm>
              <a:off x="1127" y="1659"/>
              <a:ext cx="293" cy="0"/>
            </a:xfrm>
            <a:prstGeom prst="line">
              <a:avLst/>
            </a:prstGeom>
            <a:noFill/>
            <a:ln w="19050">
              <a:solidFill>
                <a:srgbClr val="000000"/>
              </a:solidFill>
              <a:round/>
              <a:headEnd/>
              <a:tailEnd/>
            </a:ln>
          </p:spPr>
          <p:txBody>
            <a:bodyPr/>
            <a:lstStyle/>
            <a:p>
              <a:endParaRPr lang="en-US"/>
            </a:p>
          </p:txBody>
        </p:sp>
        <p:sp>
          <p:nvSpPr>
            <p:cNvPr id="68703" name="Line 8"/>
            <p:cNvSpPr>
              <a:spLocks noChangeShapeType="1"/>
            </p:cNvSpPr>
            <p:nvPr/>
          </p:nvSpPr>
          <p:spPr bwMode="auto">
            <a:xfrm flipV="1">
              <a:off x="1026" y="1299"/>
              <a:ext cx="0" cy="256"/>
            </a:xfrm>
            <a:prstGeom prst="line">
              <a:avLst/>
            </a:prstGeom>
            <a:noFill/>
            <a:ln w="19050">
              <a:solidFill>
                <a:srgbClr val="000000"/>
              </a:solidFill>
              <a:round/>
              <a:headEnd/>
              <a:tailEnd/>
            </a:ln>
          </p:spPr>
          <p:txBody>
            <a:bodyPr/>
            <a:lstStyle/>
            <a:p>
              <a:endParaRPr lang="en-US"/>
            </a:p>
          </p:txBody>
        </p:sp>
        <p:sp>
          <p:nvSpPr>
            <p:cNvPr id="68704" name="Line 9"/>
            <p:cNvSpPr>
              <a:spLocks noChangeShapeType="1"/>
            </p:cNvSpPr>
            <p:nvPr/>
          </p:nvSpPr>
          <p:spPr bwMode="auto">
            <a:xfrm>
              <a:off x="1026" y="1751"/>
              <a:ext cx="0" cy="238"/>
            </a:xfrm>
            <a:prstGeom prst="line">
              <a:avLst/>
            </a:prstGeom>
            <a:noFill/>
            <a:ln w="19050">
              <a:solidFill>
                <a:srgbClr val="000000"/>
              </a:solidFill>
              <a:round/>
              <a:headEnd/>
              <a:tailEnd/>
            </a:ln>
          </p:spPr>
          <p:txBody>
            <a:bodyPr/>
            <a:lstStyle/>
            <a:p>
              <a:endParaRPr lang="en-US"/>
            </a:p>
          </p:txBody>
        </p:sp>
        <p:sp>
          <p:nvSpPr>
            <p:cNvPr id="68705" name="Line 10"/>
            <p:cNvSpPr>
              <a:spLocks noChangeShapeType="1"/>
            </p:cNvSpPr>
            <p:nvPr/>
          </p:nvSpPr>
          <p:spPr bwMode="auto">
            <a:xfrm flipH="1">
              <a:off x="642" y="1659"/>
              <a:ext cx="284" cy="0"/>
            </a:xfrm>
            <a:prstGeom prst="line">
              <a:avLst/>
            </a:prstGeom>
            <a:noFill/>
            <a:ln w="19050">
              <a:solidFill>
                <a:srgbClr val="000000"/>
              </a:solidFill>
              <a:round/>
              <a:headEnd/>
              <a:tailEnd/>
            </a:ln>
          </p:spPr>
          <p:txBody>
            <a:bodyPr/>
            <a:lstStyle/>
            <a:p>
              <a:endParaRPr lang="en-US"/>
            </a:p>
          </p:txBody>
        </p:sp>
        <p:sp>
          <p:nvSpPr>
            <p:cNvPr id="68706" name="Text Box 11"/>
            <p:cNvSpPr txBox="1">
              <a:spLocks noChangeArrowheads="1"/>
            </p:cNvSpPr>
            <p:nvPr/>
          </p:nvSpPr>
          <p:spPr bwMode="auto">
            <a:xfrm>
              <a:off x="1153" y="1098"/>
              <a:ext cx="395" cy="250"/>
            </a:xfrm>
            <a:prstGeom prst="rect">
              <a:avLst/>
            </a:prstGeom>
            <a:noFill/>
            <a:ln w="9525">
              <a:noFill/>
              <a:miter lim="800000"/>
              <a:headEnd/>
              <a:tailEnd/>
            </a:ln>
          </p:spPr>
          <p:txBody>
            <a:bodyPr wrap="none">
              <a:spAutoFit/>
            </a:bodyPr>
            <a:lstStyle/>
            <a:p>
              <a:r>
                <a:rPr lang="en-US" sz="2000" i="1">
                  <a:solidFill>
                    <a:schemeClr val="accent2"/>
                  </a:solidFill>
                  <a:latin typeface="Symbol" pitchFamily="18" charset="2"/>
                </a:rPr>
                <a:t>f</a:t>
              </a:r>
              <a:r>
                <a:rPr lang="en-US" sz="1800" i="1">
                  <a:solidFill>
                    <a:schemeClr val="accent2"/>
                  </a:solidFill>
                  <a:latin typeface="Symbol" pitchFamily="18" charset="2"/>
                </a:rPr>
                <a:t> </a:t>
              </a:r>
              <a:r>
                <a:rPr lang="en-US" sz="2000">
                  <a:solidFill>
                    <a:schemeClr val="accent2"/>
                  </a:solidFill>
                  <a:latin typeface="Arial" charset="0"/>
                </a:rPr>
                <a:t>xx</a:t>
              </a:r>
            </a:p>
          </p:txBody>
        </p:sp>
        <p:sp>
          <p:nvSpPr>
            <p:cNvPr id="68707" name="Line 12"/>
            <p:cNvSpPr>
              <a:spLocks noChangeShapeType="1"/>
            </p:cNvSpPr>
            <p:nvPr/>
          </p:nvSpPr>
          <p:spPr bwMode="auto">
            <a:xfrm>
              <a:off x="981" y="1659"/>
              <a:ext cx="96" cy="0"/>
            </a:xfrm>
            <a:prstGeom prst="line">
              <a:avLst/>
            </a:prstGeom>
            <a:noFill/>
            <a:ln w="19050">
              <a:solidFill>
                <a:srgbClr val="000000"/>
              </a:solidFill>
              <a:round/>
              <a:headEnd/>
              <a:tailEnd/>
            </a:ln>
          </p:spPr>
          <p:txBody>
            <a:bodyPr/>
            <a:lstStyle/>
            <a:p>
              <a:endParaRPr lang="en-US"/>
            </a:p>
          </p:txBody>
        </p:sp>
        <p:sp>
          <p:nvSpPr>
            <p:cNvPr id="68708" name="Line 13"/>
            <p:cNvSpPr>
              <a:spLocks noChangeShapeType="1"/>
            </p:cNvSpPr>
            <p:nvPr/>
          </p:nvSpPr>
          <p:spPr bwMode="auto">
            <a:xfrm rot="5400000">
              <a:off x="977" y="1658"/>
              <a:ext cx="96" cy="0"/>
            </a:xfrm>
            <a:prstGeom prst="line">
              <a:avLst/>
            </a:prstGeom>
            <a:noFill/>
            <a:ln w="19050">
              <a:solidFill>
                <a:srgbClr val="000000"/>
              </a:solidFill>
              <a:round/>
              <a:headEnd/>
              <a:tailEnd/>
            </a:ln>
          </p:spPr>
          <p:txBody>
            <a:bodyPr/>
            <a:lstStyle/>
            <a:p>
              <a:endParaRPr lang="en-US"/>
            </a:p>
          </p:txBody>
        </p:sp>
        <p:sp>
          <p:nvSpPr>
            <p:cNvPr id="68709" name="Line 14"/>
            <p:cNvSpPr>
              <a:spLocks noChangeShapeType="1"/>
            </p:cNvSpPr>
            <p:nvPr/>
          </p:nvSpPr>
          <p:spPr bwMode="auto">
            <a:xfrm flipV="1">
              <a:off x="1023" y="1475"/>
              <a:ext cx="106" cy="183"/>
            </a:xfrm>
            <a:prstGeom prst="line">
              <a:avLst/>
            </a:prstGeom>
            <a:noFill/>
            <a:ln w="19050">
              <a:solidFill>
                <a:srgbClr val="FF3300"/>
              </a:solidFill>
              <a:round/>
              <a:headEnd/>
              <a:tailEnd type="arrow" w="sm" len="lg"/>
            </a:ln>
          </p:spPr>
          <p:txBody>
            <a:bodyPr/>
            <a:lstStyle/>
            <a:p>
              <a:endParaRPr lang="en-US"/>
            </a:p>
          </p:txBody>
        </p:sp>
        <p:sp>
          <p:nvSpPr>
            <p:cNvPr id="68710" name="Line 15"/>
            <p:cNvSpPr>
              <a:spLocks noChangeShapeType="1"/>
            </p:cNvSpPr>
            <p:nvPr/>
          </p:nvSpPr>
          <p:spPr bwMode="auto">
            <a:xfrm flipV="1">
              <a:off x="1116" y="1328"/>
              <a:ext cx="99" cy="171"/>
            </a:xfrm>
            <a:prstGeom prst="line">
              <a:avLst/>
            </a:prstGeom>
            <a:noFill/>
            <a:ln w="19050">
              <a:solidFill>
                <a:srgbClr val="FF3300"/>
              </a:solidFill>
              <a:round/>
              <a:headEnd/>
              <a:tailEnd/>
            </a:ln>
          </p:spPr>
          <p:txBody>
            <a:bodyPr/>
            <a:lstStyle/>
            <a:p>
              <a:endParaRPr lang="en-US"/>
            </a:p>
          </p:txBody>
        </p:sp>
        <p:sp>
          <p:nvSpPr>
            <p:cNvPr id="68711" name="Line 16"/>
            <p:cNvSpPr>
              <a:spLocks noChangeShapeType="1"/>
            </p:cNvSpPr>
            <p:nvPr/>
          </p:nvSpPr>
          <p:spPr bwMode="auto">
            <a:xfrm>
              <a:off x="1212" y="1331"/>
              <a:ext cx="87" cy="0"/>
            </a:xfrm>
            <a:prstGeom prst="line">
              <a:avLst/>
            </a:prstGeom>
            <a:noFill/>
            <a:ln w="19050">
              <a:solidFill>
                <a:srgbClr val="FF3300"/>
              </a:solidFill>
              <a:round/>
              <a:headEnd/>
              <a:tailEnd/>
            </a:ln>
          </p:spPr>
          <p:txBody>
            <a:bodyPr/>
            <a:lstStyle/>
            <a:p>
              <a:endParaRPr lang="en-US"/>
            </a:p>
          </p:txBody>
        </p:sp>
      </p:grpSp>
      <p:grpSp>
        <p:nvGrpSpPr>
          <p:cNvPr id="3" name="Group 103"/>
          <p:cNvGrpSpPr>
            <a:grpSpLocks/>
          </p:cNvGrpSpPr>
          <p:nvPr/>
        </p:nvGrpSpPr>
        <p:grpSpPr bwMode="auto">
          <a:xfrm>
            <a:off x="4765675" y="1412875"/>
            <a:ext cx="1522413" cy="1766888"/>
            <a:chOff x="3002" y="890"/>
            <a:chExt cx="959" cy="1113"/>
          </a:xfrm>
        </p:grpSpPr>
        <p:sp>
          <p:nvSpPr>
            <p:cNvPr id="68690" name="Freeform 86"/>
            <p:cNvSpPr>
              <a:spLocks/>
            </p:cNvSpPr>
            <p:nvPr/>
          </p:nvSpPr>
          <p:spPr bwMode="auto">
            <a:xfrm>
              <a:off x="3053" y="1305"/>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8691" name="Oval 17"/>
            <p:cNvSpPr>
              <a:spLocks noChangeArrowheads="1"/>
            </p:cNvSpPr>
            <p:nvPr/>
          </p:nvSpPr>
          <p:spPr bwMode="auto">
            <a:xfrm>
              <a:off x="3198" y="1456"/>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8692" name="Line 18"/>
            <p:cNvSpPr>
              <a:spLocks noChangeShapeType="1"/>
            </p:cNvSpPr>
            <p:nvPr/>
          </p:nvSpPr>
          <p:spPr bwMode="auto">
            <a:xfrm>
              <a:off x="3487" y="1645"/>
              <a:ext cx="293" cy="0"/>
            </a:xfrm>
            <a:prstGeom prst="line">
              <a:avLst/>
            </a:prstGeom>
            <a:noFill/>
            <a:ln w="19050">
              <a:solidFill>
                <a:srgbClr val="000000"/>
              </a:solidFill>
              <a:round/>
              <a:headEnd/>
              <a:tailEnd/>
            </a:ln>
          </p:spPr>
          <p:txBody>
            <a:bodyPr/>
            <a:lstStyle/>
            <a:p>
              <a:endParaRPr lang="en-US"/>
            </a:p>
          </p:txBody>
        </p:sp>
        <p:sp>
          <p:nvSpPr>
            <p:cNvPr id="68693" name="Line 19"/>
            <p:cNvSpPr>
              <a:spLocks noChangeShapeType="1"/>
            </p:cNvSpPr>
            <p:nvPr/>
          </p:nvSpPr>
          <p:spPr bwMode="auto">
            <a:xfrm flipV="1">
              <a:off x="3386" y="1285"/>
              <a:ext cx="0" cy="256"/>
            </a:xfrm>
            <a:prstGeom prst="line">
              <a:avLst/>
            </a:prstGeom>
            <a:noFill/>
            <a:ln w="19050">
              <a:solidFill>
                <a:srgbClr val="000000"/>
              </a:solidFill>
              <a:round/>
              <a:headEnd/>
              <a:tailEnd/>
            </a:ln>
          </p:spPr>
          <p:txBody>
            <a:bodyPr/>
            <a:lstStyle/>
            <a:p>
              <a:endParaRPr lang="en-US"/>
            </a:p>
          </p:txBody>
        </p:sp>
        <p:sp>
          <p:nvSpPr>
            <p:cNvPr id="68694" name="Line 20"/>
            <p:cNvSpPr>
              <a:spLocks noChangeShapeType="1"/>
            </p:cNvSpPr>
            <p:nvPr/>
          </p:nvSpPr>
          <p:spPr bwMode="auto">
            <a:xfrm>
              <a:off x="3386" y="1737"/>
              <a:ext cx="0" cy="238"/>
            </a:xfrm>
            <a:prstGeom prst="line">
              <a:avLst/>
            </a:prstGeom>
            <a:noFill/>
            <a:ln w="19050">
              <a:solidFill>
                <a:srgbClr val="000000"/>
              </a:solidFill>
              <a:round/>
              <a:headEnd/>
              <a:tailEnd/>
            </a:ln>
          </p:spPr>
          <p:txBody>
            <a:bodyPr/>
            <a:lstStyle/>
            <a:p>
              <a:endParaRPr lang="en-US"/>
            </a:p>
          </p:txBody>
        </p:sp>
        <p:sp>
          <p:nvSpPr>
            <p:cNvPr id="68695" name="Line 21"/>
            <p:cNvSpPr>
              <a:spLocks noChangeShapeType="1"/>
            </p:cNvSpPr>
            <p:nvPr/>
          </p:nvSpPr>
          <p:spPr bwMode="auto">
            <a:xfrm flipH="1">
              <a:off x="3002" y="1645"/>
              <a:ext cx="284" cy="0"/>
            </a:xfrm>
            <a:prstGeom prst="line">
              <a:avLst/>
            </a:prstGeom>
            <a:noFill/>
            <a:ln w="19050">
              <a:solidFill>
                <a:srgbClr val="000000"/>
              </a:solidFill>
              <a:round/>
              <a:headEnd/>
              <a:tailEnd/>
            </a:ln>
          </p:spPr>
          <p:txBody>
            <a:bodyPr/>
            <a:lstStyle/>
            <a:p>
              <a:endParaRPr lang="en-US"/>
            </a:p>
          </p:txBody>
        </p:sp>
        <p:sp>
          <p:nvSpPr>
            <p:cNvPr id="68696" name="Freeform 22"/>
            <p:cNvSpPr>
              <a:spLocks/>
            </p:cNvSpPr>
            <p:nvPr/>
          </p:nvSpPr>
          <p:spPr bwMode="auto">
            <a:xfrm>
              <a:off x="3530" y="1172"/>
              <a:ext cx="189" cy="364"/>
            </a:xfrm>
            <a:custGeom>
              <a:avLst/>
              <a:gdLst>
                <a:gd name="T0" fmla="*/ 0 w 189"/>
                <a:gd name="T1" fmla="*/ 364 h 364"/>
                <a:gd name="T2" fmla="*/ 79 w 189"/>
                <a:gd name="T3" fmla="*/ 1 h 364"/>
                <a:gd name="T4" fmla="*/ 189 w 189"/>
                <a:gd name="T5" fmla="*/ 0 h 364"/>
                <a:gd name="T6" fmla="*/ 0 60000 65536"/>
                <a:gd name="T7" fmla="*/ 0 60000 65536"/>
                <a:gd name="T8" fmla="*/ 0 60000 65536"/>
                <a:gd name="T9" fmla="*/ 0 w 189"/>
                <a:gd name="T10" fmla="*/ 0 h 364"/>
                <a:gd name="T11" fmla="*/ 189 w 189"/>
                <a:gd name="T12" fmla="*/ 364 h 364"/>
              </a:gdLst>
              <a:ahLst/>
              <a:cxnLst>
                <a:cxn ang="T6">
                  <a:pos x="T0" y="T1"/>
                </a:cxn>
                <a:cxn ang="T7">
                  <a:pos x="T2" y="T3"/>
                </a:cxn>
                <a:cxn ang="T8">
                  <a:pos x="T4" y="T5"/>
                </a:cxn>
              </a:cxnLst>
              <a:rect l="T9" t="T10" r="T11" b="T12"/>
              <a:pathLst>
                <a:path w="189" h="364">
                  <a:moveTo>
                    <a:pt x="0" y="364"/>
                  </a:moveTo>
                  <a:lnTo>
                    <a:pt x="79" y="1"/>
                  </a:lnTo>
                  <a:lnTo>
                    <a:pt x="189" y="0"/>
                  </a:lnTo>
                </a:path>
              </a:pathLst>
            </a:custGeom>
            <a:noFill/>
            <a:ln w="19050">
              <a:solidFill>
                <a:srgbClr val="FF3300"/>
              </a:solidFill>
              <a:round/>
              <a:headEnd type="arrow" w="sm" len="lg"/>
              <a:tailEnd/>
            </a:ln>
          </p:spPr>
          <p:txBody>
            <a:bodyPr/>
            <a:lstStyle/>
            <a:p>
              <a:endParaRPr lang="en-US"/>
            </a:p>
          </p:txBody>
        </p:sp>
        <p:sp>
          <p:nvSpPr>
            <p:cNvPr id="68697" name="Text Box 23"/>
            <p:cNvSpPr txBox="1">
              <a:spLocks noChangeArrowheads="1"/>
            </p:cNvSpPr>
            <p:nvPr/>
          </p:nvSpPr>
          <p:spPr bwMode="auto">
            <a:xfrm>
              <a:off x="3553" y="890"/>
              <a:ext cx="408" cy="288"/>
            </a:xfrm>
            <a:prstGeom prst="rect">
              <a:avLst/>
            </a:prstGeom>
            <a:noFill/>
            <a:ln w="9525">
              <a:noFill/>
              <a:miter lim="800000"/>
              <a:headEnd/>
              <a:tailEnd/>
            </a:ln>
          </p:spPr>
          <p:txBody>
            <a:bodyPr wrap="none">
              <a:spAutoFit/>
            </a:bodyPr>
            <a:lstStyle/>
            <a:p>
              <a:r>
                <a:rPr lang="en-US" sz="2400" i="1">
                  <a:solidFill>
                    <a:schemeClr val="accent2"/>
                  </a:solidFill>
                  <a:latin typeface="Symbol" pitchFamily="18" charset="2"/>
                  <a:cs typeface="Arial" charset="0"/>
                </a:rPr>
                <a:t>f</a:t>
              </a:r>
              <a:r>
                <a:rPr lang="en-US" sz="1600" i="1">
                  <a:solidFill>
                    <a:schemeClr val="accent2"/>
                  </a:solidFill>
                  <a:latin typeface="Symbol" pitchFamily="18" charset="2"/>
                  <a:cs typeface="Arial" charset="0"/>
                </a:rPr>
                <a:t> </a:t>
              </a:r>
              <a:r>
                <a:rPr lang="en-US" sz="2000">
                  <a:solidFill>
                    <a:schemeClr val="accent2"/>
                  </a:solidFill>
                  <a:latin typeface="Arial" charset="0"/>
                  <a:cs typeface="Arial" charset="0"/>
                </a:rPr>
                <a:t>xx</a:t>
              </a:r>
            </a:p>
          </p:txBody>
        </p:sp>
        <p:sp>
          <p:nvSpPr>
            <p:cNvPr id="68698" name="Line 24"/>
            <p:cNvSpPr>
              <a:spLocks noChangeShapeType="1"/>
            </p:cNvSpPr>
            <p:nvPr/>
          </p:nvSpPr>
          <p:spPr bwMode="auto">
            <a:xfrm>
              <a:off x="3341" y="1645"/>
              <a:ext cx="96" cy="0"/>
            </a:xfrm>
            <a:prstGeom prst="line">
              <a:avLst/>
            </a:prstGeom>
            <a:noFill/>
            <a:ln w="19050">
              <a:solidFill>
                <a:srgbClr val="000000"/>
              </a:solidFill>
              <a:round/>
              <a:headEnd/>
              <a:tailEnd/>
            </a:ln>
          </p:spPr>
          <p:txBody>
            <a:bodyPr/>
            <a:lstStyle/>
            <a:p>
              <a:endParaRPr lang="en-US"/>
            </a:p>
          </p:txBody>
        </p:sp>
        <p:sp>
          <p:nvSpPr>
            <p:cNvPr id="68699" name="Line 25"/>
            <p:cNvSpPr>
              <a:spLocks noChangeShapeType="1"/>
            </p:cNvSpPr>
            <p:nvPr/>
          </p:nvSpPr>
          <p:spPr bwMode="auto">
            <a:xfrm rot="5400000">
              <a:off x="3337" y="1644"/>
              <a:ext cx="96" cy="0"/>
            </a:xfrm>
            <a:prstGeom prst="line">
              <a:avLst/>
            </a:prstGeom>
            <a:noFill/>
            <a:ln w="19050">
              <a:solidFill>
                <a:srgbClr val="000000"/>
              </a:solidFill>
              <a:round/>
              <a:headEnd/>
              <a:tailEnd/>
            </a:ln>
          </p:spPr>
          <p:txBody>
            <a:bodyPr/>
            <a:lstStyle/>
            <a:p>
              <a:endParaRPr lang="en-US"/>
            </a:p>
          </p:txBody>
        </p:sp>
      </p:grpSp>
      <p:grpSp>
        <p:nvGrpSpPr>
          <p:cNvPr id="4" name="Group 104"/>
          <p:cNvGrpSpPr>
            <a:grpSpLocks/>
          </p:cNvGrpSpPr>
          <p:nvPr/>
        </p:nvGrpSpPr>
        <p:grpSpPr bwMode="auto">
          <a:xfrm>
            <a:off x="6799263" y="1431925"/>
            <a:ext cx="1522412" cy="1716088"/>
            <a:chOff x="4283" y="902"/>
            <a:chExt cx="959" cy="1081"/>
          </a:xfrm>
        </p:grpSpPr>
        <p:sp>
          <p:nvSpPr>
            <p:cNvPr id="68680" name="Freeform 85"/>
            <p:cNvSpPr>
              <a:spLocks/>
            </p:cNvSpPr>
            <p:nvPr/>
          </p:nvSpPr>
          <p:spPr bwMode="auto">
            <a:xfrm>
              <a:off x="4350" y="1285"/>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8681" name="Oval 26"/>
            <p:cNvSpPr>
              <a:spLocks noChangeArrowheads="1"/>
            </p:cNvSpPr>
            <p:nvPr/>
          </p:nvSpPr>
          <p:spPr bwMode="auto">
            <a:xfrm>
              <a:off x="4479" y="1460"/>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8682" name="Line 27"/>
            <p:cNvSpPr>
              <a:spLocks noChangeShapeType="1"/>
            </p:cNvSpPr>
            <p:nvPr/>
          </p:nvSpPr>
          <p:spPr bwMode="auto">
            <a:xfrm>
              <a:off x="4768" y="1649"/>
              <a:ext cx="293" cy="0"/>
            </a:xfrm>
            <a:prstGeom prst="line">
              <a:avLst/>
            </a:prstGeom>
            <a:noFill/>
            <a:ln w="19050">
              <a:solidFill>
                <a:srgbClr val="000000"/>
              </a:solidFill>
              <a:round/>
              <a:headEnd/>
              <a:tailEnd/>
            </a:ln>
          </p:spPr>
          <p:txBody>
            <a:bodyPr/>
            <a:lstStyle/>
            <a:p>
              <a:endParaRPr lang="en-US"/>
            </a:p>
          </p:txBody>
        </p:sp>
        <p:sp>
          <p:nvSpPr>
            <p:cNvPr id="68683" name="Line 28"/>
            <p:cNvSpPr>
              <a:spLocks noChangeShapeType="1"/>
            </p:cNvSpPr>
            <p:nvPr/>
          </p:nvSpPr>
          <p:spPr bwMode="auto">
            <a:xfrm flipV="1">
              <a:off x="4667" y="1289"/>
              <a:ext cx="0" cy="256"/>
            </a:xfrm>
            <a:prstGeom prst="line">
              <a:avLst/>
            </a:prstGeom>
            <a:noFill/>
            <a:ln w="19050">
              <a:solidFill>
                <a:srgbClr val="000000"/>
              </a:solidFill>
              <a:round/>
              <a:headEnd/>
              <a:tailEnd/>
            </a:ln>
          </p:spPr>
          <p:txBody>
            <a:bodyPr/>
            <a:lstStyle/>
            <a:p>
              <a:endParaRPr lang="en-US"/>
            </a:p>
          </p:txBody>
        </p:sp>
        <p:sp>
          <p:nvSpPr>
            <p:cNvPr id="68684" name="Line 29"/>
            <p:cNvSpPr>
              <a:spLocks noChangeShapeType="1"/>
            </p:cNvSpPr>
            <p:nvPr/>
          </p:nvSpPr>
          <p:spPr bwMode="auto">
            <a:xfrm>
              <a:off x="4667" y="1741"/>
              <a:ext cx="0" cy="238"/>
            </a:xfrm>
            <a:prstGeom prst="line">
              <a:avLst/>
            </a:prstGeom>
            <a:noFill/>
            <a:ln w="19050">
              <a:solidFill>
                <a:srgbClr val="000000"/>
              </a:solidFill>
              <a:round/>
              <a:headEnd/>
              <a:tailEnd/>
            </a:ln>
          </p:spPr>
          <p:txBody>
            <a:bodyPr/>
            <a:lstStyle/>
            <a:p>
              <a:endParaRPr lang="en-US"/>
            </a:p>
          </p:txBody>
        </p:sp>
        <p:sp>
          <p:nvSpPr>
            <p:cNvPr id="68685" name="Line 30"/>
            <p:cNvSpPr>
              <a:spLocks noChangeShapeType="1"/>
            </p:cNvSpPr>
            <p:nvPr/>
          </p:nvSpPr>
          <p:spPr bwMode="auto">
            <a:xfrm flipH="1">
              <a:off x="4283" y="1649"/>
              <a:ext cx="284" cy="0"/>
            </a:xfrm>
            <a:prstGeom prst="line">
              <a:avLst/>
            </a:prstGeom>
            <a:noFill/>
            <a:ln w="19050">
              <a:solidFill>
                <a:srgbClr val="000000"/>
              </a:solidFill>
              <a:round/>
              <a:headEnd/>
              <a:tailEnd/>
            </a:ln>
          </p:spPr>
          <p:txBody>
            <a:bodyPr/>
            <a:lstStyle/>
            <a:p>
              <a:endParaRPr lang="en-US"/>
            </a:p>
          </p:txBody>
        </p:sp>
        <p:sp>
          <p:nvSpPr>
            <p:cNvPr id="68686" name="Freeform 31"/>
            <p:cNvSpPr>
              <a:spLocks/>
            </p:cNvSpPr>
            <p:nvPr/>
          </p:nvSpPr>
          <p:spPr bwMode="auto">
            <a:xfrm>
              <a:off x="4663" y="1176"/>
              <a:ext cx="337" cy="490"/>
            </a:xfrm>
            <a:custGeom>
              <a:avLst/>
              <a:gdLst>
                <a:gd name="T0" fmla="*/ 0 w 337"/>
                <a:gd name="T1" fmla="*/ 490 h 490"/>
                <a:gd name="T2" fmla="*/ 227 w 337"/>
                <a:gd name="T3" fmla="*/ 1 h 490"/>
                <a:gd name="T4" fmla="*/ 337 w 337"/>
                <a:gd name="T5" fmla="*/ 0 h 490"/>
                <a:gd name="T6" fmla="*/ 0 60000 65536"/>
                <a:gd name="T7" fmla="*/ 0 60000 65536"/>
                <a:gd name="T8" fmla="*/ 0 60000 65536"/>
                <a:gd name="T9" fmla="*/ 0 w 337"/>
                <a:gd name="T10" fmla="*/ 0 h 490"/>
                <a:gd name="T11" fmla="*/ 337 w 337"/>
                <a:gd name="T12" fmla="*/ 490 h 490"/>
              </a:gdLst>
              <a:ahLst/>
              <a:cxnLst>
                <a:cxn ang="T6">
                  <a:pos x="T0" y="T1"/>
                </a:cxn>
                <a:cxn ang="T7">
                  <a:pos x="T2" y="T3"/>
                </a:cxn>
                <a:cxn ang="T8">
                  <a:pos x="T4" y="T5"/>
                </a:cxn>
              </a:cxnLst>
              <a:rect l="T9" t="T10" r="T11" b="T12"/>
              <a:pathLst>
                <a:path w="337" h="490">
                  <a:moveTo>
                    <a:pt x="0" y="490"/>
                  </a:moveTo>
                  <a:lnTo>
                    <a:pt x="227" y="1"/>
                  </a:lnTo>
                  <a:lnTo>
                    <a:pt x="337" y="0"/>
                  </a:lnTo>
                </a:path>
              </a:pathLst>
            </a:custGeom>
            <a:noFill/>
            <a:ln w="19050">
              <a:solidFill>
                <a:srgbClr val="FF3300"/>
              </a:solidFill>
              <a:round/>
              <a:headEnd type="arrow" w="sm" len="lg"/>
              <a:tailEnd/>
            </a:ln>
          </p:spPr>
          <p:txBody>
            <a:bodyPr/>
            <a:lstStyle/>
            <a:p>
              <a:endParaRPr lang="en-US"/>
            </a:p>
          </p:txBody>
        </p:sp>
        <p:sp>
          <p:nvSpPr>
            <p:cNvPr id="68687" name="Text Box 32"/>
            <p:cNvSpPr txBox="1">
              <a:spLocks noChangeArrowheads="1"/>
            </p:cNvSpPr>
            <p:nvPr/>
          </p:nvSpPr>
          <p:spPr bwMode="auto">
            <a:xfrm>
              <a:off x="4834" y="902"/>
              <a:ext cx="408" cy="288"/>
            </a:xfrm>
            <a:prstGeom prst="rect">
              <a:avLst/>
            </a:prstGeom>
            <a:noFill/>
            <a:ln w="9525">
              <a:noFill/>
              <a:miter lim="800000"/>
              <a:headEnd/>
              <a:tailEnd/>
            </a:ln>
          </p:spPr>
          <p:txBody>
            <a:bodyPr wrap="none">
              <a:spAutoFit/>
            </a:bodyPr>
            <a:lstStyle/>
            <a:p>
              <a:r>
                <a:rPr lang="en-US" sz="2400" i="1">
                  <a:solidFill>
                    <a:schemeClr val="accent2"/>
                  </a:solidFill>
                  <a:latin typeface="Symbol" pitchFamily="18" charset="2"/>
                  <a:cs typeface="Arial" charset="0"/>
                </a:rPr>
                <a:t>f</a:t>
              </a:r>
              <a:r>
                <a:rPr lang="en-US" sz="1600" i="1">
                  <a:solidFill>
                    <a:schemeClr val="accent2"/>
                  </a:solidFill>
                  <a:latin typeface="Symbol" pitchFamily="18" charset="2"/>
                  <a:cs typeface="Arial" charset="0"/>
                </a:rPr>
                <a:t> </a:t>
              </a:r>
              <a:r>
                <a:rPr lang="en-US" sz="2000">
                  <a:solidFill>
                    <a:schemeClr val="accent2"/>
                  </a:solidFill>
                  <a:latin typeface="Arial" charset="0"/>
                  <a:cs typeface="Arial" charset="0"/>
                </a:rPr>
                <a:t>xx</a:t>
              </a:r>
            </a:p>
          </p:txBody>
        </p:sp>
        <p:sp>
          <p:nvSpPr>
            <p:cNvPr id="68688" name="Line 33"/>
            <p:cNvSpPr>
              <a:spLocks noChangeShapeType="1"/>
            </p:cNvSpPr>
            <p:nvPr/>
          </p:nvSpPr>
          <p:spPr bwMode="auto">
            <a:xfrm>
              <a:off x="4622" y="1649"/>
              <a:ext cx="96" cy="0"/>
            </a:xfrm>
            <a:prstGeom prst="line">
              <a:avLst/>
            </a:prstGeom>
            <a:noFill/>
            <a:ln w="19050">
              <a:solidFill>
                <a:srgbClr val="000000"/>
              </a:solidFill>
              <a:round/>
              <a:headEnd/>
              <a:tailEnd/>
            </a:ln>
          </p:spPr>
          <p:txBody>
            <a:bodyPr/>
            <a:lstStyle/>
            <a:p>
              <a:endParaRPr lang="en-US"/>
            </a:p>
          </p:txBody>
        </p:sp>
        <p:sp>
          <p:nvSpPr>
            <p:cNvPr id="68689" name="Line 34"/>
            <p:cNvSpPr>
              <a:spLocks noChangeShapeType="1"/>
            </p:cNvSpPr>
            <p:nvPr/>
          </p:nvSpPr>
          <p:spPr bwMode="auto">
            <a:xfrm rot="5400000">
              <a:off x="4618" y="1648"/>
              <a:ext cx="96" cy="0"/>
            </a:xfrm>
            <a:prstGeom prst="line">
              <a:avLst/>
            </a:prstGeom>
            <a:noFill/>
            <a:ln w="19050">
              <a:solidFill>
                <a:srgbClr val="000000"/>
              </a:solidFill>
              <a:round/>
              <a:headEnd/>
              <a:tailEnd/>
            </a:ln>
          </p:spPr>
          <p:txBody>
            <a:bodyPr/>
            <a:lstStyle/>
            <a:p>
              <a:endParaRPr lang="en-US"/>
            </a:p>
          </p:txBody>
        </p:sp>
      </p:grpSp>
      <p:grpSp>
        <p:nvGrpSpPr>
          <p:cNvPr id="5" name="Group 102"/>
          <p:cNvGrpSpPr>
            <a:grpSpLocks/>
          </p:cNvGrpSpPr>
          <p:nvPr/>
        </p:nvGrpSpPr>
        <p:grpSpPr bwMode="auto">
          <a:xfrm>
            <a:off x="2898775" y="1746250"/>
            <a:ext cx="1446213" cy="1458913"/>
            <a:chOff x="1826" y="1100"/>
            <a:chExt cx="911" cy="919"/>
          </a:xfrm>
        </p:grpSpPr>
        <p:sp>
          <p:nvSpPr>
            <p:cNvPr id="68668" name="Freeform 84"/>
            <p:cNvSpPr>
              <a:spLocks/>
            </p:cNvSpPr>
            <p:nvPr/>
          </p:nvSpPr>
          <p:spPr bwMode="auto">
            <a:xfrm>
              <a:off x="1869" y="1321"/>
              <a:ext cx="668" cy="698"/>
            </a:xfrm>
            <a:custGeom>
              <a:avLst/>
              <a:gdLst>
                <a:gd name="T0" fmla="*/ 83 w 668"/>
                <a:gd name="T1" fmla="*/ 71 h 698"/>
                <a:gd name="T2" fmla="*/ 187 w 668"/>
                <a:gd name="T3" fmla="*/ 23 h 698"/>
                <a:gd name="T4" fmla="*/ 363 w 668"/>
                <a:gd name="T5" fmla="*/ 47 h 698"/>
                <a:gd name="T6" fmla="*/ 483 w 668"/>
                <a:gd name="T7" fmla="*/ 7 h 698"/>
                <a:gd name="T8" fmla="*/ 651 w 668"/>
                <a:gd name="T9" fmla="*/ 87 h 698"/>
                <a:gd name="T10" fmla="*/ 587 w 668"/>
                <a:gd name="T11" fmla="*/ 191 h 698"/>
                <a:gd name="T12" fmla="*/ 643 w 668"/>
                <a:gd name="T13" fmla="*/ 351 h 698"/>
                <a:gd name="T14" fmla="*/ 587 w 668"/>
                <a:gd name="T15" fmla="*/ 519 h 698"/>
                <a:gd name="T16" fmla="*/ 587 w 668"/>
                <a:gd name="T17" fmla="*/ 663 h 698"/>
                <a:gd name="T18" fmla="*/ 467 w 668"/>
                <a:gd name="T19" fmla="*/ 607 h 698"/>
                <a:gd name="T20" fmla="*/ 299 w 668"/>
                <a:gd name="T21" fmla="*/ 695 h 698"/>
                <a:gd name="T22" fmla="*/ 43 w 668"/>
                <a:gd name="T23" fmla="*/ 623 h 698"/>
                <a:gd name="T24" fmla="*/ 59 w 668"/>
                <a:gd name="T25" fmla="*/ 495 h 698"/>
                <a:gd name="T26" fmla="*/ 3 w 668"/>
                <a:gd name="T27" fmla="*/ 399 h 698"/>
                <a:gd name="T28" fmla="*/ 43 w 668"/>
                <a:gd name="T29" fmla="*/ 223 h 698"/>
                <a:gd name="T30" fmla="*/ 83 w 668"/>
                <a:gd name="T31" fmla="*/ 71 h 6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8"/>
                <a:gd name="T49" fmla="*/ 0 h 698"/>
                <a:gd name="T50" fmla="*/ 668 w 668"/>
                <a:gd name="T51" fmla="*/ 698 h 6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8" h="698">
                  <a:moveTo>
                    <a:pt x="83" y="71"/>
                  </a:moveTo>
                  <a:cubicBezTo>
                    <a:pt x="107" y="38"/>
                    <a:pt x="140" y="27"/>
                    <a:pt x="187" y="23"/>
                  </a:cubicBezTo>
                  <a:cubicBezTo>
                    <a:pt x="234" y="19"/>
                    <a:pt x="314" y="50"/>
                    <a:pt x="363" y="47"/>
                  </a:cubicBezTo>
                  <a:cubicBezTo>
                    <a:pt x="412" y="44"/>
                    <a:pt x="435" y="0"/>
                    <a:pt x="483" y="7"/>
                  </a:cubicBezTo>
                  <a:cubicBezTo>
                    <a:pt x="531" y="14"/>
                    <a:pt x="634" y="56"/>
                    <a:pt x="651" y="87"/>
                  </a:cubicBezTo>
                  <a:cubicBezTo>
                    <a:pt x="668" y="118"/>
                    <a:pt x="588" y="147"/>
                    <a:pt x="587" y="191"/>
                  </a:cubicBezTo>
                  <a:cubicBezTo>
                    <a:pt x="586" y="235"/>
                    <a:pt x="643" y="296"/>
                    <a:pt x="643" y="351"/>
                  </a:cubicBezTo>
                  <a:cubicBezTo>
                    <a:pt x="643" y="406"/>
                    <a:pt x="596" y="467"/>
                    <a:pt x="587" y="519"/>
                  </a:cubicBezTo>
                  <a:cubicBezTo>
                    <a:pt x="578" y="571"/>
                    <a:pt x="607" y="648"/>
                    <a:pt x="587" y="663"/>
                  </a:cubicBezTo>
                  <a:cubicBezTo>
                    <a:pt x="567" y="678"/>
                    <a:pt x="515" y="602"/>
                    <a:pt x="467" y="607"/>
                  </a:cubicBezTo>
                  <a:cubicBezTo>
                    <a:pt x="419" y="612"/>
                    <a:pt x="370" y="692"/>
                    <a:pt x="299" y="695"/>
                  </a:cubicBezTo>
                  <a:cubicBezTo>
                    <a:pt x="228" y="698"/>
                    <a:pt x="83" y="656"/>
                    <a:pt x="43" y="623"/>
                  </a:cubicBezTo>
                  <a:cubicBezTo>
                    <a:pt x="3" y="590"/>
                    <a:pt x="66" y="532"/>
                    <a:pt x="59" y="495"/>
                  </a:cubicBezTo>
                  <a:cubicBezTo>
                    <a:pt x="52" y="458"/>
                    <a:pt x="6" y="444"/>
                    <a:pt x="3" y="399"/>
                  </a:cubicBezTo>
                  <a:cubicBezTo>
                    <a:pt x="0" y="354"/>
                    <a:pt x="34" y="279"/>
                    <a:pt x="43" y="223"/>
                  </a:cubicBezTo>
                  <a:cubicBezTo>
                    <a:pt x="52" y="167"/>
                    <a:pt x="59" y="104"/>
                    <a:pt x="83" y="71"/>
                  </a:cubicBezTo>
                  <a:close/>
                </a:path>
              </a:pathLst>
            </a:custGeom>
            <a:solidFill>
              <a:srgbClr val="99FF99"/>
            </a:solidFill>
            <a:ln w="9525">
              <a:noFill/>
              <a:round/>
              <a:headEnd/>
              <a:tailEnd/>
            </a:ln>
          </p:spPr>
          <p:txBody>
            <a:bodyPr/>
            <a:lstStyle/>
            <a:p>
              <a:endParaRPr lang="en-US"/>
            </a:p>
          </p:txBody>
        </p:sp>
        <p:sp>
          <p:nvSpPr>
            <p:cNvPr id="68669" name="Oval 35"/>
            <p:cNvSpPr>
              <a:spLocks noChangeArrowheads="1"/>
            </p:cNvSpPr>
            <p:nvPr/>
          </p:nvSpPr>
          <p:spPr bwMode="auto">
            <a:xfrm>
              <a:off x="2022" y="1470"/>
              <a:ext cx="375" cy="375"/>
            </a:xfrm>
            <a:prstGeom prst="ellipse">
              <a:avLst/>
            </a:prstGeom>
            <a:solidFill>
              <a:schemeClr val="bg1"/>
            </a:solidFill>
            <a:ln w="38100">
              <a:solidFill>
                <a:srgbClr val="000000"/>
              </a:solidFill>
              <a:round/>
              <a:headEnd/>
              <a:tailEnd/>
            </a:ln>
          </p:spPr>
          <p:txBody>
            <a:bodyPr wrap="none" anchor="ctr"/>
            <a:lstStyle/>
            <a:p>
              <a:endParaRPr lang="en-US"/>
            </a:p>
          </p:txBody>
        </p:sp>
        <p:sp>
          <p:nvSpPr>
            <p:cNvPr id="68670" name="Line 36"/>
            <p:cNvSpPr>
              <a:spLocks noChangeShapeType="1"/>
            </p:cNvSpPr>
            <p:nvPr/>
          </p:nvSpPr>
          <p:spPr bwMode="auto">
            <a:xfrm>
              <a:off x="2311" y="1659"/>
              <a:ext cx="293" cy="0"/>
            </a:xfrm>
            <a:prstGeom prst="line">
              <a:avLst/>
            </a:prstGeom>
            <a:noFill/>
            <a:ln w="19050">
              <a:solidFill>
                <a:srgbClr val="000000"/>
              </a:solidFill>
              <a:round/>
              <a:headEnd/>
              <a:tailEnd/>
            </a:ln>
          </p:spPr>
          <p:txBody>
            <a:bodyPr/>
            <a:lstStyle/>
            <a:p>
              <a:endParaRPr lang="en-US"/>
            </a:p>
          </p:txBody>
        </p:sp>
        <p:sp>
          <p:nvSpPr>
            <p:cNvPr id="68671" name="Line 37"/>
            <p:cNvSpPr>
              <a:spLocks noChangeShapeType="1"/>
            </p:cNvSpPr>
            <p:nvPr/>
          </p:nvSpPr>
          <p:spPr bwMode="auto">
            <a:xfrm flipV="1">
              <a:off x="2210" y="1299"/>
              <a:ext cx="0" cy="256"/>
            </a:xfrm>
            <a:prstGeom prst="line">
              <a:avLst/>
            </a:prstGeom>
            <a:noFill/>
            <a:ln w="19050">
              <a:solidFill>
                <a:srgbClr val="000000"/>
              </a:solidFill>
              <a:round/>
              <a:headEnd/>
              <a:tailEnd/>
            </a:ln>
          </p:spPr>
          <p:txBody>
            <a:bodyPr/>
            <a:lstStyle/>
            <a:p>
              <a:endParaRPr lang="en-US"/>
            </a:p>
          </p:txBody>
        </p:sp>
        <p:sp>
          <p:nvSpPr>
            <p:cNvPr id="68672" name="Line 38"/>
            <p:cNvSpPr>
              <a:spLocks noChangeShapeType="1"/>
            </p:cNvSpPr>
            <p:nvPr/>
          </p:nvSpPr>
          <p:spPr bwMode="auto">
            <a:xfrm>
              <a:off x="2210" y="1751"/>
              <a:ext cx="0" cy="238"/>
            </a:xfrm>
            <a:prstGeom prst="line">
              <a:avLst/>
            </a:prstGeom>
            <a:noFill/>
            <a:ln w="19050">
              <a:solidFill>
                <a:srgbClr val="000000"/>
              </a:solidFill>
              <a:round/>
              <a:headEnd/>
              <a:tailEnd/>
            </a:ln>
          </p:spPr>
          <p:txBody>
            <a:bodyPr/>
            <a:lstStyle/>
            <a:p>
              <a:endParaRPr lang="en-US"/>
            </a:p>
          </p:txBody>
        </p:sp>
        <p:sp>
          <p:nvSpPr>
            <p:cNvPr id="68673" name="Line 39"/>
            <p:cNvSpPr>
              <a:spLocks noChangeShapeType="1"/>
            </p:cNvSpPr>
            <p:nvPr/>
          </p:nvSpPr>
          <p:spPr bwMode="auto">
            <a:xfrm flipH="1">
              <a:off x="1826" y="1659"/>
              <a:ext cx="284" cy="0"/>
            </a:xfrm>
            <a:prstGeom prst="line">
              <a:avLst/>
            </a:prstGeom>
            <a:noFill/>
            <a:ln w="19050">
              <a:solidFill>
                <a:srgbClr val="000000"/>
              </a:solidFill>
              <a:round/>
              <a:headEnd/>
              <a:tailEnd/>
            </a:ln>
          </p:spPr>
          <p:txBody>
            <a:bodyPr/>
            <a:lstStyle/>
            <a:p>
              <a:endParaRPr lang="en-US"/>
            </a:p>
          </p:txBody>
        </p:sp>
        <p:sp>
          <p:nvSpPr>
            <p:cNvPr id="68674" name="Text Box 40"/>
            <p:cNvSpPr txBox="1">
              <a:spLocks noChangeArrowheads="1"/>
            </p:cNvSpPr>
            <p:nvPr/>
          </p:nvSpPr>
          <p:spPr bwMode="auto">
            <a:xfrm>
              <a:off x="2345" y="1100"/>
              <a:ext cx="392" cy="250"/>
            </a:xfrm>
            <a:prstGeom prst="rect">
              <a:avLst/>
            </a:prstGeom>
            <a:noFill/>
            <a:ln w="9525">
              <a:noFill/>
              <a:miter lim="800000"/>
              <a:headEnd/>
              <a:tailEnd/>
            </a:ln>
          </p:spPr>
          <p:txBody>
            <a:bodyPr wrap="none">
              <a:spAutoFit/>
            </a:bodyPr>
            <a:lstStyle/>
            <a:p>
              <a:r>
                <a:rPr lang="en-US" sz="2000">
                  <a:solidFill>
                    <a:schemeClr val="accent2"/>
                  </a:solidFill>
                  <a:latin typeface="Arial" charset="0"/>
                </a:rPr>
                <a:t>Rxx</a:t>
              </a:r>
            </a:p>
          </p:txBody>
        </p:sp>
        <p:sp>
          <p:nvSpPr>
            <p:cNvPr id="68675" name="Line 41"/>
            <p:cNvSpPr>
              <a:spLocks noChangeShapeType="1"/>
            </p:cNvSpPr>
            <p:nvPr/>
          </p:nvSpPr>
          <p:spPr bwMode="auto">
            <a:xfrm>
              <a:off x="2165" y="1659"/>
              <a:ext cx="96" cy="0"/>
            </a:xfrm>
            <a:prstGeom prst="line">
              <a:avLst/>
            </a:prstGeom>
            <a:noFill/>
            <a:ln w="19050">
              <a:solidFill>
                <a:srgbClr val="000000"/>
              </a:solidFill>
              <a:round/>
              <a:headEnd/>
              <a:tailEnd/>
            </a:ln>
          </p:spPr>
          <p:txBody>
            <a:bodyPr/>
            <a:lstStyle/>
            <a:p>
              <a:endParaRPr lang="en-US"/>
            </a:p>
          </p:txBody>
        </p:sp>
        <p:sp>
          <p:nvSpPr>
            <p:cNvPr id="68676" name="Line 42"/>
            <p:cNvSpPr>
              <a:spLocks noChangeShapeType="1"/>
            </p:cNvSpPr>
            <p:nvPr/>
          </p:nvSpPr>
          <p:spPr bwMode="auto">
            <a:xfrm rot="5400000">
              <a:off x="2161" y="1658"/>
              <a:ext cx="96" cy="0"/>
            </a:xfrm>
            <a:prstGeom prst="line">
              <a:avLst/>
            </a:prstGeom>
            <a:noFill/>
            <a:ln w="19050">
              <a:solidFill>
                <a:srgbClr val="000000"/>
              </a:solidFill>
              <a:round/>
              <a:headEnd/>
              <a:tailEnd/>
            </a:ln>
          </p:spPr>
          <p:txBody>
            <a:bodyPr/>
            <a:lstStyle/>
            <a:p>
              <a:endParaRPr lang="en-US"/>
            </a:p>
          </p:txBody>
        </p:sp>
        <p:sp>
          <p:nvSpPr>
            <p:cNvPr id="68677" name="Line 43"/>
            <p:cNvSpPr>
              <a:spLocks noChangeShapeType="1"/>
            </p:cNvSpPr>
            <p:nvPr/>
          </p:nvSpPr>
          <p:spPr bwMode="auto">
            <a:xfrm flipV="1">
              <a:off x="2207" y="1475"/>
              <a:ext cx="106" cy="183"/>
            </a:xfrm>
            <a:prstGeom prst="line">
              <a:avLst/>
            </a:prstGeom>
            <a:noFill/>
            <a:ln w="19050">
              <a:solidFill>
                <a:srgbClr val="FF3300"/>
              </a:solidFill>
              <a:round/>
              <a:headEnd/>
              <a:tailEnd type="arrow" w="sm" len="lg"/>
            </a:ln>
          </p:spPr>
          <p:txBody>
            <a:bodyPr/>
            <a:lstStyle/>
            <a:p>
              <a:endParaRPr lang="en-US"/>
            </a:p>
          </p:txBody>
        </p:sp>
        <p:sp>
          <p:nvSpPr>
            <p:cNvPr id="68678" name="Line 44"/>
            <p:cNvSpPr>
              <a:spLocks noChangeShapeType="1"/>
            </p:cNvSpPr>
            <p:nvPr/>
          </p:nvSpPr>
          <p:spPr bwMode="auto">
            <a:xfrm flipV="1">
              <a:off x="2300" y="1328"/>
              <a:ext cx="99" cy="171"/>
            </a:xfrm>
            <a:prstGeom prst="line">
              <a:avLst/>
            </a:prstGeom>
            <a:noFill/>
            <a:ln w="19050">
              <a:solidFill>
                <a:srgbClr val="FF3300"/>
              </a:solidFill>
              <a:round/>
              <a:headEnd/>
              <a:tailEnd/>
            </a:ln>
          </p:spPr>
          <p:txBody>
            <a:bodyPr/>
            <a:lstStyle/>
            <a:p>
              <a:endParaRPr lang="en-US"/>
            </a:p>
          </p:txBody>
        </p:sp>
        <p:sp>
          <p:nvSpPr>
            <p:cNvPr id="68679" name="Line 45"/>
            <p:cNvSpPr>
              <a:spLocks noChangeShapeType="1"/>
            </p:cNvSpPr>
            <p:nvPr/>
          </p:nvSpPr>
          <p:spPr bwMode="auto">
            <a:xfrm>
              <a:off x="2396" y="1331"/>
              <a:ext cx="87" cy="0"/>
            </a:xfrm>
            <a:prstGeom prst="line">
              <a:avLst/>
            </a:prstGeom>
            <a:noFill/>
            <a:ln w="19050">
              <a:solidFill>
                <a:srgbClr val="FF3300"/>
              </a:solidFill>
              <a:round/>
              <a:headEnd/>
              <a:tailEnd/>
            </a:ln>
          </p:spPr>
          <p:txBody>
            <a:bodyPr/>
            <a:lstStyle/>
            <a:p>
              <a:endParaRPr lang="en-US"/>
            </a:p>
          </p:txBody>
        </p:sp>
      </p:grpSp>
      <p:grpSp>
        <p:nvGrpSpPr>
          <p:cNvPr id="6" name="Group 105"/>
          <p:cNvGrpSpPr>
            <a:grpSpLocks/>
          </p:cNvGrpSpPr>
          <p:nvPr/>
        </p:nvGrpSpPr>
        <p:grpSpPr bwMode="auto">
          <a:xfrm>
            <a:off x="690563" y="3381375"/>
            <a:ext cx="2824162" cy="2787650"/>
            <a:chOff x="435" y="2130"/>
            <a:chExt cx="1779" cy="1756"/>
          </a:xfrm>
        </p:grpSpPr>
        <p:sp>
          <p:nvSpPr>
            <p:cNvPr id="68649" name="Freeform 87"/>
            <p:cNvSpPr>
              <a:spLocks/>
            </p:cNvSpPr>
            <p:nvPr/>
          </p:nvSpPr>
          <p:spPr bwMode="auto">
            <a:xfrm>
              <a:off x="483" y="2171"/>
              <a:ext cx="1729" cy="1694"/>
            </a:xfrm>
            <a:custGeom>
              <a:avLst/>
              <a:gdLst>
                <a:gd name="T0" fmla="*/ 172 w 1665"/>
                <a:gd name="T1" fmla="*/ 117 h 1694"/>
                <a:gd name="T2" fmla="*/ 417 w 1665"/>
                <a:gd name="T3" fmla="*/ 77 h 1694"/>
                <a:gd name="T4" fmla="*/ 714 w 1665"/>
                <a:gd name="T5" fmla="*/ 101 h 1694"/>
                <a:gd name="T6" fmla="*/ 1205 w 1665"/>
                <a:gd name="T7" fmla="*/ 53 h 1694"/>
                <a:gd name="T8" fmla="*/ 1695 w 1665"/>
                <a:gd name="T9" fmla="*/ 101 h 1694"/>
                <a:gd name="T10" fmla="*/ 2301 w 1665"/>
                <a:gd name="T11" fmla="*/ 61 h 1694"/>
                <a:gd name="T12" fmla="*/ 2842 w 1665"/>
                <a:gd name="T13" fmla="*/ 85 h 1694"/>
                <a:gd name="T14" fmla="*/ 3237 w 1665"/>
                <a:gd name="T15" fmla="*/ 45 h 1694"/>
                <a:gd name="T16" fmla="*/ 3399 w 1665"/>
                <a:gd name="T17" fmla="*/ 357 h 1694"/>
                <a:gd name="T18" fmla="*/ 3288 w 1665"/>
                <a:gd name="T19" fmla="*/ 669 h 1694"/>
                <a:gd name="T20" fmla="*/ 3318 w 1665"/>
                <a:gd name="T21" fmla="*/ 1029 h 1694"/>
                <a:gd name="T22" fmla="*/ 3189 w 1665"/>
                <a:gd name="T23" fmla="*/ 1285 h 1694"/>
                <a:gd name="T24" fmla="*/ 3301 w 1665"/>
                <a:gd name="T25" fmla="*/ 1453 h 1694"/>
                <a:gd name="T26" fmla="*/ 2860 w 1665"/>
                <a:gd name="T27" fmla="*/ 1629 h 1694"/>
                <a:gd name="T28" fmla="*/ 2240 w 1665"/>
                <a:gd name="T29" fmla="*/ 1637 h 1694"/>
                <a:gd name="T30" fmla="*/ 1695 w 1665"/>
                <a:gd name="T31" fmla="*/ 1693 h 1694"/>
                <a:gd name="T32" fmla="*/ 1421 w 1665"/>
                <a:gd name="T33" fmla="*/ 1629 h 1694"/>
                <a:gd name="T34" fmla="*/ 862 w 1665"/>
                <a:gd name="T35" fmla="*/ 1685 h 1694"/>
                <a:gd name="T36" fmla="*/ 433 w 1665"/>
                <a:gd name="T37" fmla="*/ 1613 h 1694"/>
                <a:gd name="T38" fmla="*/ 255 w 1665"/>
                <a:gd name="T39" fmla="*/ 1477 h 1694"/>
                <a:gd name="T40" fmla="*/ 172 w 1665"/>
                <a:gd name="T41" fmla="*/ 1237 h 1694"/>
                <a:gd name="T42" fmla="*/ 206 w 1665"/>
                <a:gd name="T43" fmla="*/ 1053 h 1694"/>
                <a:gd name="T44" fmla="*/ 5 w 1665"/>
                <a:gd name="T45" fmla="*/ 877 h 1694"/>
                <a:gd name="T46" fmla="*/ 141 w 1665"/>
                <a:gd name="T47" fmla="*/ 445 h 1694"/>
                <a:gd name="T48" fmla="*/ 56 w 1665"/>
                <a:gd name="T49" fmla="*/ 237 h 1694"/>
                <a:gd name="T50" fmla="*/ 172 w 1665"/>
                <a:gd name="T51" fmla="*/ 117 h 1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5"/>
                <a:gd name="T79" fmla="*/ 0 h 1694"/>
                <a:gd name="T80" fmla="*/ 1665 w 1665"/>
                <a:gd name="T81" fmla="*/ 1694 h 1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5" h="1694">
                  <a:moveTo>
                    <a:pt x="85" y="117"/>
                  </a:moveTo>
                  <a:cubicBezTo>
                    <a:pt x="114" y="90"/>
                    <a:pt x="161" y="80"/>
                    <a:pt x="205" y="77"/>
                  </a:cubicBezTo>
                  <a:cubicBezTo>
                    <a:pt x="249" y="74"/>
                    <a:pt x="285" y="105"/>
                    <a:pt x="349" y="101"/>
                  </a:cubicBezTo>
                  <a:cubicBezTo>
                    <a:pt x="413" y="97"/>
                    <a:pt x="509" y="53"/>
                    <a:pt x="589" y="53"/>
                  </a:cubicBezTo>
                  <a:cubicBezTo>
                    <a:pt x="669" y="53"/>
                    <a:pt x="740" y="100"/>
                    <a:pt x="829" y="101"/>
                  </a:cubicBezTo>
                  <a:cubicBezTo>
                    <a:pt x="918" y="102"/>
                    <a:pt x="1032" y="64"/>
                    <a:pt x="1125" y="61"/>
                  </a:cubicBezTo>
                  <a:cubicBezTo>
                    <a:pt x="1218" y="58"/>
                    <a:pt x="1313" y="88"/>
                    <a:pt x="1389" y="85"/>
                  </a:cubicBezTo>
                  <a:cubicBezTo>
                    <a:pt x="1465" y="82"/>
                    <a:pt x="1536" y="0"/>
                    <a:pt x="1581" y="45"/>
                  </a:cubicBezTo>
                  <a:cubicBezTo>
                    <a:pt x="1626" y="90"/>
                    <a:pt x="1657" y="253"/>
                    <a:pt x="1661" y="357"/>
                  </a:cubicBezTo>
                  <a:cubicBezTo>
                    <a:pt x="1665" y="461"/>
                    <a:pt x="1612" y="557"/>
                    <a:pt x="1605" y="669"/>
                  </a:cubicBezTo>
                  <a:cubicBezTo>
                    <a:pt x="1598" y="781"/>
                    <a:pt x="1629" y="926"/>
                    <a:pt x="1621" y="1029"/>
                  </a:cubicBezTo>
                  <a:cubicBezTo>
                    <a:pt x="1613" y="1132"/>
                    <a:pt x="1558" y="1214"/>
                    <a:pt x="1557" y="1285"/>
                  </a:cubicBezTo>
                  <a:cubicBezTo>
                    <a:pt x="1556" y="1356"/>
                    <a:pt x="1640" y="1396"/>
                    <a:pt x="1613" y="1453"/>
                  </a:cubicBezTo>
                  <a:cubicBezTo>
                    <a:pt x="1586" y="1510"/>
                    <a:pt x="1484" y="1598"/>
                    <a:pt x="1397" y="1629"/>
                  </a:cubicBezTo>
                  <a:cubicBezTo>
                    <a:pt x="1310" y="1660"/>
                    <a:pt x="1188" y="1626"/>
                    <a:pt x="1093" y="1637"/>
                  </a:cubicBezTo>
                  <a:cubicBezTo>
                    <a:pt x="998" y="1648"/>
                    <a:pt x="896" y="1694"/>
                    <a:pt x="829" y="1693"/>
                  </a:cubicBezTo>
                  <a:cubicBezTo>
                    <a:pt x="762" y="1692"/>
                    <a:pt x="761" y="1630"/>
                    <a:pt x="693" y="1629"/>
                  </a:cubicBezTo>
                  <a:cubicBezTo>
                    <a:pt x="625" y="1628"/>
                    <a:pt x="501" y="1688"/>
                    <a:pt x="421" y="1685"/>
                  </a:cubicBezTo>
                  <a:cubicBezTo>
                    <a:pt x="341" y="1682"/>
                    <a:pt x="262" y="1648"/>
                    <a:pt x="213" y="1613"/>
                  </a:cubicBezTo>
                  <a:cubicBezTo>
                    <a:pt x="164" y="1578"/>
                    <a:pt x="146" y="1540"/>
                    <a:pt x="125" y="1477"/>
                  </a:cubicBezTo>
                  <a:cubicBezTo>
                    <a:pt x="104" y="1414"/>
                    <a:pt x="89" y="1308"/>
                    <a:pt x="85" y="1237"/>
                  </a:cubicBezTo>
                  <a:cubicBezTo>
                    <a:pt x="81" y="1166"/>
                    <a:pt x="114" y="1113"/>
                    <a:pt x="101" y="1053"/>
                  </a:cubicBezTo>
                  <a:cubicBezTo>
                    <a:pt x="88" y="993"/>
                    <a:pt x="10" y="978"/>
                    <a:pt x="5" y="877"/>
                  </a:cubicBezTo>
                  <a:cubicBezTo>
                    <a:pt x="0" y="776"/>
                    <a:pt x="65" y="552"/>
                    <a:pt x="69" y="445"/>
                  </a:cubicBezTo>
                  <a:cubicBezTo>
                    <a:pt x="73" y="338"/>
                    <a:pt x="26" y="292"/>
                    <a:pt x="29" y="237"/>
                  </a:cubicBezTo>
                  <a:cubicBezTo>
                    <a:pt x="32" y="182"/>
                    <a:pt x="56" y="144"/>
                    <a:pt x="85" y="117"/>
                  </a:cubicBezTo>
                  <a:close/>
                </a:path>
              </a:pathLst>
            </a:custGeom>
            <a:solidFill>
              <a:srgbClr val="FFCCCC"/>
            </a:solidFill>
            <a:ln w="9525">
              <a:noFill/>
              <a:round/>
              <a:headEnd/>
              <a:tailEnd/>
            </a:ln>
          </p:spPr>
          <p:txBody>
            <a:bodyPr/>
            <a:lstStyle/>
            <a:p>
              <a:endParaRPr lang="en-US"/>
            </a:p>
          </p:txBody>
        </p:sp>
        <p:sp>
          <p:nvSpPr>
            <p:cNvPr id="68650" name="Oval 47"/>
            <p:cNvSpPr>
              <a:spLocks noChangeArrowheads="1"/>
            </p:cNvSpPr>
            <p:nvPr/>
          </p:nvSpPr>
          <p:spPr bwMode="auto">
            <a:xfrm>
              <a:off x="672" y="2346"/>
              <a:ext cx="1335" cy="1333"/>
            </a:xfrm>
            <a:prstGeom prst="ellipse">
              <a:avLst/>
            </a:prstGeom>
            <a:solidFill>
              <a:schemeClr val="bg1"/>
            </a:solidFill>
            <a:ln w="38100">
              <a:solidFill>
                <a:srgbClr val="000000"/>
              </a:solidFill>
              <a:round/>
              <a:headEnd/>
              <a:tailEnd/>
            </a:ln>
          </p:spPr>
          <p:txBody>
            <a:bodyPr wrap="none" anchor="ctr"/>
            <a:lstStyle/>
            <a:p>
              <a:endParaRPr lang="en-US"/>
            </a:p>
          </p:txBody>
        </p:sp>
        <p:sp>
          <p:nvSpPr>
            <p:cNvPr id="68651" name="Line 46"/>
            <p:cNvSpPr>
              <a:spLocks noChangeShapeType="1"/>
            </p:cNvSpPr>
            <p:nvPr/>
          </p:nvSpPr>
          <p:spPr bwMode="auto">
            <a:xfrm rot="-2700000">
              <a:off x="662" y="3010"/>
              <a:ext cx="1364" cy="0"/>
            </a:xfrm>
            <a:prstGeom prst="line">
              <a:avLst/>
            </a:prstGeom>
            <a:noFill/>
            <a:ln w="19050">
              <a:solidFill>
                <a:srgbClr val="FF3300"/>
              </a:solidFill>
              <a:round/>
              <a:headEnd type="arrow" w="sm" len="lg"/>
              <a:tailEnd type="arrow" w="sm" len="lg"/>
            </a:ln>
          </p:spPr>
          <p:txBody>
            <a:bodyPr/>
            <a:lstStyle/>
            <a:p>
              <a:endParaRPr lang="en-US"/>
            </a:p>
          </p:txBody>
        </p:sp>
        <p:sp>
          <p:nvSpPr>
            <p:cNvPr id="68652" name="Line 48"/>
            <p:cNvSpPr>
              <a:spLocks noChangeShapeType="1"/>
            </p:cNvSpPr>
            <p:nvPr/>
          </p:nvSpPr>
          <p:spPr bwMode="auto">
            <a:xfrm>
              <a:off x="435" y="3015"/>
              <a:ext cx="273" cy="0"/>
            </a:xfrm>
            <a:prstGeom prst="line">
              <a:avLst/>
            </a:prstGeom>
            <a:noFill/>
            <a:ln w="19050">
              <a:solidFill>
                <a:srgbClr val="000000"/>
              </a:solidFill>
              <a:round/>
              <a:headEnd/>
              <a:tailEnd/>
            </a:ln>
          </p:spPr>
          <p:txBody>
            <a:bodyPr/>
            <a:lstStyle/>
            <a:p>
              <a:endParaRPr lang="en-US"/>
            </a:p>
          </p:txBody>
        </p:sp>
        <p:sp>
          <p:nvSpPr>
            <p:cNvPr id="68653" name="Line 49"/>
            <p:cNvSpPr>
              <a:spLocks noChangeShapeType="1"/>
            </p:cNvSpPr>
            <p:nvPr/>
          </p:nvSpPr>
          <p:spPr bwMode="auto">
            <a:xfrm>
              <a:off x="762" y="3015"/>
              <a:ext cx="87" cy="0"/>
            </a:xfrm>
            <a:prstGeom prst="line">
              <a:avLst/>
            </a:prstGeom>
            <a:noFill/>
            <a:ln w="19050">
              <a:solidFill>
                <a:srgbClr val="000000"/>
              </a:solidFill>
              <a:round/>
              <a:headEnd/>
              <a:tailEnd/>
            </a:ln>
          </p:spPr>
          <p:txBody>
            <a:bodyPr/>
            <a:lstStyle/>
            <a:p>
              <a:endParaRPr lang="en-US"/>
            </a:p>
          </p:txBody>
        </p:sp>
        <p:sp>
          <p:nvSpPr>
            <p:cNvPr id="68654" name="Line 50"/>
            <p:cNvSpPr>
              <a:spLocks noChangeShapeType="1"/>
            </p:cNvSpPr>
            <p:nvPr/>
          </p:nvSpPr>
          <p:spPr bwMode="auto">
            <a:xfrm>
              <a:off x="904" y="3015"/>
              <a:ext cx="333" cy="0"/>
            </a:xfrm>
            <a:prstGeom prst="line">
              <a:avLst/>
            </a:prstGeom>
            <a:noFill/>
            <a:ln w="19050">
              <a:solidFill>
                <a:srgbClr val="000000"/>
              </a:solidFill>
              <a:round/>
              <a:headEnd/>
              <a:tailEnd/>
            </a:ln>
          </p:spPr>
          <p:txBody>
            <a:bodyPr/>
            <a:lstStyle/>
            <a:p>
              <a:endParaRPr lang="en-US"/>
            </a:p>
          </p:txBody>
        </p:sp>
        <p:sp>
          <p:nvSpPr>
            <p:cNvPr id="68655" name="Line 51"/>
            <p:cNvSpPr>
              <a:spLocks noChangeShapeType="1"/>
            </p:cNvSpPr>
            <p:nvPr/>
          </p:nvSpPr>
          <p:spPr bwMode="auto">
            <a:xfrm>
              <a:off x="1295" y="3015"/>
              <a:ext cx="86" cy="0"/>
            </a:xfrm>
            <a:prstGeom prst="line">
              <a:avLst/>
            </a:prstGeom>
            <a:noFill/>
            <a:ln w="19050">
              <a:solidFill>
                <a:srgbClr val="000000"/>
              </a:solidFill>
              <a:round/>
              <a:headEnd/>
              <a:tailEnd/>
            </a:ln>
          </p:spPr>
          <p:txBody>
            <a:bodyPr/>
            <a:lstStyle/>
            <a:p>
              <a:endParaRPr lang="en-US"/>
            </a:p>
          </p:txBody>
        </p:sp>
        <p:sp>
          <p:nvSpPr>
            <p:cNvPr id="68656" name="Line 52"/>
            <p:cNvSpPr>
              <a:spLocks noChangeShapeType="1"/>
            </p:cNvSpPr>
            <p:nvPr/>
          </p:nvSpPr>
          <p:spPr bwMode="auto">
            <a:xfrm rot="5400000">
              <a:off x="1297" y="3011"/>
              <a:ext cx="86" cy="0"/>
            </a:xfrm>
            <a:prstGeom prst="line">
              <a:avLst/>
            </a:prstGeom>
            <a:noFill/>
            <a:ln w="19050">
              <a:solidFill>
                <a:srgbClr val="000000"/>
              </a:solidFill>
              <a:round/>
              <a:headEnd/>
              <a:tailEnd/>
            </a:ln>
          </p:spPr>
          <p:txBody>
            <a:bodyPr/>
            <a:lstStyle/>
            <a:p>
              <a:endParaRPr lang="en-US"/>
            </a:p>
          </p:txBody>
        </p:sp>
        <p:sp>
          <p:nvSpPr>
            <p:cNvPr id="68657" name="Line 53"/>
            <p:cNvSpPr>
              <a:spLocks noChangeShapeType="1"/>
            </p:cNvSpPr>
            <p:nvPr/>
          </p:nvSpPr>
          <p:spPr bwMode="auto">
            <a:xfrm rot="5400000">
              <a:off x="1179" y="3273"/>
              <a:ext cx="328" cy="0"/>
            </a:xfrm>
            <a:prstGeom prst="line">
              <a:avLst/>
            </a:prstGeom>
            <a:noFill/>
            <a:ln w="19050">
              <a:solidFill>
                <a:srgbClr val="000000"/>
              </a:solidFill>
              <a:round/>
              <a:headEnd/>
              <a:tailEnd/>
            </a:ln>
          </p:spPr>
          <p:txBody>
            <a:bodyPr/>
            <a:lstStyle/>
            <a:p>
              <a:endParaRPr lang="en-US"/>
            </a:p>
          </p:txBody>
        </p:sp>
        <p:sp>
          <p:nvSpPr>
            <p:cNvPr id="68658" name="Line 54"/>
            <p:cNvSpPr>
              <a:spLocks noChangeShapeType="1"/>
            </p:cNvSpPr>
            <p:nvPr/>
          </p:nvSpPr>
          <p:spPr bwMode="auto">
            <a:xfrm rot="-5400000">
              <a:off x="1207" y="3750"/>
              <a:ext cx="272" cy="0"/>
            </a:xfrm>
            <a:prstGeom prst="line">
              <a:avLst/>
            </a:prstGeom>
            <a:noFill/>
            <a:ln w="19050">
              <a:solidFill>
                <a:srgbClr val="000000"/>
              </a:solidFill>
              <a:round/>
              <a:headEnd/>
              <a:tailEnd/>
            </a:ln>
          </p:spPr>
          <p:txBody>
            <a:bodyPr/>
            <a:lstStyle/>
            <a:p>
              <a:endParaRPr lang="en-US"/>
            </a:p>
          </p:txBody>
        </p:sp>
        <p:sp>
          <p:nvSpPr>
            <p:cNvPr id="68659" name="Line 55"/>
            <p:cNvSpPr>
              <a:spLocks noChangeShapeType="1"/>
            </p:cNvSpPr>
            <p:nvPr/>
          </p:nvSpPr>
          <p:spPr bwMode="auto">
            <a:xfrm rot="-5400000">
              <a:off x="1300" y="3524"/>
              <a:ext cx="86" cy="0"/>
            </a:xfrm>
            <a:prstGeom prst="line">
              <a:avLst/>
            </a:prstGeom>
            <a:noFill/>
            <a:ln w="19050">
              <a:solidFill>
                <a:srgbClr val="000000"/>
              </a:solidFill>
              <a:round/>
              <a:headEnd/>
              <a:tailEnd/>
            </a:ln>
          </p:spPr>
          <p:txBody>
            <a:bodyPr/>
            <a:lstStyle/>
            <a:p>
              <a:endParaRPr lang="en-US"/>
            </a:p>
          </p:txBody>
        </p:sp>
        <p:sp>
          <p:nvSpPr>
            <p:cNvPr id="68660" name="Line 56"/>
            <p:cNvSpPr>
              <a:spLocks noChangeShapeType="1"/>
            </p:cNvSpPr>
            <p:nvPr/>
          </p:nvSpPr>
          <p:spPr bwMode="auto">
            <a:xfrm rot="16200000" flipV="1">
              <a:off x="1179" y="2752"/>
              <a:ext cx="328" cy="0"/>
            </a:xfrm>
            <a:prstGeom prst="line">
              <a:avLst/>
            </a:prstGeom>
            <a:noFill/>
            <a:ln w="19050">
              <a:solidFill>
                <a:srgbClr val="000000"/>
              </a:solidFill>
              <a:round/>
              <a:headEnd/>
              <a:tailEnd/>
            </a:ln>
          </p:spPr>
          <p:txBody>
            <a:bodyPr/>
            <a:lstStyle/>
            <a:p>
              <a:endParaRPr lang="en-US"/>
            </a:p>
          </p:txBody>
        </p:sp>
        <p:sp>
          <p:nvSpPr>
            <p:cNvPr id="68661" name="Line 57"/>
            <p:cNvSpPr>
              <a:spLocks noChangeShapeType="1"/>
            </p:cNvSpPr>
            <p:nvPr/>
          </p:nvSpPr>
          <p:spPr bwMode="auto">
            <a:xfrm rot="5400000" flipV="1">
              <a:off x="1202" y="2271"/>
              <a:ext cx="281" cy="0"/>
            </a:xfrm>
            <a:prstGeom prst="line">
              <a:avLst/>
            </a:prstGeom>
            <a:noFill/>
            <a:ln w="19050">
              <a:solidFill>
                <a:srgbClr val="000000"/>
              </a:solidFill>
              <a:round/>
              <a:headEnd/>
              <a:tailEnd/>
            </a:ln>
          </p:spPr>
          <p:txBody>
            <a:bodyPr/>
            <a:lstStyle/>
            <a:p>
              <a:endParaRPr lang="en-US"/>
            </a:p>
          </p:txBody>
        </p:sp>
        <p:sp>
          <p:nvSpPr>
            <p:cNvPr id="68662" name="Line 58"/>
            <p:cNvSpPr>
              <a:spLocks noChangeShapeType="1"/>
            </p:cNvSpPr>
            <p:nvPr/>
          </p:nvSpPr>
          <p:spPr bwMode="auto">
            <a:xfrm rot="5400000" flipV="1">
              <a:off x="1300" y="2501"/>
              <a:ext cx="86" cy="0"/>
            </a:xfrm>
            <a:prstGeom prst="line">
              <a:avLst/>
            </a:prstGeom>
            <a:noFill/>
            <a:ln w="19050">
              <a:solidFill>
                <a:srgbClr val="000000"/>
              </a:solidFill>
              <a:round/>
              <a:headEnd/>
              <a:tailEnd/>
            </a:ln>
          </p:spPr>
          <p:txBody>
            <a:bodyPr/>
            <a:lstStyle/>
            <a:p>
              <a:endParaRPr lang="en-US"/>
            </a:p>
          </p:txBody>
        </p:sp>
        <p:sp>
          <p:nvSpPr>
            <p:cNvPr id="68663" name="Line 59"/>
            <p:cNvSpPr>
              <a:spLocks noChangeShapeType="1"/>
            </p:cNvSpPr>
            <p:nvPr/>
          </p:nvSpPr>
          <p:spPr bwMode="auto">
            <a:xfrm flipH="1">
              <a:off x="1957" y="3015"/>
              <a:ext cx="257" cy="0"/>
            </a:xfrm>
            <a:prstGeom prst="line">
              <a:avLst/>
            </a:prstGeom>
            <a:noFill/>
            <a:ln w="19050">
              <a:solidFill>
                <a:srgbClr val="000000"/>
              </a:solidFill>
              <a:round/>
              <a:headEnd/>
              <a:tailEnd/>
            </a:ln>
          </p:spPr>
          <p:txBody>
            <a:bodyPr/>
            <a:lstStyle/>
            <a:p>
              <a:endParaRPr lang="en-US"/>
            </a:p>
          </p:txBody>
        </p:sp>
        <p:sp>
          <p:nvSpPr>
            <p:cNvPr id="68664" name="Line 60"/>
            <p:cNvSpPr>
              <a:spLocks noChangeShapeType="1"/>
            </p:cNvSpPr>
            <p:nvPr/>
          </p:nvSpPr>
          <p:spPr bwMode="auto">
            <a:xfrm flipH="1">
              <a:off x="1817" y="3015"/>
              <a:ext cx="86" cy="0"/>
            </a:xfrm>
            <a:prstGeom prst="line">
              <a:avLst/>
            </a:prstGeom>
            <a:noFill/>
            <a:ln w="19050">
              <a:solidFill>
                <a:srgbClr val="000000"/>
              </a:solidFill>
              <a:round/>
              <a:headEnd/>
              <a:tailEnd/>
            </a:ln>
          </p:spPr>
          <p:txBody>
            <a:bodyPr/>
            <a:lstStyle/>
            <a:p>
              <a:endParaRPr lang="en-US"/>
            </a:p>
          </p:txBody>
        </p:sp>
        <p:sp>
          <p:nvSpPr>
            <p:cNvPr id="68665" name="Line 61"/>
            <p:cNvSpPr>
              <a:spLocks noChangeShapeType="1"/>
            </p:cNvSpPr>
            <p:nvPr/>
          </p:nvSpPr>
          <p:spPr bwMode="auto">
            <a:xfrm flipH="1">
              <a:off x="1428" y="3015"/>
              <a:ext cx="334" cy="0"/>
            </a:xfrm>
            <a:prstGeom prst="line">
              <a:avLst/>
            </a:prstGeom>
            <a:noFill/>
            <a:ln w="19050">
              <a:solidFill>
                <a:srgbClr val="000000"/>
              </a:solidFill>
              <a:round/>
              <a:headEnd/>
              <a:tailEnd/>
            </a:ln>
          </p:spPr>
          <p:txBody>
            <a:bodyPr/>
            <a:lstStyle/>
            <a:p>
              <a:endParaRPr lang="en-US"/>
            </a:p>
          </p:txBody>
        </p:sp>
        <p:sp>
          <p:nvSpPr>
            <p:cNvPr id="68666" name="Line 62"/>
            <p:cNvSpPr>
              <a:spLocks noChangeShapeType="1"/>
            </p:cNvSpPr>
            <p:nvPr/>
          </p:nvSpPr>
          <p:spPr bwMode="auto">
            <a:xfrm>
              <a:off x="1808" y="2536"/>
              <a:ext cx="280" cy="0"/>
            </a:xfrm>
            <a:prstGeom prst="line">
              <a:avLst/>
            </a:prstGeom>
            <a:noFill/>
            <a:ln w="19050">
              <a:solidFill>
                <a:srgbClr val="FF3300"/>
              </a:solidFill>
              <a:round/>
              <a:headEnd/>
              <a:tailEnd/>
            </a:ln>
          </p:spPr>
          <p:txBody>
            <a:bodyPr/>
            <a:lstStyle/>
            <a:p>
              <a:endParaRPr lang="en-US"/>
            </a:p>
          </p:txBody>
        </p:sp>
        <p:sp>
          <p:nvSpPr>
            <p:cNvPr id="68667" name="Text Box 63"/>
            <p:cNvSpPr txBox="1">
              <a:spLocks noChangeArrowheads="1"/>
            </p:cNvSpPr>
            <p:nvPr/>
          </p:nvSpPr>
          <p:spPr bwMode="auto">
            <a:xfrm>
              <a:off x="1785" y="2266"/>
              <a:ext cx="408" cy="288"/>
            </a:xfrm>
            <a:prstGeom prst="rect">
              <a:avLst/>
            </a:prstGeom>
            <a:noFill/>
            <a:ln w="9525">
              <a:noFill/>
              <a:miter lim="800000"/>
              <a:headEnd/>
              <a:tailEnd/>
            </a:ln>
          </p:spPr>
          <p:txBody>
            <a:bodyPr wrap="none">
              <a:spAutoFit/>
            </a:bodyPr>
            <a:lstStyle/>
            <a:p>
              <a:r>
                <a:rPr lang="en-US" sz="2400" i="1">
                  <a:solidFill>
                    <a:schemeClr val="accent2"/>
                  </a:solidFill>
                  <a:latin typeface="Symbol" pitchFamily="18" charset="2"/>
                  <a:cs typeface="Arial" charset="0"/>
                </a:rPr>
                <a:t>f</a:t>
              </a:r>
              <a:r>
                <a:rPr lang="en-US" sz="1600" i="1">
                  <a:solidFill>
                    <a:schemeClr val="accent2"/>
                  </a:solidFill>
                  <a:latin typeface="Symbol" pitchFamily="18" charset="2"/>
                  <a:cs typeface="Arial" charset="0"/>
                </a:rPr>
                <a:t> </a:t>
              </a:r>
              <a:r>
                <a:rPr lang="en-US" sz="2000">
                  <a:solidFill>
                    <a:schemeClr val="accent2"/>
                  </a:solidFill>
                  <a:latin typeface="Arial" charset="0"/>
                  <a:cs typeface="Arial" charset="0"/>
                </a:rPr>
                <a:t>xx</a:t>
              </a:r>
            </a:p>
          </p:txBody>
        </p:sp>
      </p:grpSp>
      <p:sp>
        <p:nvSpPr>
          <p:cNvPr id="68617" name="Rectangle 64"/>
          <p:cNvSpPr>
            <a:spLocks noChangeArrowheads="1"/>
          </p:cNvSpPr>
          <p:nvPr/>
        </p:nvSpPr>
        <p:spPr bwMode="auto">
          <a:xfrm>
            <a:off x="3589338" y="163513"/>
            <a:ext cx="1931987" cy="701675"/>
          </a:xfrm>
          <a:prstGeom prst="rect">
            <a:avLst/>
          </a:prstGeom>
          <a:noFill/>
          <a:ln w="9525">
            <a:noFill/>
            <a:miter lim="800000"/>
            <a:headEnd/>
            <a:tailEnd/>
          </a:ln>
        </p:spPr>
        <p:txBody>
          <a:bodyPr wrap="none">
            <a:spAutoFit/>
          </a:bodyPr>
          <a:lstStyle/>
          <a:p>
            <a:r>
              <a:rPr lang="en-US" sz="4000" b="1">
                <a:solidFill>
                  <a:srgbClr val="CC3300"/>
                </a:solidFill>
                <a:latin typeface="Arial" charset="0"/>
              </a:rPr>
              <a:t>HOLES</a:t>
            </a:r>
            <a:endParaRPr lang="th-TH" sz="4000" b="1">
              <a:solidFill>
                <a:srgbClr val="CC3300"/>
              </a:solidFill>
              <a:latin typeface="Arial" charset="0"/>
            </a:endParaRPr>
          </a:p>
        </p:txBody>
      </p:sp>
      <p:grpSp>
        <p:nvGrpSpPr>
          <p:cNvPr id="7" name="Group 106"/>
          <p:cNvGrpSpPr>
            <a:grpSpLocks/>
          </p:cNvGrpSpPr>
          <p:nvPr/>
        </p:nvGrpSpPr>
        <p:grpSpPr bwMode="auto">
          <a:xfrm>
            <a:off x="3598863" y="3368675"/>
            <a:ext cx="2824162" cy="2787650"/>
            <a:chOff x="2267" y="2122"/>
            <a:chExt cx="1779" cy="1756"/>
          </a:xfrm>
        </p:grpSpPr>
        <p:sp>
          <p:nvSpPr>
            <p:cNvPr id="68631" name="Freeform 88"/>
            <p:cNvSpPr>
              <a:spLocks/>
            </p:cNvSpPr>
            <p:nvPr/>
          </p:nvSpPr>
          <p:spPr bwMode="auto">
            <a:xfrm>
              <a:off x="2315" y="2139"/>
              <a:ext cx="1729" cy="1694"/>
            </a:xfrm>
            <a:custGeom>
              <a:avLst/>
              <a:gdLst>
                <a:gd name="T0" fmla="*/ 172 w 1665"/>
                <a:gd name="T1" fmla="*/ 117 h 1694"/>
                <a:gd name="T2" fmla="*/ 417 w 1665"/>
                <a:gd name="T3" fmla="*/ 77 h 1694"/>
                <a:gd name="T4" fmla="*/ 714 w 1665"/>
                <a:gd name="T5" fmla="*/ 101 h 1694"/>
                <a:gd name="T6" fmla="*/ 1205 w 1665"/>
                <a:gd name="T7" fmla="*/ 53 h 1694"/>
                <a:gd name="T8" fmla="*/ 1695 w 1665"/>
                <a:gd name="T9" fmla="*/ 101 h 1694"/>
                <a:gd name="T10" fmla="*/ 2301 w 1665"/>
                <a:gd name="T11" fmla="*/ 61 h 1694"/>
                <a:gd name="T12" fmla="*/ 2842 w 1665"/>
                <a:gd name="T13" fmla="*/ 85 h 1694"/>
                <a:gd name="T14" fmla="*/ 3237 w 1665"/>
                <a:gd name="T15" fmla="*/ 45 h 1694"/>
                <a:gd name="T16" fmla="*/ 3399 w 1665"/>
                <a:gd name="T17" fmla="*/ 357 h 1694"/>
                <a:gd name="T18" fmla="*/ 3288 w 1665"/>
                <a:gd name="T19" fmla="*/ 669 h 1694"/>
                <a:gd name="T20" fmla="*/ 3318 w 1665"/>
                <a:gd name="T21" fmla="*/ 1029 h 1694"/>
                <a:gd name="T22" fmla="*/ 3189 w 1665"/>
                <a:gd name="T23" fmla="*/ 1285 h 1694"/>
                <a:gd name="T24" fmla="*/ 3301 w 1665"/>
                <a:gd name="T25" fmla="*/ 1453 h 1694"/>
                <a:gd name="T26" fmla="*/ 2860 w 1665"/>
                <a:gd name="T27" fmla="*/ 1629 h 1694"/>
                <a:gd name="T28" fmla="*/ 2240 w 1665"/>
                <a:gd name="T29" fmla="*/ 1637 h 1694"/>
                <a:gd name="T30" fmla="*/ 1695 w 1665"/>
                <a:gd name="T31" fmla="*/ 1693 h 1694"/>
                <a:gd name="T32" fmla="*/ 1421 w 1665"/>
                <a:gd name="T33" fmla="*/ 1629 h 1694"/>
                <a:gd name="T34" fmla="*/ 862 w 1665"/>
                <a:gd name="T35" fmla="*/ 1685 h 1694"/>
                <a:gd name="T36" fmla="*/ 433 w 1665"/>
                <a:gd name="T37" fmla="*/ 1613 h 1694"/>
                <a:gd name="T38" fmla="*/ 255 w 1665"/>
                <a:gd name="T39" fmla="*/ 1477 h 1694"/>
                <a:gd name="T40" fmla="*/ 172 w 1665"/>
                <a:gd name="T41" fmla="*/ 1237 h 1694"/>
                <a:gd name="T42" fmla="*/ 206 w 1665"/>
                <a:gd name="T43" fmla="*/ 1053 h 1694"/>
                <a:gd name="T44" fmla="*/ 5 w 1665"/>
                <a:gd name="T45" fmla="*/ 877 h 1694"/>
                <a:gd name="T46" fmla="*/ 141 w 1665"/>
                <a:gd name="T47" fmla="*/ 445 h 1694"/>
                <a:gd name="T48" fmla="*/ 56 w 1665"/>
                <a:gd name="T49" fmla="*/ 237 h 1694"/>
                <a:gd name="T50" fmla="*/ 172 w 1665"/>
                <a:gd name="T51" fmla="*/ 117 h 1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5"/>
                <a:gd name="T79" fmla="*/ 0 h 1694"/>
                <a:gd name="T80" fmla="*/ 1665 w 1665"/>
                <a:gd name="T81" fmla="*/ 1694 h 1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5" h="1694">
                  <a:moveTo>
                    <a:pt x="85" y="117"/>
                  </a:moveTo>
                  <a:cubicBezTo>
                    <a:pt x="114" y="90"/>
                    <a:pt x="161" y="80"/>
                    <a:pt x="205" y="77"/>
                  </a:cubicBezTo>
                  <a:cubicBezTo>
                    <a:pt x="249" y="74"/>
                    <a:pt x="285" y="105"/>
                    <a:pt x="349" y="101"/>
                  </a:cubicBezTo>
                  <a:cubicBezTo>
                    <a:pt x="413" y="97"/>
                    <a:pt x="509" y="53"/>
                    <a:pt x="589" y="53"/>
                  </a:cubicBezTo>
                  <a:cubicBezTo>
                    <a:pt x="669" y="53"/>
                    <a:pt x="740" y="100"/>
                    <a:pt x="829" y="101"/>
                  </a:cubicBezTo>
                  <a:cubicBezTo>
                    <a:pt x="918" y="102"/>
                    <a:pt x="1032" y="64"/>
                    <a:pt x="1125" y="61"/>
                  </a:cubicBezTo>
                  <a:cubicBezTo>
                    <a:pt x="1218" y="58"/>
                    <a:pt x="1313" y="88"/>
                    <a:pt x="1389" y="85"/>
                  </a:cubicBezTo>
                  <a:cubicBezTo>
                    <a:pt x="1465" y="82"/>
                    <a:pt x="1536" y="0"/>
                    <a:pt x="1581" y="45"/>
                  </a:cubicBezTo>
                  <a:cubicBezTo>
                    <a:pt x="1626" y="90"/>
                    <a:pt x="1657" y="253"/>
                    <a:pt x="1661" y="357"/>
                  </a:cubicBezTo>
                  <a:cubicBezTo>
                    <a:pt x="1665" y="461"/>
                    <a:pt x="1612" y="557"/>
                    <a:pt x="1605" y="669"/>
                  </a:cubicBezTo>
                  <a:cubicBezTo>
                    <a:pt x="1598" y="781"/>
                    <a:pt x="1629" y="926"/>
                    <a:pt x="1621" y="1029"/>
                  </a:cubicBezTo>
                  <a:cubicBezTo>
                    <a:pt x="1613" y="1132"/>
                    <a:pt x="1558" y="1214"/>
                    <a:pt x="1557" y="1285"/>
                  </a:cubicBezTo>
                  <a:cubicBezTo>
                    <a:pt x="1556" y="1356"/>
                    <a:pt x="1640" y="1396"/>
                    <a:pt x="1613" y="1453"/>
                  </a:cubicBezTo>
                  <a:cubicBezTo>
                    <a:pt x="1586" y="1510"/>
                    <a:pt x="1484" y="1598"/>
                    <a:pt x="1397" y="1629"/>
                  </a:cubicBezTo>
                  <a:cubicBezTo>
                    <a:pt x="1310" y="1660"/>
                    <a:pt x="1188" y="1626"/>
                    <a:pt x="1093" y="1637"/>
                  </a:cubicBezTo>
                  <a:cubicBezTo>
                    <a:pt x="998" y="1648"/>
                    <a:pt x="896" y="1694"/>
                    <a:pt x="829" y="1693"/>
                  </a:cubicBezTo>
                  <a:cubicBezTo>
                    <a:pt x="762" y="1692"/>
                    <a:pt x="761" y="1630"/>
                    <a:pt x="693" y="1629"/>
                  </a:cubicBezTo>
                  <a:cubicBezTo>
                    <a:pt x="625" y="1628"/>
                    <a:pt x="501" y="1688"/>
                    <a:pt x="421" y="1685"/>
                  </a:cubicBezTo>
                  <a:cubicBezTo>
                    <a:pt x="341" y="1682"/>
                    <a:pt x="262" y="1648"/>
                    <a:pt x="213" y="1613"/>
                  </a:cubicBezTo>
                  <a:cubicBezTo>
                    <a:pt x="164" y="1578"/>
                    <a:pt x="146" y="1540"/>
                    <a:pt x="125" y="1477"/>
                  </a:cubicBezTo>
                  <a:cubicBezTo>
                    <a:pt x="104" y="1414"/>
                    <a:pt x="89" y="1308"/>
                    <a:pt x="85" y="1237"/>
                  </a:cubicBezTo>
                  <a:cubicBezTo>
                    <a:pt x="81" y="1166"/>
                    <a:pt x="114" y="1113"/>
                    <a:pt x="101" y="1053"/>
                  </a:cubicBezTo>
                  <a:cubicBezTo>
                    <a:pt x="88" y="993"/>
                    <a:pt x="10" y="978"/>
                    <a:pt x="5" y="877"/>
                  </a:cubicBezTo>
                  <a:cubicBezTo>
                    <a:pt x="0" y="776"/>
                    <a:pt x="65" y="552"/>
                    <a:pt x="69" y="445"/>
                  </a:cubicBezTo>
                  <a:cubicBezTo>
                    <a:pt x="73" y="338"/>
                    <a:pt x="26" y="292"/>
                    <a:pt x="29" y="237"/>
                  </a:cubicBezTo>
                  <a:cubicBezTo>
                    <a:pt x="32" y="182"/>
                    <a:pt x="56" y="144"/>
                    <a:pt x="85" y="117"/>
                  </a:cubicBezTo>
                  <a:close/>
                </a:path>
              </a:pathLst>
            </a:custGeom>
            <a:solidFill>
              <a:srgbClr val="FFCCCC"/>
            </a:solidFill>
            <a:ln w="9525">
              <a:noFill/>
              <a:round/>
              <a:headEnd/>
              <a:tailEnd/>
            </a:ln>
          </p:spPr>
          <p:txBody>
            <a:bodyPr/>
            <a:lstStyle/>
            <a:p>
              <a:endParaRPr lang="en-US"/>
            </a:p>
          </p:txBody>
        </p:sp>
        <p:sp>
          <p:nvSpPr>
            <p:cNvPr id="68632" name="Oval 66"/>
            <p:cNvSpPr>
              <a:spLocks noChangeArrowheads="1"/>
            </p:cNvSpPr>
            <p:nvPr/>
          </p:nvSpPr>
          <p:spPr bwMode="auto">
            <a:xfrm>
              <a:off x="2504" y="2338"/>
              <a:ext cx="1335" cy="1333"/>
            </a:xfrm>
            <a:prstGeom prst="ellipse">
              <a:avLst/>
            </a:prstGeom>
            <a:solidFill>
              <a:schemeClr val="bg1"/>
            </a:solidFill>
            <a:ln w="38100">
              <a:solidFill>
                <a:srgbClr val="000000"/>
              </a:solidFill>
              <a:round/>
              <a:headEnd/>
              <a:tailEnd/>
            </a:ln>
          </p:spPr>
          <p:txBody>
            <a:bodyPr wrap="none" anchor="ctr"/>
            <a:lstStyle/>
            <a:p>
              <a:endParaRPr lang="en-US"/>
            </a:p>
          </p:txBody>
        </p:sp>
        <p:sp>
          <p:nvSpPr>
            <p:cNvPr id="68633" name="Line 65"/>
            <p:cNvSpPr>
              <a:spLocks noChangeShapeType="1"/>
            </p:cNvSpPr>
            <p:nvPr/>
          </p:nvSpPr>
          <p:spPr bwMode="auto">
            <a:xfrm>
              <a:off x="2494" y="3002"/>
              <a:ext cx="1364" cy="0"/>
            </a:xfrm>
            <a:prstGeom prst="line">
              <a:avLst/>
            </a:prstGeom>
            <a:noFill/>
            <a:ln w="19050">
              <a:solidFill>
                <a:srgbClr val="FF3300"/>
              </a:solidFill>
              <a:round/>
              <a:headEnd type="arrow" w="sm" len="lg"/>
              <a:tailEnd type="arrow" w="sm" len="lg"/>
            </a:ln>
          </p:spPr>
          <p:txBody>
            <a:bodyPr/>
            <a:lstStyle/>
            <a:p>
              <a:endParaRPr lang="en-US"/>
            </a:p>
          </p:txBody>
        </p:sp>
        <p:sp>
          <p:nvSpPr>
            <p:cNvPr id="68634" name="Line 67"/>
            <p:cNvSpPr>
              <a:spLocks noChangeShapeType="1"/>
            </p:cNvSpPr>
            <p:nvPr/>
          </p:nvSpPr>
          <p:spPr bwMode="auto">
            <a:xfrm>
              <a:off x="2267" y="3007"/>
              <a:ext cx="273" cy="0"/>
            </a:xfrm>
            <a:prstGeom prst="line">
              <a:avLst/>
            </a:prstGeom>
            <a:noFill/>
            <a:ln w="19050">
              <a:solidFill>
                <a:srgbClr val="000000"/>
              </a:solidFill>
              <a:round/>
              <a:headEnd/>
              <a:tailEnd/>
            </a:ln>
          </p:spPr>
          <p:txBody>
            <a:bodyPr/>
            <a:lstStyle/>
            <a:p>
              <a:endParaRPr lang="en-US"/>
            </a:p>
          </p:txBody>
        </p:sp>
        <p:sp>
          <p:nvSpPr>
            <p:cNvPr id="68635" name="Line 68"/>
            <p:cNvSpPr>
              <a:spLocks noChangeShapeType="1"/>
            </p:cNvSpPr>
            <p:nvPr/>
          </p:nvSpPr>
          <p:spPr bwMode="auto">
            <a:xfrm>
              <a:off x="2594" y="3007"/>
              <a:ext cx="87" cy="0"/>
            </a:xfrm>
            <a:prstGeom prst="line">
              <a:avLst/>
            </a:prstGeom>
            <a:noFill/>
            <a:ln w="19050">
              <a:solidFill>
                <a:srgbClr val="000000"/>
              </a:solidFill>
              <a:round/>
              <a:headEnd/>
              <a:tailEnd/>
            </a:ln>
          </p:spPr>
          <p:txBody>
            <a:bodyPr/>
            <a:lstStyle/>
            <a:p>
              <a:endParaRPr lang="en-US"/>
            </a:p>
          </p:txBody>
        </p:sp>
        <p:sp>
          <p:nvSpPr>
            <p:cNvPr id="68636" name="Line 69"/>
            <p:cNvSpPr>
              <a:spLocks noChangeShapeType="1"/>
            </p:cNvSpPr>
            <p:nvPr/>
          </p:nvSpPr>
          <p:spPr bwMode="auto">
            <a:xfrm>
              <a:off x="2736" y="3007"/>
              <a:ext cx="333" cy="0"/>
            </a:xfrm>
            <a:prstGeom prst="line">
              <a:avLst/>
            </a:prstGeom>
            <a:noFill/>
            <a:ln w="19050">
              <a:solidFill>
                <a:srgbClr val="000000"/>
              </a:solidFill>
              <a:round/>
              <a:headEnd/>
              <a:tailEnd/>
            </a:ln>
          </p:spPr>
          <p:txBody>
            <a:bodyPr/>
            <a:lstStyle/>
            <a:p>
              <a:endParaRPr lang="en-US"/>
            </a:p>
          </p:txBody>
        </p:sp>
        <p:sp>
          <p:nvSpPr>
            <p:cNvPr id="68637" name="Line 70"/>
            <p:cNvSpPr>
              <a:spLocks noChangeShapeType="1"/>
            </p:cNvSpPr>
            <p:nvPr/>
          </p:nvSpPr>
          <p:spPr bwMode="auto">
            <a:xfrm>
              <a:off x="3127" y="3007"/>
              <a:ext cx="86" cy="0"/>
            </a:xfrm>
            <a:prstGeom prst="line">
              <a:avLst/>
            </a:prstGeom>
            <a:noFill/>
            <a:ln w="19050">
              <a:solidFill>
                <a:srgbClr val="000000"/>
              </a:solidFill>
              <a:round/>
              <a:headEnd/>
              <a:tailEnd/>
            </a:ln>
          </p:spPr>
          <p:txBody>
            <a:bodyPr/>
            <a:lstStyle/>
            <a:p>
              <a:endParaRPr lang="en-US"/>
            </a:p>
          </p:txBody>
        </p:sp>
        <p:sp>
          <p:nvSpPr>
            <p:cNvPr id="68638" name="Line 71"/>
            <p:cNvSpPr>
              <a:spLocks noChangeShapeType="1"/>
            </p:cNvSpPr>
            <p:nvPr/>
          </p:nvSpPr>
          <p:spPr bwMode="auto">
            <a:xfrm rot="5400000">
              <a:off x="3129" y="3003"/>
              <a:ext cx="86" cy="0"/>
            </a:xfrm>
            <a:prstGeom prst="line">
              <a:avLst/>
            </a:prstGeom>
            <a:noFill/>
            <a:ln w="19050">
              <a:solidFill>
                <a:srgbClr val="000000"/>
              </a:solidFill>
              <a:round/>
              <a:headEnd/>
              <a:tailEnd/>
            </a:ln>
          </p:spPr>
          <p:txBody>
            <a:bodyPr/>
            <a:lstStyle/>
            <a:p>
              <a:endParaRPr lang="en-US"/>
            </a:p>
          </p:txBody>
        </p:sp>
        <p:sp>
          <p:nvSpPr>
            <p:cNvPr id="68639" name="Line 72"/>
            <p:cNvSpPr>
              <a:spLocks noChangeShapeType="1"/>
            </p:cNvSpPr>
            <p:nvPr/>
          </p:nvSpPr>
          <p:spPr bwMode="auto">
            <a:xfrm rot="5400000">
              <a:off x="3011" y="3265"/>
              <a:ext cx="328" cy="0"/>
            </a:xfrm>
            <a:prstGeom prst="line">
              <a:avLst/>
            </a:prstGeom>
            <a:noFill/>
            <a:ln w="19050">
              <a:solidFill>
                <a:srgbClr val="000000"/>
              </a:solidFill>
              <a:round/>
              <a:headEnd/>
              <a:tailEnd/>
            </a:ln>
          </p:spPr>
          <p:txBody>
            <a:bodyPr/>
            <a:lstStyle/>
            <a:p>
              <a:endParaRPr lang="en-US"/>
            </a:p>
          </p:txBody>
        </p:sp>
        <p:sp>
          <p:nvSpPr>
            <p:cNvPr id="68640" name="Line 73"/>
            <p:cNvSpPr>
              <a:spLocks noChangeShapeType="1"/>
            </p:cNvSpPr>
            <p:nvPr/>
          </p:nvSpPr>
          <p:spPr bwMode="auto">
            <a:xfrm rot="-5400000">
              <a:off x="3039" y="3742"/>
              <a:ext cx="272" cy="0"/>
            </a:xfrm>
            <a:prstGeom prst="line">
              <a:avLst/>
            </a:prstGeom>
            <a:noFill/>
            <a:ln w="19050">
              <a:solidFill>
                <a:srgbClr val="000000"/>
              </a:solidFill>
              <a:round/>
              <a:headEnd/>
              <a:tailEnd/>
            </a:ln>
          </p:spPr>
          <p:txBody>
            <a:bodyPr/>
            <a:lstStyle/>
            <a:p>
              <a:endParaRPr lang="en-US"/>
            </a:p>
          </p:txBody>
        </p:sp>
        <p:sp>
          <p:nvSpPr>
            <p:cNvPr id="68641" name="Line 74"/>
            <p:cNvSpPr>
              <a:spLocks noChangeShapeType="1"/>
            </p:cNvSpPr>
            <p:nvPr/>
          </p:nvSpPr>
          <p:spPr bwMode="auto">
            <a:xfrm rot="-5400000">
              <a:off x="3132" y="3516"/>
              <a:ext cx="86" cy="0"/>
            </a:xfrm>
            <a:prstGeom prst="line">
              <a:avLst/>
            </a:prstGeom>
            <a:noFill/>
            <a:ln w="19050">
              <a:solidFill>
                <a:srgbClr val="000000"/>
              </a:solidFill>
              <a:round/>
              <a:headEnd/>
              <a:tailEnd/>
            </a:ln>
          </p:spPr>
          <p:txBody>
            <a:bodyPr/>
            <a:lstStyle/>
            <a:p>
              <a:endParaRPr lang="en-US"/>
            </a:p>
          </p:txBody>
        </p:sp>
        <p:sp>
          <p:nvSpPr>
            <p:cNvPr id="68642" name="Line 75"/>
            <p:cNvSpPr>
              <a:spLocks noChangeShapeType="1"/>
            </p:cNvSpPr>
            <p:nvPr/>
          </p:nvSpPr>
          <p:spPr bwMode="auto">
            <a:xfrm rot="16200000" flipV="1">
              <a:off x="3011" y="2744"/>
              <a:ext cx="328" cy="0"/>
            </a:xfrm>
            <a:prstGeom prst="line">
              <a:avLst/>
            </a:prstGeom>
            <a:noFill/>
            <a:ln w="19050">
              <a:solidFill>
                <a:srgbClr val="000000"/>
              </a:solidFill>
              <a:round/>
              <a:headEnd/>
              <a:tailEnd/>
            </a:ln>
          </p:spPr>
          <p:txBody>
            <a:bodyPr/>
            <a:lstStyle/>
            <a:p>
              <a:endParaRPr lang="en-US"/>
            </a:p>
          </p:txBody>
        </p:sp>
        <p:sp>
          <p:nvSpPr>
            <p:cNvPr id="68643" name="Line 76"/>
            <p:cNvSpPr>
              <a:spLocks noChangeShapeType="1"/>
            </p:cNvSpPr>
            <p:nvPr/>
          </p:nvSpPr>
          <p:spPr bwMode="auto">
            <a:xfrm rot="5400000" flipV="1">
              <a:off x="3034" y="2263"/>
              <a:ext cx="281" cy="0"/>
            </a:xfrm>
            <a:prstGeom prst="line">
              <a:avLst/>
            </a:prstGeom>
            <a:noFill/>
            <a:ln w="19050">
              <a:solidFill>
                <a:srgbClr val="000000"/>
              </a:solidFill>
              <a:round/>
              <a:headEnd/>
              <a:tailEnd/>
            </a:ln>
          </p:spPr>
          <p:txBody>
            <a:bodyPr/>
            <a:lstStyle/>
            <a:p>
              <a:endParaRPr lang="en-US"/>
            </a:p>
          </p:txBody>
        </p:sp>
        <p:sp>
          <p:nvSpPr>
            <p:cNvPr id="68644" name="Line 77"/>
            <p:cNvSpPr>
              <a:spLocks noChangeShapeType="1"/>
            </p:cNvSpPr>
            <p:nvPr/>
          </p:nvSpPr>
          <p:spPr bwMode="auto">
            <a:xfrm rot="5400000" flipV="1">
              <a:off x="3132" y="2493"/>
              <a:ext cx="86" cy="0"/>
            </a:xfrm>
            <a:prstGeom prst="line">
              <a:avLst/>
            </a:prstGeom>
            <a:noFill/>
            <a:ln w="19050">
              <a:solidFill>
                <a:srgbClr val="000000"/>
              </a:solidFill>
              <a:round/>
              <a:headEnd/>
              <a:tailEnd/>
            </a:ln>
          </p:spPr>
          <p:txBody>
            <a:bodyPr/>
            <a:lstStyle/>
            <a:p>
              <a:endParaRPr lang="en-US"/>
            </a:p>
          </p:txBody>
        </p:sp>
        <p:sp>
          <p:nvSpPr>
            <p:cNvPr id="68645" name="Line 78"/>
            <p:cNvSpPr>
              <a:spLocks noChangeShapeType="1"/>
            </p:cNvSpPr>
            <p:nvPr/>
          </p:nvSpPr>
          <p:spPr bwMode="auto">
            <a:xfrm flipH="1">
              <a:off x="3789" y="3007"/>
              <a:ext cx="257" cy="0"/>
            </a:xfrm>
            <a:prstGeom prst="line">
              <a:avLst/>
            </a:prstGeom>
            <a:noFill/>
            <a:ln w="19050">
              <a:solidFill>
                <a:srgbClr val="000000"/>
              </a:solidFill>
              <a:round/>
              <a:headEnd/>
              <a:tailEnd/>
            </a:ln>
          </p:spPr>
          <p:txBody>
            <a:bodyPr/>
            <a:lstStyle/>
            <a:p>
              <a:endParaRPr lang="en-US"/>
            </a:p>
          </p:txBody>
        </p:sp>
        <p:sp>
          <p:nvSpPr>
            <p:cNvPr id="68646" name="Line 79"/>
            <p:cNvSpPr>
              <a:spLocks noChangeShapeType="1"/>
            </p:cNvSpPr>
            <p:nvPr/>
          </p:nvSpPr>
          <p:spPr bwMode="auto">
            <a:xfrm flipH="1">
              <a:off x="3649" y="3007"/>
              <a:ext cx="86" cy="0"/>
            </a:xfrm>
            <a:prstGeom prst="line">
              <a:avLst/>
            </a:prstGeom>
            <a:noFill/>
            <a:ln w="19050">
              <a:solidFill>
                <a:srgbClr val="000000"/>
              </a:solidFill>
              <a:round/>
              <a:headEnd/>
              <a:tailEnd/>
            </a:ln>
          </p:spPr>
          <p:txBody>
            <a:bodyPr/>
            <a:lstStyle/>
            <a:p>
              <a:endParaRPr lang="en-US"/>
            </a:p>
          </p:txBody>
        </p:sp>
        <p:sp>
          <p:nvSpPr>
            <p:cNvPr id="68647" name="Line 80"/>
            <p:cNvSpPr>
              <a:spLocks noChangeShapeType="1"/>
            </p:cNvSpPr>
            <p:nvPr/>
          </p:nvSpPr>
          <p:spPr bwMode="auto">
            <a:xfrm flipH="1">
              <a:off x="3260" y="3007"/>
              <a:ext cx="334" cy="0"/>
            </a:xfrm>
            <a:prstGeom prst="line">
              <a:avLst/>
            </a:prstGeom>
            <a:noFill/>
            <a:ln w="19050">
              <a:solidFill>
                <a:srgbClr val="000000"/>
              </a:solidFill>
              <a:round/>
              <a:headEnd/>
              <a:tailEnd/>
            </a:ln>
          </p:spPr>
          <p:txBody>
            <a:bodyPr/>
            <a:lstStyle/>
            <a:p>
              <a:endParaRPr lang="en-US"/>
            </a:p>
          </p:txBody>
        </p:sp>
        <p:sp>
          <p:nvSpPr>
            <p:cNvPr id="68648" name="Text Box 82"/>
            <p:cNvSpPr txBox="1">
              <a:spLocks noChangeArrowheads="1"/>
            </p:cNvSpPr>
            <p:nvPr/>
          </p:nvSpPr>
          <p:spPr bwMode="auto">
            <a:xfrm>
              <a:off x="3201" y="2714"/>
              <a:ext cx="408" cy="288"/>
            </a:xfrm>
            <a:prstGeom prst="rect">
              <a:avLst/>
            </a:prstGeom>
            <a:noFill/>
            <a:ln w="9525">
              <a:noFill/>
              <a:miter lim="800000"/>
              <a:headEnd/>
              <a:tailEnd/>
            </a:ln>
          </p:spPr>
          <p:txBody>
            <a:bodyPr wrap="none">
              <a:spAutoFit/>
            </a:bodyPr>
            <a:lstStyle/>
            <a:p>
              <a:r>
                <a:rPr lang="en-US" sz="2400" i="1">
                  <a:solidFill>
                    <a:schemeClr val="accent2"/>
                  </a:solidFill>
                  <a:latin typeface="Symbol" pitchFamily="18" charset="2"/>
                  <a:cs typeface="Arial" charset="0"/>
                </a:rPr>
                <a:t>f</a:t>
              </a:r>
              <a:r>
                <a:rPr lang="en-US" sz="1600" i="1">
                  <a:solidFill>
                    <a:schemeClr val="accent2"/>
                  </a:solidFill>
                  <a:latin typeface="Symbol" pitchFamily="18" charset="2"/>
                  <a:cs typeface="Arial" charset="0"/>
                </a:rPr>
                <a:t> </a:t>
              </a:r>
              <a:r>
                <a:rPr lang="en-US" sz="2000">
                  <a:solidFill>
                    <a:schemeClr val="accent2"/>
                  </a:solidFill>
                  <a:latin typeface="Arial" charset="0"/>
                  <a:cs typeface="Arial" charset="0"/>
                </a:rPr>
                <a:t>xx</a:t>
              </a:r>
            </a:p>
          </p:txBody>
        </p:sp>
      </p:grpSp>
      <p:grpSp>
        <p:nvGrpSpPr>
          <p:cNvPr id="8" name="Group 107"/>
          <p:cNvGrpSpPr>
            <a:grpSpLocks/>
          </p:cNvGrpSpPr>
          <p:nvPr/>
        </p:nvGrpSpPr>
        <p:grpSpPr bwMode="auto">
          <a:xfrm>
            <a:off x="6715125" y="4051300"/>
            <a:ext cx="1758950" cy="1655763"/>
            <a:chOff x="4230" y="2552"/>
            <a:chExt cx="1108" cy="1043"/>
          </a:xfrm>
        </p:grpSpPr>
        <p:sp>
          <p:nvSpPr>
            <p:cNvPr id="68620" name="Rectangle 89"/>
            <p:cNvSpPr>
              <a:spLocks noChangeArrowheads="1"/>
            </p:cNvSpPr>
            <p:nvPr/>
          </p:nvSpPr>
          <p:spPr bwMode="auto">
            <a:xfrm>
              <a:off x="4248" y="2552"/>
              <a:ext cx="1090" cy="680"/>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68621" name="Oval 90"/>
            <p:cNvSpPr>
              <a:spLocks noChangeArrowheads="1"/>
            </p:cNvSpPr>
            <p:nvPr/>
          </p:nvSpPr>
          <p:spPr bwMode="auto">
            <a:xfrm>
              <a:off x="4608" y="2720"/>
              <a:ext cx="320" cy="320"/>
            </a:xfrm>
            <a:prstGeom prst="ellipse">
              <a:avLst/>
            </a:prstGeom>
            <a:solidFill>
              <a:schemeClr val="bg1"/>
            </a:solidFill>
            <a:ln w="38100">
              <a:solidFill>
                <a:srgbClr val="000000"/>
              </a:solidFill>
              <a:round/>
              <a:headEnd/>
              <a:tailEnd/>
            </a:ln>
          </p:spPr>
          <p:txBody>
            <a:bodyPr wrap="none" anchor="ctr"/>
            <a:lstStyle/>
            <a:p>
              <a:endParaRPr lang="en-US"/>
            </a:p>
          </p:txBody>
        </p:sp>
        <p:sp>
          <p:nvSpPr>
            <p:cNvPr id="68622" name="Line 91"/>
            <p:cNvSpPr>
              <a:spLocks noChangeShapeType="1"/>
            </p:cNvSpPr>
            <p:nvPr/>
          </p:nvSpPr>
          <p:spPr bwMode="auto">
            <a:xfrm>
              <a:off x="4871" y="2882"/>
              <a:ext cx="197" cy="0"/>
            </a:xfrm>
            <a:prstGeom prst="line">
              <a:avLst/>
            </a:prstGeom>
            <a:noFill/>
            <a:ln w="19050">
              <a:solidFill>
                <a:srgbClr val="000000"/>
              </a:solidFill>
              <a:round/>
              <a:headEnd/>
              <a:tailEnd/>
            </a:ln>
          </p:spPr>
          <p:txBody>
            <a:bodyPr/>
            <a:lstStyle/>
            <a:p>
              <a:endParaRPr lang="en-US"/>
            </a:p>
          </p:txBody>
        </p:sp>
        <p:sp>
          <p:nvSpPr>
            <p:cNvPr id="68623" name="Line 92"/>
            <p:cNvSpPr>
              <a:spLocks noChangeShapeType="1"/>
            </p:cNvSpPr>
            <p:nvPr/>
          </p:nvSpPr>
          <p:spPr bwMode="auto">
            <a:xfrm flipV="1">
              <a:off x="4770" y="2585"/>
              <a:ext cx="0" cy="196"/>
            </a:xfrm>
            <a:prstGeom prst="line">
              <a:avLst/>
            </a:prstGeom>
            <a:noFill/>
            <a:ln w="19050">
              <a:solidFill>
                <a:srgbClr val="000000"/>
              </a:solidFill>
              <a:round/>
              <a:headEnd/>
              <a:tailEnd/>
            </a:ln>
          </p:spPr>
          <p:txBody>
            <a:bodyPr/>
            <a:lstStyle/>
            <a:p>
              <a:endParaRPr lang="en-US"/>
            </a:p>
          </p:txBody>
        </p:sp>
        <p:sp>
          <p:nvSpPr>
            <p:cNvPr id="68624" name="Line 93"/>
            <p:cNvSpPr>
              <a:spLocks noChangeShapeType="1"/>
            </p:cNvSpPr>
            <p:nvPr/>
          </p:nvSpPr>
          <p:spPr bwMode="auto">
            <a:xfrm>
              <a:off x="4770" y="2977"/>
              <a:ext cx="0" cy="208"/>
            </a:xfrm>
            <a:prstGeom prst="line">
              <a:avLst/>
            </a:prstGeom>
            <a:noFill/>
            <a:ln w="19050">
              <a:solidFill>
                <a:srgbClr val="000000"/>
              </a:solidFill>
              <a:round/>
              <a:headEnd/>
              <a:tailEnd/>
            </a:ln>
          </p:spPr>
          <p:txBody>
            <a:bodyPr/>
            <a:lstStyle/>
            <a:p>
              <a:endParaRPr lang="en-US"/>
            </a:p>
          </p:txBody>
        </p:sp>
        <p:sp>
          <p:nvSpPr>
            <p:cNvPr id="68625" name="Line 94"/>
            <p:cNvSpPr>
              <a:spLocks noChangeShapeType="1"/>
            </p:cNvSpPr>
            <p:nvPr/>
          </p:nvSpPr>
          <p:spPr bwMode="auto">
            <a:xfrm flipH="1">
              <a:off x="4455" y="2882"/>
              <a:ext cx="215" cy="0"/>
            </a:xfrm>
            <a:prstGeom prst="line">
              <a:avLst/>
            </a:prstGeom>
            <a:noFill/>
            <a:ln w="19050">
              <a:solidFill>
                <a:srgbClr val="000000"/>
              </a:solidFill>
              <a:round/>
              <a:headEnd/>
              <a:tailEnd/>
            </a:ln>
          </p:spPr>
          <p:txBody>
            <a:bodyPr/>
            <a:lstStyle/>
            <a:p>
              <a:endParaRPr lang="en-US"/>
            </a:p>
          </p:txBody>
        </p:sp>
        <p:sp>
          <p:nvSpPr>
            <p:cNvPr id="68626" name="Line 96"/>
            <p:cNvSpPr>
              <a:spLocks noChangeShapeType="1"/>
            </p:cNvSpPr>
            <p:nvPr/>
          </p:nvSpPr>
          <p:spPr bwMode="auto">
            <a:xfrm>
              <a:off x="4722" y="2882"/>
              <a:ext cx="96" cy="0"/>
            </a:xfrm>
            <a:prstGeom prst="line">
              <a:avLst/>
            </a:prstGeom>
            <a:noFill/>
            <a:ln w="19050">
              <a:solidFill>
                <a:srgbClr val="000000"/>
              </a:solidFill>
              <a:round/>
              <a:headEnd/>
              <a:tailEnd/>
            </a:ln>
          </p:spPr>
          <p:txBody>
            <a:bodyPr/>
            <a:lstStyle/>
            <a:p>
              <a:endParaRPr lang="en-US"/>
            </a:p>
          </p:txBody>
        </p:sp>
        <p:sp>
          <p:nvSpPr>
            <p:cNvPr id="68627" name="Line 97"/>
            <p:cNvSpPr>
              <a:spLocks noChangeShapeType="1"/>
            </p:cNvSpPr>
            <p:nvPr/>
          </p:nvSpPr>
          <p:spPr bwMode="auto">
            <a:xfrm rot="5400000">
              <a:off x="4721" y="2884"/>
              <a:ext cx="96" cy="0"/>
            </a:xfrm>
            <a:prstGeom prst="line">
              <a:avLst/>
            </a:prstGeom>
            <a:noFill/>
            <a:ln w="19050">
              <a:solidFill>
                <a:srgbClr val="000000"/>
              </a:solidFill>
              <a:round/>
              <a:headEnd/>
              <a:tailEnd/>
            </a:ln>
          </p:spPr>
          <p:txBody>
            <a:bodyPr/>
            <a:lstStyle/>
            <a:p>
              <a:endParaRPr lang="en-US"/>
            </a:p>
          </p:txBody>
        </p:sp>
        <p:sp>
          <p:nvSpPr>
            <p:cNvPr id="68628" name="Line 98"/>
            <p:cNvSpPr>
              <a:spLocks noChangeShapeType="1"/>
            </p:cNvSpPr>
            <p:nvPr/>
          </p:nvSpPr>
          <p:spPr bwMode="auto">
            <a:xfrm>
              <a:off x="4248" y="3272"/>
              <a:ext cx="0" cy="320"/>
            </a:xfrm>
            <a:prstGeom prst="line">
              <a:avLst/>
            </a:prstGeom>
            <a:noFill/>
            <a:ln w="19050">
              <a:solidFill>
                <a:srgbClr val="FF3300"/>
              </a:solidFill>
              <a:round/>
              <a:headEnd/>
              <a:tailEnd/>
            </a:ln>
          </p:spPr>
          <p:txBody>
            <a:bodyPr/>
            <a:lstStyle/>
            <a:p>
              <a:endParaRPr lang="en-US"/>
            </a:p>
          </p:txBody>
        </p:sp>
        <p:sp>
          <p:nvSpPr>
            <p:cNvPr id="68629" name="Line 99"/>
            <p:cNvSpPr>
              <a:spLocks noChangeShapeType="1"/>
            </p:cNvSpPr>
            <p:nvPr/>
          </p:nvSpPr>
          <p:spPr bwMode="auto">
            <a:xfrm>
              <a:off x="4608" y="2984"/>
              <a:ext cx="0" cy="611"/>
            </a:xfrm>
            <a:prstGeom prst="line">
              <a:avLst/>
            </a:prstGeom>
            <a:noFill/>
            <a:ln w="19050">
              <a:solidFill>
                <a:srgbClr val="FF3300"/>
              </a:solidFill>
              <a:round/>
              <a:headEnd/>
              <a:tailEnd/>
            </a:ln>
          </p:spPr>
          <p:txBody>
            <a:bodyPr/>
            <a:lstStyle/>
            <a:p>
              <a:endParaRPr lang="en-US"/>
            </a:p>
          </p:txBody>
        </p:sp>
        <p:sp>
          <p:nvSpPr>
            <p:cNvPr id="68630" name="Line 100"/>
            <p:cNvSpPr>
              <a:spLocks noChangeShapeType="1"/>
            </p:cNvSpPr>
            <p:nvPr/>
          </p:nvSpPr>
          <p:spPr bwMode="auto">
            <a:xfrm>
              <a:off x="4230" y="3531"/>
              <a:ext cx="393" cy="0"/>
            </a:xfrm>
            <a:prstGeom prst="line">
              <a:avLst/>
            </a:prstGeom>
            <a:noFill/>
            <a:ln w="19050">
              <a:solidFill>
                <a:srgbClr val="FF3300"/>
              </a:solidFill>
              <a:round/>
              <a:headEnd type="arrow" w="sm" len="lg"/>
              <a:tailEnd type="arrow" w="sm" len="lg"/>
            </a:ln>
          </p:spPr>
          <p:txBody>
            <a:bodyP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fade">
                                      <p:cBhvr>
                                        <p:cTn id="7" dur="10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24932"/>
                                        </p:tgtEl>
                                        <p:attrNameLst>
                                          <p:attrName>style.visibility</p:attrName>
                                        </p:attrNameLst>
                                      </p:cBhvr>
                                      <p:to>
                                        <p:strVal val="visible"/>
                                      </p:to>
                                    </p:set>
                                    <p:anim calcmode="lin" valueType="num">
                                      <p:cBhvr>
                                        <p:cTn id="12" dur="1000" fill="hold"/>
                                        <p:tgtEl>
                                          <p:spTgt spid="124932"/>
                                        </p:tgtEl>
                                        <p:attrNameLst>
                                          <p:attrName>ppt_x</p:attrName>
                                        </p:attrNameLst>
                                      </p:cBhvr>
                                      <p:tavLst>
                                        <p:tav tm="0">
                                          <p:val>
                                            <p:strVal val="#ppt_x"/>
                                          </p:val>
                                        </p:tav>
                                        <p:tav tm="100000">
                                          <p:val>
                                            <p:strVal val="#ppt_x"/>
                                          </p:val>
                                        </p:tav>
                                      </p:tavLst>
                                    </p:anim>
                                    <p:anim calcmode="lin" valueType="num">
                                      <p:cBhvr>
                                        <p:cTn id="13" dur="1000" fill="hold"/>
                                        <p:tgtEl>
                                          <p:spTgt spid="124932"/>
                                        </p:tgtEl>
                                        <p:attrNameLst>
                                          <p:attrName>ppt_y</p:attrName>
                                        </p:attrNameLst>
                                      </p:cBhvr>
                                      <p:tavLst>
                                        <p:tav tm="0">
                                          <p:val>
                                            <p:strVal val="#ppt_y-#ppt_h/2"/>
                                          </p:val>
                                        </p:tav>
                                        <p:tav tm="100000">
                                          <p:val>
                                            <p:strVal val="#ppt_y"/>
                                          </p:val>
                                        </p:tav>
                                      </p:tavLst>
                                    </p:anim>
                                    <p:anim calcmode="lin" valueType="num">
                                      <p:cBhvr>
                                        <p:cTn id="14" dur="1000" fill="hold"/>
                                        <p:tgtEl>
                                          <p:spTgt spid="124932"/>
                                        </p:tgtEl>
                                        <p:attrNameLst>
                                          <p:attrName>ppt_w</p:attrName>
                                        </p:attrNameLst>
                                      </p:cBhvr>
                                      <p:tavLst>
                                        <p:tav tm="0">
                                          <p:val>
                                            <p:strVal val="#ppt_w"/>
                                          </p:val>
                                        </p:tav>
                                        <p:tav tm="100000">
                                          <p:val>
                                            <p:strVal val="#ppt_w"/>
                                          </p:val>
                                        </p:tav>
                                      </p:tavLst>
                                    </p:anim>
                                    <p:anim calcmode="lin" valueType="num">
                                      <p:cBhvr>
                                        <p:cTn id="15" dur="1000" fill="hold"/>
                                        <p:tgtEl>
                                          <p:spTgt spid="12493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P spid="1249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02" name="Rectangle 46"/>
          <p:cNvSpPr>
            <a:spLocks noChangeArrowheads="1"/>
          </p:cNvSpPr>
          <p:nvPr/>
        </p:nvSpPr>
        <p:spPr bwMode="auto">
          <a:xfrm>
            <a:off x="411163" y="808038"/>
            <a:ext cx="8293100" cy="1289050"/>
          </a:xfrm>
          <a:prstGeom prst="rect">
            <a:avLst/>
          </a:prstGeom>
          <a:solidFill>
            <a:srgbClr val="FFFF99"/>
          </a:solidFill>
          <a:ln w="9525">
            <a:noFill/>
            <a:miter lim="800000"/>
            <a:headEnd/>
            <a:tailEnd/>
          </a:ln>
        </p:spPr>
        <p:txBody>
          <a:bodyPr wrap="none" anchor="ctr"/>
          <a:lstStyle/>
          <a:p>
            <a:endParaRPr lang="en-US" sz="3200"/>
          </a:p>
        </p:txBody>
      </p:sp>
      <p:sp>
        <p:nvSpPr>
          <p:cNvPr id="69635" name="Rectangle 2"/>
          <p:cNvSpPr>
            <a:spLocks noChangeArrowheads="1"/>
          </p:cNvSpPr>
          <p:nvPr/>
        </p:nvSpPr>
        <p:spPr bwMode="auto">
          <a:xfrm>
            <a:off x="674688" y="169863"/>
            <a:ext cx="7772400" cy="573087"/>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CHAMFER</a:t>
            </a:r>
          </a:p>
        </p:txBody>
      </p:sp>
      <p:pic>
        <p:nvPicPr>
          <p:cNvPr id="45100" name="Picture 44" descr="pin_with_chamfer2_enlarge"/>
          <p:cNvPicPr>
            <a:picLocks noChangeAspect="1" noChangeArrowheads="1"/>
          </p:cNvPicPr>
          <p:nvPr/>
        </p:nvPicPr>
        <p:blipFill>
          <a:blip r:embed="rId2"/>
          <a:srcRect/>
          <a:stretch>
            <a:fillRect/>
          </a:stretch>
        </p:blipFill>
        <p:spPr bwMode="auto">
          <a:xfrm>
            <a:off x="469900" y="2584450"/>
            <a:ext cx="2117725" cy="1631950"/>
          </a:xfrm>
          <a:prstGeom prst="rect">
            <a:avLst/>
          </a:prstGeom>
          <a:noFill/>
          <a:ln w="9525">
            <a:noFill/>
            <a:miter lim="800000"/>
            <a:headEnd/>
            <a:tailEnd/>
          </a:ln>
        </p:spPr>
      </p:pic>
      <p:grpSp>
        <p:nvGrpSpPr>
          <p:cNvPr id="2" name="Group 159"/>
          <p:cNvGrpSpPr>
            <a:grpSpLocks/>
          </p:cNvGrpSpPr>
          <p:nvPr/>
        </p:nvGrpSpPr>
        <p:grpSpPr bwMode="auto">
          <a:xfrm>
            <a:off x="566738" y="820738"/>
            <a:ext cx="8139112" cy="1306512"/>
            <a:chOff x="378" y="608"/>
            <a:chExt cx="5127" cy="823"/>
          </a:xfrm>
        </p:grpSpPr>
        <p:sp>
          <p:nvSpPr>
            <p:cNvPr id="69712" name="Text Box 38"/>
            <p:cNvSpPr txBox="1">
              <a:spLocks noChangeArrowheads="1"/>
            </p:cNvSpPr>
            <p:nvPr/>
          </p:nvSpPr>
          <p:spPr bwMode="auto">
            <a:xfrm>
              <a:off x="583" y="608"/>
              <a:ext cx="4922" cy="823"/>
            </a:xfrm>
            <a:prstGeom prst="rect">
              <a:avLst/>
            </a:prstGeom>
            <a:noFill/>
            <a:ln w="9525">
              <a:noFill/>
              <a:miter lim="800000"/>
              <a:headEnd/>
              <a:tailEnd/>
            </a:ln>
          </p:spPr>
          <p:txBody>
            <a:bodyPr wrap="none">
              <a:spAutoFit/>
            </a:bodyPr>
            <a:lstStyle/>
            <a:p>
              <a:pPr>
                <a:lnSpc>
                  <a:spcPct val="130000"/>
                </a:lnSpc>
              </a:pPr>
              <a:r>
                <a:rPr lang="en-US" sz="3200">
                  <a:solidFill>
                    <a:srgbClr val="000000"/>
                  </a:solidFill>
                  <a:latin typeface="Arial" charset="0"/>
                  <a:cs typeface="Arial" charset="0"/>
                </a:rPr>
                <a:t>Use leader line and note to indicate </a:t>
              </a:r>
              <a:r>
                <a:rPr lang="en-US" sz="3200" b="1">
                  <a:solidFill>
                    <a:schemeClr val="accent2"/>
                  </a:solidFill>
                  <a:latin typeface="Arial" charset="0"/>
                  <a:cs typeface="Arial" charset="0"/>
                </a:rPr>
                <a:t>linear</a:t>
              </a:r>
            </a:p>
            <a:p>
              <a:pPr>
                <a:lnSpc>
                  <a:spcPct val="130000"/>
                </a:lnSpc>
              </a:pPr>
              <a:r>
                <a:rPr lang="en-US" sz="3200" b="1">
                  <a:solidFill>
                    <a:schemeClr val="accent2"/>
                  </a:solidFill>
                  <a:latin typeface="Arial" charset="0"/>
                  <a:cs typeface="Arial" charset="0"/>
                </a:rPr>
                <a:t>distance</a:t>
              </a:r>
              <a:r>
                <a:rPr lang="en-US" sz="3200">
                  <a:solidFill>
                    <a:srgbClr val="000000"/>
                  </a:solidFill>
                  <a:latin typeface="Arial" charset="0"/>
                  <a:cs typeface="Arial" charset="0"/>
                </a:rPr>
                <a:t> and </a:t>
              </a:r>
              <a:r>
                <a:rPr lang="en-US" sz="3200" b="1">
                  <a:solidFill>
                    <a:schemeClr val="accent2"/>
                  </a:solidFill>
                  <a:latin typeface="Arial" charset="0"/>
                  <a:cs typeface="Arial" charset="0"/>
                </a:rPr>
                <a:t>angle</a:t>
              </a:r>
              <a:r>
                <a:rPr lang="en-US" sz="3200" b="1">
                  <a:solidFill>
                    <a:srgbClr val="000000"/>
                  </a:solidFill>
                  <a:latin typeface="Arial" charset="0"/>
                  <a:cs typeface="Arial" charset="0"/>
                </a:rPr>
                <a:t> </a:t>
              </a:r>
              <a:r>
                <a:rPr lang="en-US" sz="3200">
                  <a:solidFill>
                    <a:srgbClr val="000000"/>
                  </a:solidFill>
                  <a:latin typeface="Arial" charset="0"/>
                  <a:cs typeface="Arial" charset="0"/>
                </a:rPr>
                <a:t>of the chamfer.</a:t>
              </a:r>
            </a:p>
          </p:txBody>
        </p:sp>
        <p:sp>
          <p:nvSpPr>
            <p:cNvPr id="45103" name="Rectangle 47"/>
            <p:cNvSpPr>
              <a:spLocks noChangeArrowheads="1"/>
            </p:cNvSpPr>
            <p:nvPr/>
          </p:nvSpPr>
          <p:spPr bwMode="auto">
            <a:xfrm>
              <a:off x="37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3200"/>
            </a:p>
          </p:txBody>
        </p:sp>
      </p:grpSp>
      <p:grpSp>
        <p:nvGrpSpPr>
          <p:cNvPr id="3" name="Group 160"/>
          <p:cNvGrpSpPr>
            <a:grpSpLocks/>
          </p:cNvGrpSpPr>
          <p:nvPr/>
        </p:nvGrpSpPr>
        <p:grpSpPr bwMode="auto">
          <a:xfrm>
            <a:off x="2900363" y="2378075"/>
            <a:ext cx="2106612" cy="1431925"/>
            <a:chOff x="1899" y="1498"/>
            <a:chExt cx="1327" cy="902"/>
          </a:xfrm>
        </p:grpSpPr>
        <p:sp>
          <p:nvSpPr>
            <p:cNvPr id="69702" name="Freeform 23"/>
            <p:cNvSpPr>
              <a:spLocks/>
            </p:cNvSpPr>
            <p:nvPr/>
          </p:nvSpPr>
          <p:spPr bwMode="auto">
            <a:xfrm>
              <a:off x="2190" y="1504"/>
              <a:ext cx="753" cy="895"/>
            </a:xfrm>
            <a:custGeom>
              <a:avLst/>
              <a:gdLst>
                <a:gd name="T0" fmla="*/ 277083 w 536"/>
                <a:gd name="T1" fmla="*/ 0 h 636"/>
                <a:gd name="T2" fmla="*/ 342042 w 536"/>
                <a:gd name="T3" fmla="*/ 63135 h 636"/>
                <a:gd name="T4" fmla="*/ 342042 w 536"/>
                <a:gd name="T5" fmla="*/ 355701 h 636"/>
                <a:gd name="T6" fmla="*/ 280716 w 536"/>
                <a:gd name="T7" fmla="*/ 419157 h 636"/>
                <a:gd name="T8" fmla="*/ 0 w 536"/>
                <a:gd name="T9" fmla="*/ 417616 h 636"/>
                <a:gd name="T10" fmla="*/ 0 60000 65536"/>
                <a:gd name="T11" fmla="*/ 0 60000 65536"/>
                <a:gd name="T12" fmla="*/ 0 60000 65536"/>
                <a:gd name="T13" fmla="*/ 0 60000 65536"/>
                <a:gd name="T14" fmla="*/ 0 60000 65536"/>
                <a:gd name="T15" fmla="*/ 0 w 536"/>
                <a:gd name="T16" fmla="*/ 0 h 636"/>
                <a:gd name="T17" fmla="*/ 536 w 536"/>
                <a:gd name="T18" fmla="*/ 636 h 636"/>
              </a:gdLst>
              <a:ahLst/>
              <a:cxnLst>
                <a:cxn ang="T10">
                  <a:pos x="T0" y="T1"/>
                </a:cxn>
                <a:cxn ang="T11">
                  <a:pos x="T2" y="T3"/>
                </a:cxn>
                <a:cxn ang="T12">
                  <a:pos x="T4" y="T5"/>
                </a:cxn>
                <a:cxn ang="T13">
                  <a:pos x="T6" y="T7"/>
                </a:cxn>
                <a:cxn ang="T14">
                  <a:pos x="T8" y="T9"/>
                </a:cxn>
              </a:cxnLst>
              <a:rect l="T15" t="T16" r="T17" b="T18"/>
              <a:pathLst>
                <a:path w="536" h="636">
                  <a:moveTo>
                    <a:pt x="434" y="0"/>
                  </a:moveTo>
                  <a:lnTo>
                    <a:pt x="536" y="96"/>
                  </a:lnTo>
                  <a:lnTo>
                    <a:pt x="536" y="540"/>
                  </a:lnTo>
                  <a:lnTo>
                    <a:pt x="440" y="636"/>
                  </a:lnTo>
                  <a:lnTo>
                    <a:pt x="0" y="634"/>
                  </a:lnTo>
                </a:path>
              </a:pathLst>
            </a:custGeom>
            <a:noFill/>
            <a:ln w="38100">
              <a:solidFill>
                <a:srgbClr val="000000"/>
              </a:solidFill>
              <a:round/>
              <a:headEnd/>
              <a:tailEnd/>
            </a:ln>
          </p:spPr>
          <p:txBody>
            <a:bodyPr/>
            <a:lstStyle/>
            <a:p>
              <a:endParaRPr lang="en-US"/>
            </a:p>
          </p:txBody>
        </p:sp>
        <p:sp>
          <p:nvSpPr>
            <p:cNvPr id="69703" name="Line 25"/>
            <p:cNvSpPr>
              <a:spLocks noChangeShapeType="1"/>
            </p:cNvSpPr>
            <p:nvPr/>
          </p:nvSpPr>
          <p:spPr bwMode="auto">
            <a:xfrm>
              <a:off x="2176" y="1504"/>
              <a:ext cx="632" cy="0"/>
            </a:xfrm>
            <a:prstGeom prst="line">
              <a:avLst/>
            </a:prstGeom>
            <a:noFill/>
            <a:ln w="38100">
              <a:solidFill>
                <a:srgbClr val="000000"/>
              </a:solidFill>
              <a:round/>
              <a:headEnd/>
              <a:tailEnd/>
            </a:ln>
          </p:spPr>
          <p:txBody>
            <a:bodyPr/>
            <a:lstStyle/>
            <a:p>
              <a:endParaRPr lang="en-US"/>
            </a:p>
          </p:txBody>
        </p:sp>
        <p:sp>
          <p:nvSpPr>
            <p:cNvPr id="69704" name="Line 27"/>
            <p:cNvSpPr>
              <a:spLocks noChangeShapeType="1"/>
            </p:cNvSpPr>
            <p:nvPr/>
          </p:nvSpPr>
          <p:spPr bwMode="auto">
            <a:xfrm flipV="1">
              <a:off x="2800" y="1504"/>
              <a:ext cx="0" cy="895"/>
            </a:xfrm>
            <a:prstGeom prst="line">
              <a:avLst/>
            </a:prstGeom>
            <a:noFill/>
            <a:ln w="38100">
              <a:solidFill>
                <a:srgbClr val="000000"/>
              </a:solidFill>
              <a:round/>
              <a:headEnd/>
              <a:tailEnd/>
            </a:ln>
          </p:spPr>
          <p:txBody>
            <a:bodyPr/>
            <a:lstStyle/>
            <a:p>
              <a:endParaRPr lang="en-US"/>
            </a:p>
          </p:txBody>
        </p:sp>
        <p:sp>
          <p:nvSpPr>
            <p:cNvPr id="69705" name="Line 71"/>
            <p:cNvSpPr>
              <a:spLocks noChangeShapeType="1"/>
            </p:cNvSpPr>
            <p:nvPr/>
          </p:nvSpPr>
          <p:spPr bwMode="auto">
            <a:xfrm>
              <a:off x="1899" y="1959"/>
              <a:ext cx="273" cy="0"/>
            </a:xfrm>
            <a:prstGeom prst="line">
              <a:avLst/>
            </a:prstGeom>
            <a:noFill/>
            <a:ln w="19050">
              <a:solidFill>
                <a:srgbClr val="000000"/>
              </a:solidFill>
              <a:round/>
              <a:headEnd/>
              <a:tailEnd/>
            </a:ln>
          </p:spPr>
          <p:txBody>
            <a:bodyPr/>
            <a:lstStyle/>
            <a:p>
              <a:endParaRPr lang="en-US"/>
            </a:p>
          </p:txBody>
        </p:sp>
        <p:sp>
          <p:nvSpPr>
            <p:cNvPr id="69706" name="Line 72"/>
            <p:cNvSpPr>
              <a:spLocks noChangeShapeType="1"/>
            </p:cNvSpPr>
            <p:nvPr/>
          </p:nvSpPr>
          <p:spPr bwMode="auto">
            <a:xfrm>
              <a:off x="2226" y="1959"/>
              <a:ext cx="87" cy="0"/>
            </a:xfrm>
            <a:prstGeom prst="line">
              <a:avLst/>
            </a:prstGeom>
            <a:noFill/>
            <a:ln w="19050">
              <a:solidFill>
                <a:srgbClr val="000000"/>
              </a:solidFill>
              <a:round/>
              <a:headEnd/>
              <a:tailEnd/>
            </a:ln>
          </p:spPr>
          <p:txBody>
            <a:bodyPr/>
            <a:lstStyle/>
            <a:p>
              <a:endParaRPr lang="en-US"/>
            </a:p>
          </p:txBody>
        </p:sp>
        <p:sp>
          <p:nvSpPr>
            <p:cNvPr id="69707" name="Line 73"/>
            <p:cNvSpPr>
              <a:spLocks noChangeShapeType="1"/>
            </p:cNvSpPr>
            <p:nvPr/>
          </p:nvSpPr>
          <p:spPr bwMode="auto">
            <a:xfrm>
              <a:off x="2368" y="1959"/>
              <a:ext cx="333" cy="0"/>
            </a:xfrm>
            <a:prstGeom prst="line">
              <a:avLst/>
            </a:prstGeom>
            <a:noFill/>
            <a:ln w="19050">
              <a:solidFill>
                <a:srgbClr val="000000"/>
              </a:solidFill>
              <a:round/>
              <a:headEnd/>
              <a:tailEnd/>
            </a:ln>
          </p:spPr>
          <p:txBody>
            <a:bodyPr/>
            <a:lstStyle/>
            <a:p>
              <a:endParaRPr lang="en-US"/>
            </a:p>
          </p:txBody>
        </p:sp>
        <p:sp>
          <p:nvSpPr>
            <p:cNvPr id="69708" name="Line 74"/>
            <p:cNvSpPr>
              <a:spLocks noChangeShapeType="1"/>
            </p:cNvSpPr>
            <p:nvPr/>
          </p:nvSpPr>
          <p:spPr bwMode="auto">
            <a:xfrm>
              <a:off x="2759" y="1959"/>
              <a:ext cx="86" cy="0"/>
            </a:xfrm>
            <a:prstGeom prst="line">
              <a:avLst/>
            </a:prstGeom>
            <a:noFill/>
            <a:ln w="19050">
              <a:solidFill>
                <a:srgbClr val="000000"/>
              </a:solidFill>
              <a:round/>
              <a:headEnd/>
              <a:tailEnd/>
            </a:ln>
          </p:spPr>
          <p:txBody>
            <a:bodyPr/>
            <a:lstStyle/>
            <a:p>
              <a:endParaRPr lang="en-US"/>
            </a:p>
          </p:txBody>
        </p:sp>
        <p:sp>
          <p:nvSpPr>
            <p:cNvPr id="69709" name="Line 78"/>
            <p:cNvSpPr>
              <a:spLocks noChangeShapeType="1"/>
            </p:cNvSpPr>
            <p:nvPr/>
          </p:nvSpPr>
          <p:spPr bwMode="auto">
            <a:xfrm flipH="1">
              <a:off x="2892" y="1959"/>
              <a:ext cx="334" cy="0"/>
            </a:xfrm>
            <a:prstGeom prst="line">
              <a:avLst/>
            </a:prstGeom>
            <a:noFill/>
            <a:ln w="19050">
              <a:solidFill>
                <a:srgbClr val="000000"/>
              </a:solidFill>
              <a:round/>
              <a:headEnd/>
              <a:tailEnd/>
            </a:ln>
          </p:spPr>
          <p:txBody>
            <a:bodyPr/>
            <a:lstStyle/>
            <a:p>
              <a:endParaRPr lang="en-US"/>
            </a:p>
          </p:txBody>
        </p:sp>
        <p:sp>
          <p:nvSpPr>
            <p:cNvPr id="69710" name="Oval 79" descr="Light upward diagonal"/>
            <p:cNvSpPr>
              <a:spLocks noChangeArrowheads="1"/>
            </p:cNvSpPr>
            <p:nvPr/>
          </p:nvSpPr>
          <p:spPr bwMode="auto">
            <a:xfrm>
              <a:off x="2099" y="1950"/>
              <a:ext cx="204" cy="448"/>
            </a:xfrm>
            <a:prstGeom prst="ellipse">
              <a:avLst/>
            </a:prstGeom>
            <a:pattFill prst="ltUpDiag">
              <a:fgClr>
                <a:srgbClr val="000000"/>
              </a:fgClr>
              <a:bgClr>
                <a:schemeClr val="bg1"/>
              </a:bgClr>
            </a:pattFill>
            <a:ln w="19050">
              <a:solidFill>
                <a:srgbClr val="000000"/>
              </a:solidFill>
              <a:round/>
              <a:headEnd/>
              <a:tailEnd/>
            </a:ln>
          </p:spPr>
          <p:txBody>
            <a:bodyPr wrap="none" anchor="ctr"/>
            <a:lstStyle/>
            <a:p>
              <a:endParaRPr lang="en-US"/>
            </a:p>
          </p:txBody>
        </p:sp>
        <p:sp>
          <p:nvSpPr>
            <p:cNvPr id="69711" name="Freeform 81"/>
            <p:cNvSpPr>
              <a:spLocks/>
            </p:cNvSpPr>
            <p:nvPr/>
          </p:nvSpPr>
          <p:spPr bwMode="auto">
            <a:xfrm>
              <a:off x="2096" y="1498"/>
              <a:ext cx="209" cy="902"/>
            </a:xfrm>
            <a:custGeom>
              <a:avLst/>
              <a:gdLst>
                <a:gd name="T0" fmla="*/ 110 w 209"/>
                <a:gd name="T1" fmla="*/ 450 h 902"/>
                <a:gd name="T2" fmla="*/ 58 w 209"/>
                <a:gd name="T3" fmla="*/ 478 h 902"/>
                <a:gd name="T4" fmla="*/ 9 w 209"/>
                <a:gd name="T5" fmla="*/ 594 h 902"/>
                <a:gd name="T6" fmla="*/ 3 w 209"/>
                <a:gd name="T7" fmla="*/ 711 h 902"/>
                <a:gd name="T8" fmla="*/ 28 w 209"/>
                <a:gd name="T9" fmla="*/ 826 h 902"/>
                <a:gd name="T10" fmla="*/ 63 w 209"/>
                <a:gd name="T11" fmla="*/ 882 h 902"/>
                <a:gd name="T12" fmla="*/ 114 w 209"/>
                <a:gd name="T13" fmla="*/ 900 h 902"/>
                <a:gd name="T14" fmla="*/ 162 w 209"/>
                <a:gd name="T15" fmla="*/ 867 h 902"/>
                <a:gd name="T16" fmla="*/ 202 w 209"/>
                <a:gd name="T17" fmla="*/ 776 h 902"/>
                <a:gd name="T18" fmla="*/ 204 w 209"/>
                <a:gd name="T19" fmla="*/ 642 h 902"/>
                <a:gd name="T20" fmla="*/ 180 w 209"/>
                <a:gd name="T21" fmla="*/ 534 h 902"/>
                <a:gd name="T22" fmla="*/ 144 w 209"/>
                <a:gd name="T23" fmla="*/ 472 h 902"/>
                <a:gd name="T24" fmla="*/ 78 w 209"/>
                <a:gd name="T25" fmla="*/ 420 h 902"/>
                <a:gd name="T26" fmla="*/ 32 w 209"/>
                <a:gd name="T27" fmla="*/ 346 h 902"/>
                <a:gd name="T28" fmla="*/ 12 w 209"/>
                <a:gd name="T29" fmla="*/ 264 h 902"/>
                <a:gd name="T30" fmla="*/ 12 w 209"/>
                <a:gd name="T31" fmla="*/ 171 h 902"/>
                <a:gd name="T32" fmla="*/ 39 w 209"/>
                <a:gd name="T33" fmla="*/ 75 h 902"/>
                <a:gd name="T34" fmla="*/ 102 w 209"/>
                <a:gd name="T35" fmla="*/ 0 h 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902"/>
                <a:gd name="T56" fmla="*/ 209 w 209"/>
                <a:gd name="T57" fmla="*/ 902 h 9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902">
                  <a:moveTo>
                    <a:pt x="110" y="450"/>
                  </a:moveTo>
                  <a:cubicBezTo>
                    <a:pt x="101" y="455"/>
                    <a:pt x="75" y="454"/>
                    <a:pt x="58" y="478"/>
                  </a:cubicBezTo>
                  <a:cubicBezTo>
                    <a:pt x="41" y="502"/>
                    <a:pt x="18" y="555"/>
                    <a:pt x="9" y="594"/>
                  </a:cubicBezTo>
                  <a:cubicBezTo>
                    <a:pt x="0" y="633"/>
                    <a:pt x="0" y="672"/>
                    <a:pt x="3" y="711"/>
                  </a:cubicBezTo>
                  <a:cubicBezTo>
                    <a:pt x="6" y="750"/>
                    <a:pt x="18" y="798"/>
                    <a:pt x="28" y="826"/>
                  </a:cubicBezTo>
                  <a:cubicBezTo>
                    <a:pt x="38" y="854"/>
                    <a:pt x="49" y="870"/>
                    <a:pt x="63" y="882"/>
                  </a:cubicBezTo>
                  <a:cubicBezTo>
                    <a:pt x="77" y="894"/>
                    <a:pt x="98" y="902"/>
                    <a:pt x="114" y="900"/>
                  </a:cubicBezTo>
                  <a:cubicBezTo>
                    <a:pt x="130" y="898"/>
                    <a:pt x="147" y="888"/>
                    <a:pt x="162" y="867"/>
                  </a:cubicBezTo>
                  <a:cubicBezTo>
                    <a:pt x="177" y="846"/>
                    <a:pt x="195" y="813"/>
                    <a:pt x="202" y="776"/>
                  </a:cubicBezTo>
                  <a:cubicBezTo>
                    <a:pt x="209" y="739"/>
                    <a:pt x="208" y="682"/>
                    <a:pt x="204" y="642"/>
                  </a:cubicBezTo>
                  <a:cubicBezTo>
                    <a:pt x="200" y="602"/>
                    <a:pt x="190" y="562"/>
                    <a:pt x="180" y="534"/>
                  </a:cubicBezTo>
                  <a:cubicBezTo>
                    <a:pt x="170" y="506"/>
                    <a:pt x="161" y="491"/>
                    <a:pt x="144" y="472"/>
                  </a:cubicBezTo>
                  <a:cubicBezTo>
                    <a:pt x="127" y="453"/>
                    <a:pt x="97" y="441"/>
                    <a:pt x="78" y="420"/>
                  </a:cubicBezTo>
                  <a:cubicBezTo>
                    <a:pt x="59" y="399"/>
                    <a:pt x="43" y="372"/>
                    <a:pt x="32" y="346"/>
                  </a:cubicBezTo>
                  <a:cubicBezTo>
                    <a:pt x="21" y="320"/>
                    <a:pt x="15" y="293"/>
                    <a:pt x="12" y="264"/>
                  </a:cubicBezTo>
                  <a:cubicBezTo>
                    <a:pt x="9" y="235"/>
                    <a:pt x="8" y="202"/>
                    <a:pt x="12" y="171"/>
                  </a:cubicBezTo>
                  <a:cubicBezTo>
                    <a:pt x="16" y="140"/>
                    <a:pt x="24" y="104"/>
                    <a:pt x="39" y="75"/>
                  </a:cubicBezTo>
                  <a:cubicBezTo>
                    <a:pt x="54" y="46"/>
                    <a:pt x="78" y="23"/>
                    <a:pt x="102" y="0"/>
                  </a:cubicBezTo>
                </a:path>
              </a:pathLst>
            </a:custGeom>
            <a:noFill/>
            <a:ln w="19050">
              <a:solidFill>
                <a:srgbClr val="000000"/>
              </a:solidFill>
              <a:round/>
              <a:headEnd/>
              <a:tailEnd/>
            </a:ln>
          </p:spPr>
          <p:txBody>
            <a:bodyPr/>
            <a:lstStyle/>
            <a:p>
              <a:endParaRPr lang="en-US"/>
            </a:p>
          </p:txBody>
        </p:sp>
      </p:grpSp>
      <p:grpSp>
        <p:nvGrpSpPr>
          <p:cNvPr id="4" name="Group 161"/>
          <p:cNvGrpSpPr>
            <a:grpSpLocks/>
          </p:cNvGrpSpPr>
          <p:nvPr/>
        </p:nvGrpSpPr>
        <p:grpSpPr bwMode="auto">
          <a:xfrm>
            <a:off x="6430963" y="2365375"/>
            <a:ext cx="2106612" cy="1431925"/>
            <a:chOff x="3939" y="1490"/>
            <a:chExt cx="1327" cy="902"/>
          </a:xfrm>
        </p:grpSpPr>
        <p:sp>
          <p:nvSpPr>
            <p:cNvPr id="69692" name="Freeform 84"/>
            <p:cNvSpPr>
              <a:spLocks/>
            </p:cNvSpPr>
            <p:nvPr/>
          </p:nvSpPr>
          <p:spPr bwMode="auto">
            <a:xfrm>
              <a:off x="4230" y="1496"/>
              <a:ext cx="753" cy="895"/>
            </a:xfrm>
            <a:custGeom>
              <a:avLst/>
              <a:gdLst>
                <a:gd name="T0" fmla="*/ 277083 w 536"/>
                <a:gd name="T1" fmla="*/ 0 h 636"/>
                <a:gd name="T2" fmla="*/ 342042 w 536"/>
                <a:gd name="T3" fmla="*/ 63135 h 636"/>
                <a:gd name="T4" fmla="*/ 342042 w 536"/>
                <a:gd name="T5" fmla="*/ 355701 h 636"/>
                <a:gd name="T6" fmla="*/ 280716 w 536"/>
                <a:gd name="T7" fmla="*/ 419157 h 636"/>
                <a:gd name="T8" fmla="*/ 0 w 536"/>
                <a:gd name="T9" fmla="*/ 417616 h 636"/>
                <a:gd name="T10" fmla="*/ 0 60000 65536"/>
                <a:gd name="T11" fmla="*/ 0 60000 65536"/>
                <a:gd name="T12" fmla="*/ 0 60000 65536"/>
                <a:gd name="T13" fmla="*/ 0 60000 65536"/>
                <a:gd name="T14" fmla="*/ 0 60000 65536"/>
                <a:gd name="T15" fmla="*/ 0 w 536"/>
                <a:gd name="T16" fmla="*/ 0 h 636"/>
                <a:gd name="T17" fmla="*/ 536 w 536"/>
                <a:gd name="T18" fmla="*/ 636 h 636"/>
              </a:gdLst>
              <a:ahLst/>
              <a:cxnLst>
                <a:cxn ang="T10">
                  <a:pos x="T0" y="T1"/>
                </a:cxn>
                <a:cxn ang="T11">
                  <a:pos x="T2" y="T3"/>
                </a:cxn>
                <a:cxn ang="T12">
                  <a:pos x="T4" y="T5"/>
                </a:cxn>
                <a:cxn ang="T13">
                  <a:pos x="T6" y="T7"/>
                </a:cxn>
                <a:cxn ang="T14">
                  <a:pos x="T8" y="T9"/>
                </a:cxn>
              </a:cxnLst>
              <a:rect l="T15" t="T16" r="T17" b="T18"/>
              <a:pathLst>
                <a:path w="536" h="636">
                  <a:moveTo>
                    <a:pt x="434" y="0"/>
                  </a:moveTo>
                  <a:lnTo>
                    <a:pt x="536" y="96"/>
                  </a:lnTo>
                  <a:lnTo>
                    <a:pt x="536" y="540"/>
                  </a:lnTo>
                  <a:lnTo>
                    <a:pt x="440" y="636"/>
                  </a:lnTo>
                  <a:lnTo>
                    <a:pt x="0" y="634"/>
                  </a:lnTo>
                </a:path>
              </a:pathLst>
            </a:custGeom>
            <a:noFill/>
            <a:ln w="38100">
              <a:solidFill>
                <a:srgbClr val="000000"/>
              </a:solidFill>
              <a:round/>
              <a:headEnd/>
              <a:tailEnd/>
            </a:ln>
          </p:spPr>
          <p:txBody>
            <a:bodyPr/>
            <a:lstStyle/>
            <a:p>
              <a:endParaRPr lang="en-US"/>
            </a:p>
          </p:txBody>
        </p:sp>
        <p:sp>
          <p:nvSpPr>
            <p:cNvPr id="69693" name="Line 85"/>
            <p:cNvSpPr>
              <a:spLocks noChangeShapeType="1"/>
            </p:cNvSpPr>
            <p:nvPr/>
          </p:nvSpPr>
          <p:spPr bwMode="auto">
            <a:xfrm>
              <a:off x="4216" y="1496"/>
              <a:ext cx="632" cy="0"/>
            </a:xfrm>
            <a:prstGeom prst="line">
              <a:avLst/>
            </a:prstGeom>
            <a:noFill/>
            <a:ln w="38100">
              <a:solidFill>
                <a:srgbClr val="000000"/>
              </a:solidFill>
              <a:round/>
              <a:headEnd/>
              <a:tailEnd/>
            </a:ln>
          </p:spPr>
          <p:txBody>
            <a:bodyPr/>
            <a:lstStyle/>
            <a:p>
              <a:endParaRPr lang="en-US"/>
            </a:p>
          </p:txBody>
        </p:sp>
        <p:sp>
          <p:nvSpPr>
            <p:cNvPr id="69694" name="Line 86"/>
            <p:cNvSpPr>
              <a:spLocks noChangeShapeType="1"/>
            </p:cNvSpPr>
            <p:nvPr/>
          </p:nvSpPr>
          <p:spPr bwMode="auto">
            <a:xfrm flipV="1">
              <a:off x="4840" y="1496"/>
              <a:ext cx="0" cy="895"/>
            </a:xfrm>
            <a:prstGeom prst="line">
              <a:avLst/>
            </a:prstGeom>
            <a:noFill/>
            <a:ln w="38100">
              <a:solidFill>
                <a:srgbClr val="000000"/>
              </a:solidFill>
              <a:round/>
              <a:headEnd/>
              <a:tailEnd/>
            </a:ln>
          </p:spPr>
          <p:txBody>
            <a:bodyPr/>
            <a:lstStyle/>
            <a:p>
              <a:endParaRPr lang="en-US"/>
            </a:p>
          </p:txBody>
        </p:sp>
        <p:sp>
          <p:nvSpPr>
            <p:cNvPr id="69695" name="Line 93"/>
            <p:cNvSpPr>
              <a:spLocks noChangeShapeType="1"/>
            </p:cNvSpPr>
            <p:nvPr/>
          </p:nvSpPr>
          <p:spPr bwMode="auto">
            <a:xfrm>
              <a:off x="3939" y="1951"/>
              <a:ext cx="273" cy="0"/>
            </a:xfrm>
            <a:prstGeom prst="line">
              <a:avLst/>
            </a:prstGeom>
            <a:noFill/>
            <a:ln w="19050">
              <a:solidFill>
                <a:srgbClr val="000000"/>
              </a:solidFill>
              <a:round/>
              <a:headEnd/>
              <a:tailEnd/>
            </a:ln>
          </p:spPr>
          <p:txBody>
            <a:bodyPr/>
            <a:lstStyle/>
            <a:p>
              <a:endParaRPr lang="en-US"/>
            </a:p>
          </p:txBody>
        </p:sp>
        <p:sp>
          <p:nvSpPr>
            <p:cNvPr id="69696" name="Line 94"/>
            <p:cNvSpPr>
              <a:spLocks noChangeShapeType="1"/>
            </p:cNvSpPr>
            <p:nvPr/>
          </p:nvSpPr>
          <p:spPr bwMode="auto">
            <a:xfrm>
              <a:off x="4266" y="1951"/>
              <a:ext cx="87" cy="0"/>
            </a:xfrm>
            <a:prstGeom prst="line">
              <a:avLst/>
            </a:prstGeom>
            <a:noFill/>
            <a:ln w="19050">
              <a:solidFill>
                <a:srgbClr val="000000"/>
              </a:solidFill>
              <a:round/>
              <a:headEnd/>
              <a:tailEnd/>
            </a:ln>
          </p:spPr>
          <p:txBody>
            <a:bodyPr/>
            <a:lstStyle/>
            <a:p>
              <a:endParaRPr lang="en-US"/>
            </a:p>
          </p:txBody>
        </p:sp>
        <p:sp>
          <p:nvSpPr>
            <p:cNvPr id="69697" name="Line 95"/>
            <p:cNvSpPr>
              <a:spLocks noChangeShapeType="1"/>
            </p:cNvSpPr>
            <p:nvPr/>
          </p:nvSpPr>
          <p:spPr bwMode="auto">
            <a:xfrm>
              <a:off x="4408" y="1951"/>
              <a:ext cx="333" cy="0"/>
            </a:xfrm>
            <a:prstGeom prst="line">
              <a:avLst/>
            </a:prstGeom>
            <a:noFill/>
            <a:ln w="19050">
              <a:solidFill>
                <a:srgbClr val="000000"/>
              </a:solidFill>
              <a:round/>
              <a:headEnd/>
              <a:tailEnd/>
            </a:ln>
          </p:spPr>
          <p:txBody>
            <a:bodyPr/>
            <a:lstStyle/>
            <a:p>
              <a:endParaRPr lang="en-US"/>
            </a:p>
          </p:txBody>
        </p:sp>
        <p:sp>
          <p:nvSpPr>
            <p:cNvPr id="69698" name="Line 96"/>
            <p:cNvSpPr>
              <a:spLocks noChangeShapeType="1"/>
            </p:cNvSpPr>
            <p:nvPr/>
          </p:nvSpPr>
          <p:spPr bwMode="auto">
            <a:xfrm>
              <a:off x="4799" y="1951"/>
              <a:ext cx="86" cy="0"/>
            </a:xfrm>
            <a:prstGeom prst="line">
              <a:avLst/>
            </a:prstGeom>
            <a:noFill/>
            <a:ln w="19050">
              <a:solidFill>
                <a:srgbClr val="000000"/>
              </a:solidFill>
              <a:round/>
              <a:headEnd/>
              <a:tailEnd/>
            </a:ln>
          </p:spPr>
          <p:txBody>
            <a:bodyPr/>
            <a:lstStyle/>
            <a:p>
              <a:endParaRPr lang="en-US"/>
            </a:p>
          </p:txBody>
        </p:sp>
        <p:sp>
          <p:nvSpPr>
            <p:cNvPr id="69699" name="Line 97"/>
            <p:cNvSpPr>
              <a:spLocks noChangeShapeType="1"/>
            </p:cNvSpPr>
            <p:nvPr/>
          </p:nvSpPr>
          <p:spPr bwMode="auto">
            <a:xfrm flipH="1">
              <a:off x="4932" y="1951"/>
              <a:ext cx="334" cy="0"/>
            </a:xfrm>
            <a:prstGeom prst="line">
              <a:avLst/>
            </a:prstGeom>
            <a:noFill/>
            <a:ln w="19050">
              <a:solidFill>
                <a:srgbClr val="000000"/>
              </a:solidFill>
              <a:round/>
              <a:headEnd/>
              <a:tailEnd/>
            </a:ln>
          </p:spPr>
          <p:txBody>
            <a:bodyPr/>
            <a:lstStyle/>
            <a:p>
              <a:endParaRPr lang="en-US"/>
            </a:p>
          </p:txBody>
        </p:sp>
        <p:sp>
          <p:nvSpPr>
            <p:cNvPr id="69700" name="Oval 98" descr="Light upward diagonal"/>
            <p:cNvSpPr>
              <a:spLocks noChangeArrowheads="1"/>
            </p:cNvSpPr>
            <p:nvPr/>
          </p:nvSpPr>
          <p:spPr bwMode="auto">
            <a:xfrm>
              <a:off x="4139" y="1942"/>
              <a:ext cx="204" cy="448"/>
            </a:xfrm>
            <a:prstGeom prst="ellipse">
              <a:avLst/>
            </a:prstGeom>
            <a:pattFill prst="ltUpDiag">
              <a:fgClr>
                <a:srgbClr val="000000"/>
              </a:fgClr>
              <a:bgClr>
                <a:schemeClr val="bg1"/>
              </a:bgClr>
            </a:pattFill>
            <a:ln w="19050">
              <a:solidFill>
                <a:srgbClr val="000000"/>
              </a:solidFill>
              <a:round/>
              <a:headEnd/>
              <a:tailEnd/>
            </a:ln>
          </p:spPr>
          <p:txBody>
            <a:bodyPr wrap="none" anchor="ctr"/>
            <a:lstStyle/>
            <a:p>
              <a:endParaRPr lang="en-US"/>
            </a:p>
          </p:txBody>
        </p:sp>
        <p:sp>
          <p:nvSpPr>
            <p:cNvPr id="69701" name="Freeform 99"/>
            <p:cNvSpPr>
              <a:spLocks/>
            </p:cNvSpPr>
            <p:nvPr/>
          </p:nvSpPr>
          <p:spPr bwMode="auto">
            <a:xfrm>
              <a:off x="4136" y="1490"/>
              <a:ext cx="209" cy="902"/>
            </a:xfrm>
            <a:custGeom>
              <a:avLst/>
              <a:gdLst>
                <a:gd name="T0" fmla="*/ 110 w 209"/>
                <a:gd name="T1" fmla="*/ 450 h 902"/>
                <a:gd name="T2" fmla="*/ 58 w 209"/>
                <a:gd name="T3" fmla="*/ 478 h 902"/>
                <a:gd name="T4" fmla="*/ 9 w 209"/>
                <a:gd name="T5" fmla="*/ 594 h 902"/>
                <a:gd name="T6" fmla="*/ 3 w 209"/>
                <a:gd name="T7" fmla="*/ 711 h 902"/>
                <a:gd name="T8" fmla="*/ 28 w 209"/>
                <a:gd name="T9" fmla="*/ 826 h 902"/>
                <a:gd name="T10" fmla="*/ 63 w 209"/>
                <a:gd name="T11" fmla="*/ 882 h 902"/>
                <a:gd name="T12" fmla="*/ 114 w 209"/>
                <a:gd name="T13" fmla="*/ 900 h 902"/>
                <a:gd name="T14" fmla="*/ 162 w 209"/>
                <a:gd name="T15" fmla="*/ 867 h 902"/>
                <a:gd name="T16" fmla="*/ 202 w 209"/>
                <a:gd name="T17" fmla="*/ 776 h 902"/>
                <a:gd name="T18" fmla="*/ 204 w 209"/>
                <a:gd name="T19" fmla="*/ 642 h 902"/>
                <a:gd name="T20" fmla="*/ 180 w 209"/>
                <a:gd name="T21" fmla="*/ 534 h 902"/>
                <a:gd name="T22" fmla="*/ 144 w 209"/>
                <a:gd name="T23" fmla="*/ 472 h 902"/>
                <a:gd name="T24" fmla="*/ 78 w 209"/>
                <a:gd name="T25" fmla="*/ 420 h 902"/>
                <a:gd name="T26" fmla="*/ 32 w 209"/>
                <a:gd name="T27" fmla="*/ 346 h 902"/>
                <a:gd name="T28" fmla="*/ 12 w 209"/>
                <a:gd name="T29" fmla="*/ 264 h 902"/>
                <a:gd name="T30" fmla="*/ 12 w 209"/>
                <a:gd name="T31" fmla="*/ 171 h 902"/>
                <a:gd name="T32" fmla="*/ 39 w 209"/>
                <a:gd name="T33" fmla="*/ 75 h 902"/>
                <a:gd name="T34" fmla="*/ 102 w 209"/>
                <a:gd name="T35" fmla="*/ 0 h 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902"/>
                <a:gd name="T56" fmla="*/ 209 w 209"/>
                <a:gd name="T57" fmla="*/ 902 h 9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902">
                  <a:moveTo>
                    <a:pt x="110" y="450"/>
                  </a:moveTo>
                  <a:cubicBezTo>
                    <a:pt x="101" y="455"/>
                    <a:pt x="75" y="454"/>
                    <a:pt x="58" y="478"/>
                  </a:cubicBezTo>
                  <a:cubicBezTo>
                    <a:pt x="41" y="502"/>
                    <a:pt x="18" y="555"/>
                    <a:pt x="9" y="594"/>
                  </a:cubicBezTo>
                  <a:cubicBezTo>
                    <a:pt x="0" y="633"/>
                    <a:pt x="0" y="672"/>
                    <a:pt x="3" y="711"/>
                  </a:cubicBezTo>
                  <a:cubicBezTo>
                    <a:pt x="6" y="750"/>
                    <a:pt x="18" y="798"/>
                    <a:pt x="28" y="826"/>
                  </a:cubicBezTo>
                  <a:cubicBezTo>
                    <a:pt x="38" y="854"/>
                    <a:pt x="49" y="870"/>
                    <a:pt x="63" y="882"/>
                  </a:cubicBezTo>
                  <a:cubicBezTo>
                    <a:pt x="77" y="894"/>
                    <a:pt x="98" y="902"/>
                    <a:pt x="114" y="900"/>
                  </a:cubicBezTo>
                  <a:cubicBezTo>
                    <a:pt x="130" y="898"/>
                    <a:pt x="147" y="888"/>
                    <a:pt x="162" y="867"/>
                  </a:cubicBezTo>
                  <a:cubicBezTo>
                    <a:pt x="177" y="846"/>
                    <a:pt x="195" y="813"/>
                    <a:pt x="202" y="776"/>
                  </a:cubicBezTo>
                  <a:cubicBezTo>
                    <a:pt x="209" y="739"/>
                    <a:pt x="208" y="682"/>
                    <a:pt x="204" y="642"/>
                  </a:cubicBezTo>
                  <a:cubicBezTo>
                    <a:pt x="200" y="602"/>
                    <a:pt x="190" y="562"/>
                    <a:pt x="180" y="534"/>
                  </a:cubicBezTo>
                  <a:cubicBezTo>
                    <a:pt x="170" y="506"/>
                    <a:pt x="161" y="491"/>
                    <a:pt x="144" y="472"/>
                  </a:cubicBezTo>
                  <a:cubicBezTo>
                    <a:pt x="127" y="453"/>
                    <a:pt x="97" y="441"/>
                    <a:pt x="78" y="420"/>
                  </a:cubicBezTo>
                  <a:cubicBezTo>
                    <a:pt x="59" y="399"/>
                    <a:pt x="43" y="372"/>
                    <a:pt x="32" y="346"/>
                  </a:cubicBezTo>
                  <a:cubicBezTo>
                    <a:pt x="21" y="320"/>
                    <a:pt x="15" y="293"/>
                    <a:pt x="12" y="264"/>
                  </a:cubicBezTo>
                  <a:cubicBezTo>
                    <a:pt x="9" y="235"/>
                    <a:pt x="8" y="202"/>
                    <a:pt x="12" y="171"/>
                  </a:cubicBezTo>
                  <a:cubicBezTo>
                    <a:pt x="16" y="140"/>
                    <a:pt x="24" y="104"/>
                    <a:pt x="39" y="75"/>
                  </a:cubicBezTo>
                  <a:cubicBezTo>
                    <a:pt x="54" y="46"/>
                    <a:pt x="78" y="23"/>
                    <a:pt x="102" y="0"/>
                  </a:cubicBezTo>
                </a:path>
              </a:pathLst>
            </a:custGeom>
            <a:noFill/>
            <a:ln w="19050">
              <a:solidFill>
                <a:srgbClr val="000000"/>
              </a:solidFill>
              <a:round/>
              <a:headEnd/>
              <a:tailEnd/>
            </a:ln>
          </p:spPr>
          <p:txBody>
            <a:bodyPr/>
            <a:lstStyle/>
            <a:p>
              <a:endParaRPr lang="en-US"/>
            </a:p>
          </p:txBody>
        </p:sp>
      </p:grpSp>
      <p:grpSp>
        <p:nvGrpSpPr>
          <p:cNvPr id="5" name="Group 162"/>
          <p:cNvGrpSpPr>
            <a:grpSpLocks/>
          </p:cNvGrpSpPr>
          <p:nvPr/>
        </p:nvGrpSpPr>
        <p:grpSpPr bwMode="auto">
          <a:xfrm>
            <a:off x="3819525" y="3673475"/>
            <a:ext cx="1276350" cy="844550"/>
            <a:chOff x="2478" y="2314"/>
            <a:chExt cx="804" cy="532"/>
          </a:xfrm>
        </p:grpSpPr>
        <p:sp>
          <p:nvSpPr>
            <p:cNvPr id="69687" name="Line 28"/>
            <p:cNvSpPr>
              <a:spLocks noChangeShapeType="1"/>
            </p:cNvSpPr>
            <p:nvPr/>
          </p:nvSpPr>
          <p:spPr bwMode="auto">
            <a:xfrm>
              <a:off x="2808" y="2458"/>
              <a:ext cx="0" cy="388"/>
            </a:xfrm>
            <a:prstGeom prst="line">
              <a:avLst/>
            </a:prstGeom>
            <a:noFill/>
            <a:ln w="19050">
              <a:solidFill>
                <a:schemeClr val="accent2"/>
              </a:solidFill>
              <a:round/>
              <a:headEnd/>
              <a:tailEnd/>
            </a:ln>
          </p:spPr>
          <p:txBody>
            <a:bodyPr/>
            <a:lstStyle/>
            <a:p>
              <a:endParaRPr lang="en-US"/>
            </a:p>
          </p:txBody>
        </p:sp>
        <p:sp>
          <p:nvSpPr>
            <p:cNvPr id="69688" name="Line 29"/>
            <p:cNvSpPr>
              <a:spLocks noChangeShapeType="1"/>
            </p:cNvSpPr>
            <p:nvPr/>
          </p:nvSpPr>
          <p:spPr bwMode="auto">
            <a:xfrm>
              <a:off x="2952" y="2314"/>
              <a:ext cx="0" cy="532"/>
            </a:xfrm>
            <a:prstGeom prst="line">
              <a:avLst/>
            </a:prstGeom>
            <a:noFill/>
            <a:ln w="19050">
              <a:solidFill>
                <a:schemeClr val="accent2"/>
              </a:solidFill>
              <a:round/>
              <a:headEnd/>
              <a:tailEnd/>
            </a:ln>
          </p:spPr>
          <p:txBody>
            <a:bodyPr/>
            <a:lstStyle/>
            <a:p>
              <a:endParaRPr lang="en-US"/>
            </a:p>
          </p:txBody>
        </p:sp>
        <p:sp>
          <p:nvSpPr>
            <p:cNvPr id="69689" name="Line 35"/>
            <p:cNvSpPr>
              <a:spLocks noChangeShapeType="1"/>
            </p:cNvSpPr>
            <p:nvPr/>
          </p:nvSpPr>
          <p:spPr bwMode="auto">
            <a:xfrm>
              <a:off x="2478" y="2754"/>
              <a:ext cx="348" cy="0"/>
            </a:xfrm>
            <a:prstGeom prst="line">
              <a:avLst/>
            </a:prstGeom>
            <a:noFill/>
            <a:ln w="19050">
              <a:solidFill>
                <a:schemeClr val="accent2"/>
              </a:solidFill>
              <a:round/>
              <a:headEnd/>
              <a:tailEnd type="arrow" w="sm" len="lg"/>
            </a:ln>
          </p:spPr>
          <p:txBody>
            <a:bodyPr/>
            <a:lstStyle/>
            <a:p>
              <a:endParaRPr lang="en-US"/>
            </a:p>
          </p:txBody>
        </p:sp>
        <p:sp>
          <p:nvSpPr>
            <p:cNvPr id="69690" name="Line 36"/>
            <p:cNvSpPr>
              <a:spLocks noChangeShapeType="1"/>
            </p:cNvSpPr>
            <p:nvPr/>
          </p:nvSpPr>
          <p:spPr bwMode="auto">
            <a:xfrm flipH="1">
              <a:off x="2934" y="2754"/>
              <a:ext cx="348" cy="0"/>
            </a:xfrm>
            <a:prstGeom prst="line">
              <a:avLst/>
            </a:prstGeom>
            <a:noFill/>
            <a:ln w="19050">
              <a:solidFill>
                <a:schemeClr val="accent2"/>
              </a:solidFill>
              <a:round/>
              <a:headEnd/>
              <a:tailEnd type="arrow" w="sm" len="lg"/>
            </a:ln>
          </p:spPr>
          <p:txBody>
            <a:bodyPr/>
            <a:lstStyle/>
            <a:p>
              <a:endParaRPr lang="en-US"/>
            </a:p>
          </p:txBody>
        </p:sp>
        <p:sp>
          <p:nvSpPr>
            <p:cNvPr id="69691" name="Text Box 101"/>
            <p:cNvSpPr txBox="1">
              <a:spLocks noChangeArrowheads="1"/>
            </p:cNvSpPr>
            <p:nvPr/>
          </p:nvSpPr>
          <p:spPr bwMode="auto">
            <a:xfrm>
              <a:off x="2766" y="2535"/>
              <a:ext cx="223" cy="250"/>
            </a:xfrm>
            <a:prstGeom prst="rect">
              <a:avLst/>
            </a:prstGeom>
            <a:noFill/>
            <a:ln w="9525">
              <a:noFill/>
              <a:miter lim="800000"/>
              <a:headEnd/>
              <a:tailEnd/>
            </a:ln>
          </p:spPr>
          <p:txBody>
            <a:bodyPr wrap="none">
              <a:spAutoFit/>
            </a:bodyPr>
            <a:lstStyle/>
            <a:p>
              <a:r>
                <a:rPr lang="en-US" sz="2000">
                  <a:solidFill>
                    <a:schemeClr val="accent2"/>
                  </a:solidFill>
                  <a:latin typeface="Arial" charset="0"/>
                </a:rPr>
                <a:t>S</a:t>
              </a:r>
              <a:endParaRPr lang="th-TH" sz="2000">
                <a:solidFill>
                  <a:schemeClr val="accent2"/>
                </a:solidFill>
                <a:latin typeface="Arial" charset="0"/>
              </a:endParaRPr>
            </a:p>
          </p:txBody>
        </p:sp>
      </p:grpSp>
      <p:grpSp>
        <p:nvGrpSpPr>
          <p:cNvPr id="6" name="Group 163"/>
          <p:cNvGrpSpPr>
            <a:grpSpLocks/>
          </p:cNvGrpSpPr>
          <p:nvPr/>
        </p:nvGrpSpPr>
        <p:grpSpPr bwMode="auto">
          <a:xfrm>
            <a:off x="4327525" y="2924175"/>
            <a:ext cx="1360488" cy="919163"/>
            <a:chOff x="2798" y="1842"/>
            <a:chExt cx="857" cy="579"/>
          </a:xfrm>
        </p:grpSpPr>
        <p:sp>
          <p:nvSpPr>
            <p:cNvPr id="69683" name="Line 30"/>
            <p:cNvSpPr>
              <a:spLocks noChangeShapeType="1"/>
            </p:cNvSpPr>
            <p:nvPr/>
          </p:nvSpPr>
          <p:spPr bwMode="auto">
            <a:xfrm flipV="1">
              <a:off x="2977" y="1842"/>
              <a:ext cx="396" cy="396"/>
            </a:xfrm>
            <a:prstGeom prst="line">
              <a:avLst/>
            </a:prstGeom>
            <a:noFill/>
            <a:ln w="19050">
              <a:solidFill>
                <a:schemeClr val="accent2"/>
              </a:solidFill>
              <a:round/>
              <a:headEnd/>
              <a:tailEnd/>
            </a:ln>
          </p:spPr>
          <p:txBody>
            <a:bodyPr/>
            <a:lstStyle/>
            <a:p>
              <a:endParaRPr lang="en-US"/>
            </a:p>
          </p:txBody>
        </p:sp>
        <p:sp>
          <p:nvSpPr>
            <p:cNvPr id="69684" name="Line 31"/>
            <p:cNvSpPr>
              <a:spLocks noChangeShapeType="1"/>
            </p:cNvSpPr>
            <p:nvPr/>
          </p:nvSpPr>
          <p:spPr bwMode="auto">
            <a:xfrm>
              <a:off x="2859" y="2401"/>
              <a:ext cx="666" cy="0"/>
            </a:xfrm>
            <a:prstGeom prst="line">
              <a:avLst/>
            </a:prstGeom>
            <a:noFill/>
            <a:ln w="19050">
              <a:solidFill>
                <a:schemeClr val="accent2"/>
              </a:solidFill>
              <a:round/>
              <a:headEnd/>
              <a:tailEnd/>
            </a:ln>
          </p:spPr>
          <p:txBody>
            <a:bodyPr/>
            <a:lstStyle/>
            <a:p>
              <a:endParaRPr lang="en-US"/>
            </a:p>
          </p:txBody>
        </p:sp>
        <p:sp>
          <p:nvSpPr>
            <p:cNvPr id="69685" name="Arc 83"/>
            <p:cNvSpPr>
              <a:spLocks/>
            </p:cNvSpPr>
            <p:nvPr/>
          </p:nvSpPr>
          <p:spPr bwMode="auto">
            <a:xfrm>
              <a:off x="2798" y="1905"/>
              <a:ext cx="692" cy="516"/>
            </a:xfrm>
            <a:custGeom>
              <a:avLst/>
              <a:gdLst>
                <a:gd name="T0" fmla="*/ 0 w 21600"/>
                <a:gd name="T1" fmla="*/ 0 h 16150"/>
                <a:gd name="T2" fmla="*/ 0 w 21600"/>
                <a:gd name="T3" fmla="*/ 0 h 16150"/>
                <a:gd name="T4" fmla="*/ 0 w 21600"/>
                <a:gd name="T5" fmla="*/ 0 h 16150"/>
                <a:gd name="T6" fmla="*/ 0 60000 65536"/>
                <a:gd name="T7" fmla="*/ 0 60000 65536"/>
                <a:gd name="T8" fmla="*/ 0 60000 65536"/>
                <a:gd name="T9" fmla="*/ 0 w 21600"/>
                <a:gd name="T10" fmla="*/ 0 h 16150"/>
                <a:gd name="T11" fmla="*/ 21600 w 21600"/>
                <a:gd name="T12" fmla="*/ 16150 h 16150"/>
              </a:gdLst>
              <a:ahLst/>
              <a:cxnLst>
                <a:cxn ang="T6">
                  <a:pos x="T0" y="T1"/>
                </a:cxn>
                <a:cxn ang="T7">
                  <a:pos x="T2" y="T3"/>
                </a:cxn>
                <a:cxn ang="T8">
                  <a:pos x="T4" y="T5"/>
                </a:cxn>
              </a:cxnLst>
              <a:rect l="T9" t="T10" r="T11" b="T12"/>
              <a:pathLst>
                <a:path w="21600" h="16150" fill="none" extrusionOk="0">
                  <a:moveTo>
                    <a:pt x="15050" y="0"/>
                  </a:moveTo>
                  <a:cubicBezTo>
                    <a:pt x="19237" y="4067"/>
                    <a:pt x="21600" y="9655"/>
                    <a:pt x="21600" y="15493"/>
                  </a:cubicBezTo>
                  <a:cubicBezTo>
                    <a:pt x="21600" y="15712"/>
                    <a:pt x="21596" y="15931"/>
                    <a:pt x="21590" y="16150"/>
                  </a:cubicBezTo>
                </a:path>
                <a:path w="21600" h="16150" stroke="0" extrusionOk="0">
                  <a:moveTo>
                    <a:pt x="15050" y="0"/>
                  </a:moveTo>
                  <a:cubicBezTo>
                    <a:pt x="19237" y="4067"/>
                    <a:pt x="21600" y="9655"/>
                    <a:pt x="21600" y="15493"/>
                  </a:cubicBezTo>
                  <a:cubicBezTo>
                    <a:pt x="21600" y="15712"/>
                    <a:pt x="21596" y="15931"/>
                    <a:pt x="21590" y="16150"/>
                  </a:cubicBezTo>
                  <a:lnTo>
                    <a:pt x="0" y="15493"/>
                  </a:lnTo>
                  <a:close/>
                </a:path>
              </a:pathLst>
            </a:custGeom>
            <a:noFill/>
            <a:ln w="19050">
              <a:solidFill>
                <a:schemeClr val="accent2"/>
              </a:solidFill>
              <a:round/>
              <a:headEnd type="arrow" w="sm" len="lg"/>
              <a:tailEnd type="arrow" w="sm" len="lg"/>
            </a:ln>
          </p:spPr>
          <p:txBody>
            <a:bodyPr wrap="none" anchor="ctr"/>
            <a:lstStyle/>
            <a:p>
              <a:endParaRPr lang="en-US"/>
            </a:p>
          </p:txBody>
        </p:sp>
        <p:sp>
          <p:nvSpPr>
            <p:cNvPr id="69686" name="Text Box 102"/>
            <p:cNvSpPr txBox="1">
              <a:spLocks noChangeArrowheads="1"/>
            </p:cNvSpPr>
            <p:nvPr/>
          </p:nvSpPr>
          <p:spPr bwMode="auto">
            <a:xfrm rot="3600000">
              <a:off x="3430" y="1965"/>
              <a:ext cx="199" cy="250"/>
            </a:xfrm>
            <a:prstGeom prst="rect">
              <a:avLst/>
            </a:prstGeom>
            <a:noFill/>
            <a:ln w="9525">
              <a:noFill/>
              <a:miter lim="800000"/>
              <a:headEnd/>
              <a:tailEnd/>
            </a:ln>
          </p:spPr>
          <p:txBody>
            <a:bodyPr wrap="none">
              <a:spAutoFit/>
            </a:bodyPr>
            <a:lstStyle/>
            <a:p>
              <a:r>
                <a:rPr lang="en-US" sz="2000">
                  <a:solidFill>
                    <a:schemeClr val="accent2"/>
                  </a:solidFill>
                  <a:latin typeface="Symbol" pitchFamily="18" charset="2"/>
                </a:rPr>
                <a:t>q</a:t>
              </a:r>
              <a:endParaRPr lang="th-TH" sz="2000">
                <a:solidFill>
                  <a:schemeClr val="accent2"/>
                </a:solidFill>
                <a:latin typeface="Symbol" pitchFamily="18" charset="2"/>
              </a:endParaRPr>
            </a:p>
          </p:txBody>
        </p:sp>
      </p:grpSp>
      <p:grpSp>
        <p:nvGrpSpPr>
          <p:cNvPr id="7" name="Group 165"/>
          <p:cNvGrpSpPr>
            <a:grpSpLocks/>
          </p:cNvGrpSpPr>
          <p:nvPr/>
        </p:nvGrpSpPr>
        <p:grpSpPr bwMode="auto">
          <a:xfrm>
            <a:off x="7975600" y="3671888"/>
            <a:ext cx="912813" cy="442912"/>
            <a:chOff x="5024" y="2313"/>
            <a:chExt cx="575" cy="279"/>
          </a:xfrm>
        </p:grpSpPr>
        <p:sp>
          <p:nvSpPr>
            <p:cNvPr id="69677" name="Line 89"/>
            <p:cNvSpPr>
              <a:spLocks noChangeShapeType="1"/>
            </p:cNvSpPr>
            <p:nvPr/>
          </p:nvSpPr>
          <p:spPr bwMode="auto">
            <a:xfrm rot="5400000" flipV="1">
              <a:off x="5024" y="2313"/>
              <a:ext cx="245" cy="245"/>
            </a:xfrm>
            <a:prstGeom prst="line">
              <a:avLst/>
            </a:prstGeom>
            <a:noFill/>
            <a:ln w="19050">
              <a:solidFill>
                <a:schemeClr val="accent2"/>
              </a:solidFill>
              <a:round/>
              <a:headEnd type="arrow" w="sm" len="lg"/>
              <a:tailEnd/>
            </a:ln>
          </p:spPr>
          <p:txBody>
            <a:bodyPr/>
            <a:lstStyle/>
            <a:p>
              <a:endParaRPr lang="en-US"/>
            </a:p>
          </p:txBody>
        </p:sp>
        <p:grpSp>
          <p:nvGrpSpPr>
            <p:cNvPr id="69678" name="Group 145"/>
            <p:cNvGrpSpPr>
              <a:grpSpLocks/>
            </p:cNvGrpSpPr>
            <p:nvPr/>
          </p:nvGrpSpPr>
          <p:grpSpPr bwMode="auto">
            <a:xfrm>
              <a:off x="5205" y="2342"/>
              <a:ext cx="394" cy="250"/>
              <a:chOff x="5093" y="2342"/>
              <a:chExt cx="394" cy="250"/>
            </a:xfrm>
          </p:grpSpPr>
          <p:sp>
            <p:nvSpPr>
              <p:cNvPr id="69679" name="Line 103"/>
              <p:cNvSpPr>
                <a:spLocks noChangeShapeType="1"/>
              </p:cNvSpPr>
              <p:nvPr/>
            </p:nvSpPr>
            <p:spPr bwMode="auto">
              <a:xfrm>
                <a:off x="5150" y="2555"/>
                <a:ext cx="126" cy="0"/>
              </a:xfrm>
              <a:prstGeom prst="line">
                <a:avLst/>
              </a:prstGeom>
              <a:noFill/>
              <a:ln w="19050">
                <a:solidFill>
                  <a:schemeClr val="accent2"/>
                </a:solidFill>
                <a:round/>
                <a:headEnd/>
                <a:tailEnd/>
              </a:ln>
            </p:spPr>
            <p:txBody>
              <a:bodyPr/>
              <a:lstStyle/>
              <a:p>
                <a:endParaRPr lang="en-US"/>
              </a:p>
            </p:txBody>
          </p:sp>
          <p:sp>
            <p:nvSpPr>
              <p:cNvPr id="69680" name="Text Box 104"/>
              <p:cNvSpPr txBox="1">
                <a:spLocks noChangeArrowheads="1"/>
              </p:cNvSpPr>
              <p:nvPr/>
            </p:nvSpPr>
            <p:spPr bwMode="auto">
              <a:xfrm>
                <a:off x="5093" y="2342"/>
                <a:ext cx="394" cy="250"/>
              </a:xfrm>
              <a:prstGeom prst="rect">
                <a:avLst/>
              </a:prstGeom>
              <a:noFill/>
              <a:ln w="9525">
                <a:noFill/>
                <a:miter lim="800000"/>
                <a:headEnd/>
                <a:tailEnd/>
              </a:ln>
            </p:spPr>
            <p:txBody>
              <a:bodyPr wrap="none">
                <a:spAutoFit/>
              </a:bodyPr>
              <a:lstStyle/>
              <a:p>
                <a:r>
                  <a:rPr lang="en-US" sz="2000">
                    <a:solidFill>
                      <a:schemeClr val="accent2"/>
                    </a:solidFill>
                    <a:latin typeface="Arial" charset="0"/>
                    <a:cs typeface="Arial" charset="0"/>
                  </a:rPr>
                  <a:t>S  </a:t>
                </a:r>
                <a:r>
                  <a:rPr lang="en-US" sz="2000">
                    <a:solidFill>
                      <a:schemeClr val="accent2"/>
                    </a:solidFill>
                    <a:latin typeface="Symbol" pitchFamily="18" charset="2"/>
                    <a:cs typeface="Arial" charset="0"/>
                  </a:rPr>
                  <a:t>q</a:t>
                </a:r>
                <a:endParaRPr lang="en-US" sz="2000" baseline="30000">
                  <a:solidFill>
                    <a:schemeClr val="accent2"/>
                  </a:solidFill>
                  <a:latin typeface="Arial" charset="0"/>
                  <a:cs typeface="Arial" charset="0"/>
                </a:endParaRPr>
              </a:p>
            </p:txBody>
          </p:sp>
          <p:sp>
            <p:nvSpPr>
              <p:cNvPr id="69681" name="Line 105"/>
              <p:cNvSpPr>
                <a:spLocks noChangeShapeType="1"/>
              </p:cNvSpPr>
              <p:nvPr/>
            </p:nvSpPr>
            <p:spPr bwMode="auto">
              <a:xfrm rot="-2700000">
                <a:off x="5260" y="2473"/>
                <a:ext cx="86" cy="0"/>
              </a:xfrm>
              <a:prstGeom prst="line">
                <a:avLst/>
              </a:prstGeom>
              <a:noFill/>
              <a:ln w="19050">
                <a:solidFill>
                  <a:srgbClr val="000000"/>
                </a:solidFill>
                <a:round/>
                <a:headEnd/>
                <a:tailEnd/>
              </a:ln>
            </p:spPr>
            <p:txBody>
              <a:bodyPr/>
              <a:lstStyle/>
              <a:p>
                <a:endParaRPr lang="en-US"/>
              </a:p>
            </p:txBody>
          </p:sp>
          <p:sp>
            <p:nvSpPr>
              <p:cNvPr id="69682" name="Line 106"/>
              <p:cNvSpPr>
                <a:spLocks noChangeShapeType="1"/>
              </p:cNvSpPr>
              <p:nvPr/>
            </p:nvSpPr>
            <p:spPr bwMode="auto">
              <a:xfrm rot="2700000" flipH="1">
                <a:off x="5257" y="2473"/>
                <a:ext cx="86" cy="0"/>
              </a:xfrm>
              <a:prstGeom prst="line">
                <a:avLst/>
              </a:prstGeom>
              <a:noFill/>
              <a:ln w="19050">
                <a:solidFill>
                  <a:srgbClr val="000000"/>
                </a:solidFill>
                <a:round/>
                <a:headEnd/>
                <a:tailEnd/>
              </a:ln>
            </p:spPr>
            <p:txBody>
              <a:bodyPr/>
              <a:lstStyle/>
              <a:p>
                <a:endParaRPr lang="en-US"/>
              </a:p>
            </p:txBody>
          </p:sp>
        </p:grpSp>
      </p:grpSp>
      <p:sp>
        <p:nvSpPr>
          <p:cNvPr id="45164" name="Text Box 108"/>
          <p:cNvSpPr txBox="1">
            <a:spLocks noChangeArrowheads="1"/>
          </p:cNvSpPr>
          <p:nvPr/>
        </p:nvSpPr>
        <p:spPr bwMode="auto">
          <a:xfrm>
            <a:off x="276225" y="4649788"/>
            <a:ext cx="2701925" cy="457200"/>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For a 45</a:t>
            </a:r>
            <a:r>
              <a:rPr lang="en-US" sz="2400" baseline="30000">
                <a:solidFill>
                  <a:schemeClr val="bg1"/>
                </a:solidFill>
                <a:latin typeface="Arial" charset="0"/>
              </a:rPr>
              <a:t>o</a:t>
            </a:r>
            <a:r>
              <a:rPr lang="en-US" sz="2400">
                <a:solidFill>
                  <a:schemeClr val="bg1"/>
                </a:solidFill>
                <a:latin typeface="Arial" charset="0"/>
              </a:rPr>
              <a:t> chamfer </a:t>
            </a:r>
            <a:endParaRPr lang="th-TH" sz="2400">
              <a:solidFill>
                <a:schemeClr val="bg1"/>
              </a:solidFill>
              <a:latin typeface="Arial" charset="0"/>
            </a:endParaRPr>
          </a:p>
        </p:txBody>
      </p:sp>
      <p:grpSp>
        <p:nvGrpSpPr>
          <p:cNvPr id="9" name="Group 167"/>
          <p:cNvGrpSpPr>
            <a:grpSpLocks/>
          </p:cNvGrpSpPr>
          <p:nvPr/>
        </p:nvGrpSpPr>
        <p:grpSpPr bwMode="auto">
          <a:xfrm>
            <a:off x="6443663" y="4714875"/>
            <a:ext cx="2495550" cy="1752600"/>
            <a:chOff x="4059" y="2970"/>
            <a:chExt cx="1572" cy="1104"/>
          </a:xfrm>
        </p:grpSpPr>
        <p:sp>
          <p:nvSpPr>
            <p:cNvPr id="69661" name="Freeform 126"/>
            <p:cNvSpPr>
              <a:spLocks/>
            </p:cNvSpPr>
            <p:nvPr/>
          </p:nvSpPr>
          <p:spPr bwMode="auto">
            <a:xfrm>
              <a:off x="4350" y="2976"/>
              <a:ext cx="753" cy="895"/>
            </a:xfrm>
            <a:custGeom>
              <a:avLst/>
              <a:gdLst>
                <a:gd name="T0" fmla="*/ 277083 w 536"/>
                <a:gd name="T1" fmla="*/ 0 h 636"/>
                <a:gd name="T2" fmla="*/ 342042 w 536"/>
                <a:gd name="T3" fmla="*/ 63135 h 636"/>
                <a:gd name="T4" fmla="*/ 342042 w 536"/>
                <a:gd name="T5" fmla="*/ 355701 h 636"/>
                <a:gd name="T6" fmla="*/ 280716 w 536"/>
                <a:gd name="T7" fmla="*/ 419157 h 636"/>
                <a:gd name="T8" fmla="*/ 0 w 536"/>
                <a:gd name="T9" fmla="*/ 417616 h 636"/>
                <a:gd name="T10" fmla="*/ 0 60000 65536"/>
                <a:gd name="T11" fmla="*/ 0 60000 65536"/>
                <a:gd name="T12" fmla="*/ 0 60000 65536"/>
                <a:gd name="T13" fmla="*/ 0 60000 65536"/>
                <a:gd name="T14" fmla="*/ 0 60000 65536"/>
                <a:gd name="T15" fmla="*/ 0 w 536"/>
                <a:gd name="T16" fmla="*/ 0 h 636"/>
                <a:gd name="T17" fmla="*/ 536 w 536"/>
                <a:gd name="T18" fmla="*/ 636 h 636"/>
              </a:gdLst>
              <a:ahLst/>
              <a:cxnLst>
                <a:cxn ang="T10">
                  <a:pos x="T0" y="T1"/>
                </a:cxn>
                <a:cxn ang="T11">
                  <a:pos x="T2" y="T3"/>
                </a:cxn>
                <a:cxn ang="T12">
                  <a:pos x="T4" y="T5"/>
                </a:cxn>
                <a:cxn ang="T13">
                  <a:pos x="T6" y="T7"/>
                </a:cxn>
                <a:cxn ang="T14">
                  <a:pos x="T8" y="T9"/>
                </a:cxn>
              </a:cxnLst>
              <a:rect l="T15" t="T16" r="T17" b="T18"/>
              <a:pathLst>
                <a:path w="536" h="636">
                  <a:moveTo>
                    <a:pt x="434" y="0"/>
                  </a:moveTo>
                  <a:lnTo>
                    <a:pt x="536" y="96"/>
                  </a:lnTo>
                  <a:lnTo>
                    <a:pt x="536" y="540"/>
                  </a:lnTo>
                  <a:lnTo>
                    <a:pt x="440" y="636"/>
                  </a:lnTo>
                  <a:lnTo>
                    <a:pt x="0" y="634"/>
                  </a:lnTo>
                </a:path>
              </a:pathLst>
            </a:custGeom>
            <a:noFill/>
            <a:ln w="38100">
              <a:solidFill>
                <a:srgbClr val="000000"/>
              </a:solidFill>
              <a:round/>
              <a:headEnd/>
              <a:tailEnd/>
            </a:ln>
          </p:spPr>
          <p:txBody>
            <a:bodyPr/>
            <a:lstStyle/>
            <a:p>
              <a:endParaRPr lang="en-US"/>
            </a:p>
          </p:txBody>
        </p:sp>
        <p:sp>
          <p:nvSpPr>
            <p:cNvPr id="69662" name="Line 127"/>
            <p:cNvSpPr>
              <a:spLocks noChangeShapeType="1"/>
            </p:cNvSpPr>
            <p:nvPr/>
          </p:nvSpPr>
          <p:spPr bwMode="auto">
            <a:xfrm>
              <a:off x="4336" y="2976"/>
              <a:ext cx="632" cy="0"/>
            </a:xfrm>
            <a:prstGeom prst="line">
              <a:avLst/>
            </a:prstGeom>
            <a:noFill/>
            <a:ln w="38100">
              <a:solidFill>
                <a:srgbClr val="000000"/>
              </a:solidFill>
              <a:round/>
              <a:headEnd/>
              <a:tailEnd/>
            </a:ln>
          </p:spPr>
          <p:txBody>
            <a:bodyPr/>
            <a:lstStyle/>
            <a:p>
              <a:endParaRPr lang="en-US"/>
            </a:p>
          </p:txBody>
        </p:sp>
        <p:sp>
          <p:nvSpPr>
            <p:cNvPr id="69663" name="Line 128"/>
            <p:cNvSpPr>
              <a:spLocks noChangeShapeType="1"/>
            </p:cNvSpPr>
            <p:nvPr/>
          </p:nvSpPr>
          <p:spPr bwMode="auto">
            <a:xfrm flipV="1">
              <a:off x="4960" y="2976"/>
              <a:ext cx="0" cy="895"/>
            </a:xfrm>
            <a:prstGeom prst="line">
              <a:avLst/>
            </a:prstGeom>
            <a:noFill/>
            <a:ln w="38100">
              <a:solidFill>
                <a:srgbClr val="000000"/>
              </a:solidFill>
              <a:round/>
              <a:headEnd/>
              <a:tailEnd/>
            </a:ln>
          </p:spPr>
          <p:txBody>
            <a:bodyPr/>
            <a:lstStyle/>
            <a:p>
              <a:endParaRPr lang="en-US"/>
            </a:p>
          </p:txBody>
        </p:sp>
        <p:sp>
          <p:nvSpPr>
            <p:cNvPr id="69664" name="Line 129"/>
            <p:cNvSpPr>
              <a:spLocks noChangeShapeType="1"/>
            </p:cNvSpPr>
            <p:nvPr/>
          </p:nvSpPr>
          <p:spPr bwMode="auto">
            <a:xfrm rot="5400000" flipV="1">
              <a:off x="5032" y="3793"/>
              <a:ext cx="245" cy="245"/>
            </a:xfrm>
            <a:prstGeom prst="line">
              <a:avLst/>
            </a:prstGeom>
            <a:noFill/>
            <a:ln w="19050">
              <a:solidFill>
                <a:schemeClr val="accent2"/>
              </a:solidFill>
              <a:round/>
              <a:headEnd type="arrow" w="sm" len="lg"/>
              <a:tailEnd/>
            </a:ln>
          </p:spPr>
          <p:txBody>
            <a:bodyPr/>
            <a:lstStyle/>
            <a:p>
              <a:endParaRPr lang="en-US"/>
            </a:p>
          </p:txBody>
        </p:sp>
        <p:sp>
          <p:nvSpPr>
            <p:cNvPr id="69665" name="Line 130"/>
            <p:cNvSpPr>
              <a:spLocks noChangeShapeType="1"/>
            </p:cNvSpPr>
            <p:nvPr/>
          </p:nvSpPr>
          <p:spPr bwMode="auto">
            <a:xfrm>
              <a:off x="4059" y="3431"/>
              <a:ext cx="273" cy="0"/>
            </a:xfrm>
            <a:prstGeom prst="line">
              <a:avLst/>
            </a:prstGeom>
            <a:noFill/>
            <a:ln w="19050">
              <a:solidFill>
                <a:srgbClr val="000000"/>
              </a:solidFill>
              <a:round/>
              <a:headEnd/>
              <a:tailEnd/>
            </a:ln>
          </p:spPr>
          <p:txBody>
            <a:bodyPr/>
            <a:lstStyle/>
            <a:p>
              <a:endParaRPr lang="en-US"/>
            </a:p>
          </p:txBody>
        </p:sp>
        <p:sp>
          <p:nvSpPr>
            <p:cNvPr id="69666" name="Line 131"/>
            <p:cNvSpPr>
              <a:spLocks noChangeShapeType="1"/>
            </p:cNvSpPr>
            <p:nvPr/>
          </p:nvSpPr>
          <p:spPr bwMode="auto">
            <a:xfrm>
              <a:off x="4386" y="3431"/>
              <a:ext cx="87" cy="0"/>
            </a:xfrm>
            <a:prstGeom prst="line">
              <a:avLst/>
            </a:prstGeom>
            <a:noFill/>
            <a:ln w="19050">
              <a:solidFill>
                <a:srgbClr val="000000"/>
              </a:solidFill>
              <a:round/>
              <a:headEnd/>
              <a:tailEnd/>
            </a:ln>
          </p:spPr>
          <p:txBody>
            <a:bodyPr/>
            <a:lstStyle/>
            <a:p>
              <a:endParaRPr lang="en-US"/>
            </a:p>
          </p:txBody>
        </p:sp>
        <p:sp>
          <p:nvSpPr>
            <p:cNvPr id="69667" name="Line 132"/>
            <p:cNvSpPr>
              <a:spLocks noChangeShapeType="1"/>
            </p:cNvSpPr>
            <p:nvPr/>
          </p:nvSpPr>
          <p:spPr bwMode="auto">
            <a:xfrm>
              <a:off x="4528" y="3431"/>
              <a:ext cx="333" cy="0"/>
            </a:xfrm>
            <a:prstGeom prst="line">
              <a:avLst/>
            </a:prstGeom>
            <a:noFill/>
            <a:ln w="19050">
              <a:solidFill>
                <a:srgbClr val="000000"/>
              </a:solidFill>
              <a:round/>
              <a:headEnd/>
              <a:tailEnd/>
            </a:ln>
          </p:spPr>
          <p:txBody>
            <a:bodyPr/>
            <a:lstStyle/>
            <a:p>
              <a:endParaRPr lang="en-US"/>
            </a:p>
          </p:txBody>
        </p:sp>
        <p:sp>
          <p:nvSpPr>
            <p:cNvPr id="69668" name="Line 133"/>
            <p:cNvSpPr>
              <a:spLocks noChangeShapeType="1"/>
            </p:cNvSpPr>
            <p:nvPr/>
          </p:nvSpPr>
          <p:spPr bwMode="auto">
            <a:xfrm>
              <a:off x="4919" y="3431"/>
              <a:ext cx="86" cy="0"/>
            </a:xfrm>
            <a:prstGeom prst="line">
              <a:avLst/>
            </a:prstGeom>
            <a:noFill/>
            <a:ln w="19050">
              <a:solidFill>
                <a:srgbClr val="000000"/>
              </a:solidFill>
              <a:round/>
              <a:headEnd/>
              <a:tailEnd/>
            </a:ln>
          </p:spPr>
          <p:txBody>
            <a:bodyPr/>
            <a:lstStyle/>
            <a:p>
              <a:endParaRPr lang="en-US"/>
            </a:p>
          </p:txBody>
        </p:sp>
        <p:sp>
          <p:nvSpPr>
            <p:cNvPr id="69669" name="Line 134"/>
            <p:cNvSpPr>
              <a:spLocks noChangeShapeType="1"/>
            </p:cNvSpPr>
            <p:nvPr/>
          </p:nvSpPr>
          <p:spPr bwMode="auto">
            <a:xfrm flipH="1">
              <a:off x="5052" y="3431"/>
              <a:ext cx="334" cy="0"/>
            </a:xfrm>
            <a:prstGeom prst="line">
              <a:avLst/>
            </a:prstGeom>
            <a:noFill/>
            <a:ln w="19050">
              <a:solidFill>
                <a:srgbClr val="000000"/>
              </a:solidFill>
              <a:round/>
              <a:headEnd/>
              <a:tailEnd/>
            </a:ln>
          </p:spPr>
          <p:txBody>
            <a:bodyPr/>
            <a:lstStyle/>
            <a:p>
              <a:endParaRPr lang="en-US"/>
            </a:p>
          </p:txBody>
        </p:sp>
        <p:sp>
          <p:nvSpPr>
            <p:cNvPr id="69670" name="Oval 135" descr="Light upward diagonal"/>
            <p:cNvSpPr>
              <a:spLocks noChangeArrowheads="1"/>
            </p:cNvSpPr>
            <p:nvPr/>
          </p:nvSpPr>
          <p:spPr bwMode="auto">
            <a:xfrm>
              <a:off x="4259" y="3422"/>
              <a:ext cx="204" cy="448"/>
            </a:xfrm>
            <a:prstGeom prst="ellipse">
              <a:avLst/>
            </a:prstGeom>
            <a:pattFill prst="ltUpDiag">
              <a:fgClr>
                <a:srgbClr val="000000"/>
              </a:fgClr>
              <a:bgClr>
                <a:schemeClr val="bg1"/>
              </a:bgClr>
            </a:pattFill>
            <a:ln w="19050">
              <a:solidFill>
                <a:srgbClr val="000000"/>
              </a:solidFill>
              <a:round/>
              <a:headEnd/>
              <a:tailEnd/>
            </a:ln>
          </p:spPr>
          <p:txBody>
            <a:bodyPr wrap="none" anchor="ctr"/>
            <a:lstStyle/>
            <a:p>
              <a:endParaRPr lang="en-US"/>
            </a:p>
          </p:txBody>
        </p:sp>
        <p:sp>
          <p:nvSpPr>
            <p:cNvPr id="69671" name="Freeform 136"/>
            <p:cNvSpPr>
              <a:spLocks/>
            </p:cNvSpPr>
            <p:nvPr/>
          </p:nvSpPr>
          <p:spPr bwMode="auto">
            <a:xfrm>
              <a:off x="4256" y="2970"/>
              <a:ext cx="209" cy="902"/>
            </a:xfrm>
            <a:custGeom>
              <a:avLst/>
              <a:gdLst>
                <a:gd name="T0" fmla="*/ 110 w 209"/>
                <a:gd name="T1" fmla="*/ 450 h 902"/>
                <a:gd name="T2" fmla="*/ 58 w 209"/>
                <a:gd name="T3" fmla="*/ 478 h 902"/>
                <a:gd name="T4" fmla="*/ 9 w 209"/>
                <a:gd name="T5" fmla="*/ 594 h 902"/>
                <a:gd name="T6" fmla="*/ 3 w 209"/>
                <a:gd name="T7" fmla="*/ 711 h 902"/>
                <a:gd name="T8" fmla="*/ 28 w 209"/>
                <a:gd name="T9" fmla="*/ 826 h 902"/>
                <a:gd name="T10" fmla="*/ 63 w 209"/>
                <a:gd name="T11" fmla="*/ 882 h 902"/>
                <a:gd name="T12" fmla="*/ 114 w 209"/>
                <a:gd name="T13" fmla="*/ 900 h 902"/>
                <a:gd name="T14" fmla="*/ 162 w 209"/>
                <a:gd name="T15" fmla="*/ 867 h 902"/>
                <a:gd name="T16" fmla="*/ 202 w 209"/>
                <a:gd name="T17" fmla="*/ 776 h 902"/>
                <a:gd name="T18" fmla="*/ 204 w 209"/>
                <a:gd name="T19" fmla="*/ 642 h 902"/>
                <a:gd name="T20" fmla="*/ 180 w 209"/>
                <a:gd name="T21" fmla="*/ 534 h 902"/>
                <a:gd name="T22" fmla="*/ 144 w 209"/>
                <a:gd name="T23" fmla="*/ 472 h 902"/>
                <a:gd name="T24" fmla="*/ 78 w 209"/>
                <a:gd name="T25" fmla="*/ 420 h 902"/>
                <a:gd name="T26" fmla="*/ 32 w 209"/>
                <a:gd name="T27" fmla="*/ 346 h 902"/>
                <a:gd name="T28" fmla="*/ 12 w 209"/>
                <a:gd name="T29" fmla="*/ 264 h 902"/>
                <a:gd name="T30" fmla="*/ 12 w 209"/>
                <a:gd name="T31" fmla="*/ 171 h 902"/>
                <a:gd name="T32" fmla="*/ 39 w 209"/>
                <a:gd name="T33" fmla="*/ 75 h 902"/>
                <a:gd name="T34" fmla="*/ 102 w 209"/>
                <a:gd name="T35" fmla="*/ 0 h 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902"/>
                <a:gd name="T56" fmla="*/ 209 w 209"/>
                <a:gd name="T57" fmla="*/ 902 h 9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902">
                  <a:moveTo>
                    <a:pt x="110" y="450"/>
                  </a:moveTo>
                  <a:cubicBezTo>
                    <a:pt x="101" y="455"/>
                    <a:pt x="75" y="454"/>
                    <a:pt x="58" y="478"/>
                  </a:cubicBezTo>
                  <a:cubicBezTo>
                    <a:pt x="41" y="502"/>
                    <a:pt x="18" y="555"/>
                    <a:pt x="9" y="594"/>
                  </a:cubicBezTo>
                  <a:cubicBezTo>
                    <a:pt x="0" y="633"/>
                    <a:pt x="0" y="672"/>
                    <a:pt x="3" y="711"/>
                  </a:cubicBezTo>
                  <a:cubicBezTo>
                    <a:pt x="6" y="750"/>
                    <a:pt x="18" y="798"/>
                    <a:pt x="28" y="826"/>
                  </a:cubicBezTo>
                  <a:cubicBezTo>
                    <a:pt x="38" y="854"/>
                    <a:pt x="49" y="870"/>
                    <a:pt x="63" y="882"/>
                  </a:cubicBezTo>
                  <a:cubicBezTo>
                    <a:pt x="77" y="894"/>
                    <a:pt x="98" y="902"/>
                    <a:pt x="114" y="900"/>
                  </a:cubicBezTo>
                  <a:cubicBezTo>
                    <a:pt x="130" y="898"/>
                    <a:pt x="147" y="888"/>
                    <a:pt x="162" y="867"/>
                  </a:cubicBezTo>
                  <a:cubicBezTo>
                    <a:pt x="177" y="846"/>
                    <a:pt x="195" y="813"/>
                    <a:pt x="202" y="776"/>
                  </a:cubicBezTo>
                  <a:cubicBezTo>
                    <a:pt x="209" y="739"/>
                    <a:pt x="208" y="682"/>
                    <a:pt x="204" y="642"/>
                  </a:cubicBezTo>
                  <a:cubicBezTo>
                    <a:pt x="200" y="602"/>
                    <a:pt x="190" y="562"/>
                    <a:pt x="180" y="534"/>
                  </a:cubicBezTo>
                  <a:cubicBezTo>
                    <a:pt x="170" y="506"/>
                    <a:pt x="161" y="491"/>
                    <a:pt x="144" y="472"/>
                  </a:cubicBezTo>
                  <a:cubicBezTo>
                    <a:pt x="127" y="453"/>
                    <a:pt x="97" y="441"/>
                    <a:pt x="78" y="420"/>
                  </a:cubicBezTo>
                  <a:cubicBezTo>
                    <a:pt x="59" y="399"/>
                    <a:pt x="43" y="372"/>
                    <a:pt x="32" y="346"/>
                  </a:cubicBezTo>
                  <a:cubicBezTo>
                    <a:pt x="21" y="320"/>
                    <a:pt x="15" y="293"/>
                    <a:pt x="12" y="264"/>
                  </a:cubicBezTo>
                  <a:cubicBezTo>
                    <a:pt x="9" y="235"/>
                    <a:pt x="8" y="202"/>
                    <a:pt x="12" y="171"/>
                  </a:cubicBezTo>
                  <a:cubicBezTo>
                    <a:pt x="16" y="140"/>
                    <a:pt x="24" y="104"/>
                    <a:pt x="39" y="75"/>
                  </a:cubicBezTo>
                  <a:cubicBezTo>
                    <a:pt x="54" y="46"/>
                    <a:pt x="78" y="23"/>
                    <a:pt x="102" y="0"/>
                  </a:cubicBezTo>
                </a:path>
              </a:pathLst>
            </a:custGeom>
            <a:noFill/>
            <a:ln w="19050">
              <a:solidFill>
                <a:srgbClr val="000000"/>
              </a:solidFill>
              <a:round/>
              <a:headEnd/>
              <a:tailEnd/>
            </a:ln>
          </p:spPr>
          <p:txBody>
            <a:bodyPr/>
            <a:lstStyle/>
            <a:p>
              <a:endParaRPr lang="en-US"/>
            </a:p>
          </p:txBody>
        </p:sp>
        <p:grpSp>
          <p:nvGrpSpPr>
            <p:cNvPr id="69672" name="Group 144"/>
            <p:cNvGrpSpPr>
              <a:grpSpLocks/>
            </p:cNvGrpSpPr>
            <p:nvPr/>
          </p:nvGrpSpPr>
          <p:grpSpPr bwMode="auto">
            <a:xfrm>
              <a:off x="5213" y="3824"/>
              <a:ext cx="418" cy="250"/>
              <a:chOff x="5101" y="3824"/>
              <a:chExt cx="418" cy="250"/>
            </a:xfrm>
          </p:grpSpPr>
          <p:sp>
            <p:nvSpPr>
              <p:cNvPr id="69673" name="Line 140"/>
              <p:cNvSpPr>
                <a:spLocks noChangeShapeType="1"/>
              </p:cNvSpPr>
              <p:nvPr/>
            </p:nvSpPr>
            <p:spPr bwMode="auto">
              <a:xfrm>
                <a:off x="5158" y="4035"/>
                <a:ext cx="126" cy="0"/>
              </a:xfrm>
              <a:prstGeom prst="line">
                <a:avLst/>
              </a:prstGeom>
              <a:noFill/>
              <a:ln w="19050">
                <a:solidFill>
                  <a:schemeClr val="accent2"/>
                </a:solidFill>
                <a:round/>
                <a:headEnd/>
                <a:tailEnd/>
              </a:ln>
            </p:spPr>
            <p:txBody>
              <a:bodyPr/>
              <a:lstStyle/>
              <a:p>
                <a:endParaRPr lang="en-US"/>
              </a:p>
            </p:txBody>
          </p:sp>
          <p:sp>
            <p:nvSpPr>
              <p:cNvPr id="69674" name="Text Box 141"/>
              <p:cNvSpPr txBox="1">
                <a:spLocks noChangeArrowheads="1"/>
              </p:cNvSpPr>
              <p:nvPr/>
            </p:nvSpPr>
            <p:spPr bwMode="auto">
              <a:xfrm>
                <a:off x="5101" y="3824"/>
                <a:ext cx="418" cy="250"/>
              </a:xfrm>
              <a:prstGeom prst="rect">
                <a:avLst/>
              </a:prstGeom>
              <a:noFill/>
              <a:ln w="9525">
                <a:noFill/>
                <a:miter lim="800000"/>
                <a:headEnd/>
                <a:tailEnd/>
              </a:ln>
            </p:spPr>
            <p:txBody>
              <a:bodyPr wrap="none">
                <a:spAutoFit/>
              </a:bodyPr>
              <a:lstStyle/>
              <a:p>
                <a:r>
                  <a:rPr lang="en-US" sz="2000">
                    <a:solidFill>
                      <a:schemeClr val="accent2"/>
                    </a:solidFill>
                    <a:latin typeface="Arial" charset="0"/>
                    <a:cs typeface="Arial" charset="0"/>
                  </a:rPr>
                  <a:t>S  S</a:t>
                </a:r>
                <a:endParaRPr lang="en-US" sz="2000" baseline="30000">
                  <a:solidFill>
                    <a:schemeClr val="accent2"/>
                  </a:solidFill>
                  <a:latin typeface="Arial" charset="0"/>
                  <a:cs typeface="Arial" charset="0"/>
                </a:endParaRPr>
              </a:p>
            </p:txBody>
          </p:sp>
          <p:sp>
            <p:nvSpPr>
              <p:cNvPr id="69675" name="Line 142"/>
              <p:cNvSpPr>
                <a:spLocks noChangeShapeType="1"/>
              </p:cNvSpPr>
              <p:nvPr/>
            </p:nvSpPr>
            <p:spPr bwMode="auto">
              <a:xfrm rot="-2700000">
                <a:off x="5268" y="3953"/>
                <a:ext cx="86" cy="0"/>
              </a:xfrm>
              <a:prstGeom prst="line">
                <a:avLst/>
              </a:prstGeom>
              <a:noFill/>
              <a:ln w="19050">
                <a:solidFill>
                  <a:srgbClr val="000000"/>
                </a:solidFill>
                <a:round/>
                <a:headEnd/>
                <a:tailEnd/>
              </a:ln>
            </p:spPr>
            <p:txBody>
              <a:bodyPr/>
              <a:lstStyle/>
              <a:p>
                <a:endParaRPr lang="en-US"/>
              </a:p>
            </p:txBody>
          </p:sp>
          <p:sp>
            <p:nvSpPr>
              <p:cNvPr id="69676" name="Line 143"/>
              <p:cNvSpPr>
                <a:spLocks noChangeShapeType="1"/>
              </p:cNvSpPr>
              <p:nvPr/>
            </p:nvSpPr>
            <p:spPr bwMode="auto">
              <a:xfrm rot="2700000" flipH="1">
                <a:off x="5265" y="3953"/>
                <a:ext cx="86" cy="0"/>
              </a:xfrm>
              <a:prstGeom prst="line">
                <a:avLst/>
              </a:prstGeom>
              <a:noFill/>
              <a:ln w="19050">
                <a:solidFill>
                  <a:srgbClr val="000000"/>
                </a:solidFill>
                <a:round/>
                <a:headEnd/>
                <a:tailEnd/>
              </a:ln>
            </p:spPr>
            <p:txBody>
              <a:bodyPr/>
              <a:lstStyle/>
              <a:p>
                <a:endParaRPr lang="en-US"/>
              </a:p>
            </p:txBody>
          </p:sp>
        </p:grpSp>
      </p:grpSp>
      <p:grpSp>
        <p:nvGrpSpPr>
          <p:cNvPr id="11" name="Group 166"/>
          <p:cNvGrpSpPr>
            <a:grpSpLocks/>
          </p:cNvGrpSpPr>
          <p:nvPr/>
        </p:nvGrpSpPr>
        <p:grpSpPr bwMode="auto">
          <a:xfrm>
            <a:off x="2913063" y="4727575"/>
            <a:ext cx="2365375" cy="1747838"/>
            <a:chOff x="1835" y="2978"/>
            <a:chExt cx="1490" cy="1101"/>
          </a:xfrm>
        </p:grpSpPr>
        <p:sp>
          <p:nvSpPr>
            <p:cNvPr id="69648" name="Freeform 109"/>
            <p:cNvSpPr>
              <a:spLocks/>
            </p:cNvSpPr>
            <p:nvPr/>
          </p:nvSpPr>
          <p:spPr bwMode="auto">
            <a:xfrm>
              <a:off x="2126" y="2984"/>
              <a:ext cx="753" cy="895"/>
            </a:xfrm>
            <a:custGeom>
              <a:avLst/>
              <a:gdLst>
                <a:gd name="T0" fmla="*/ 277083 w 536"/>
                <a:gd name="T1" fmla="*/ 0 h 636"/>
                <a:gd name="T2" fmla="*/ 342042 w 536"/>
                <a:gd name="T3" fmla="*/ 63135 h 636"/>
                <a:gd name="T4" fmla="*/ 342042 w 536"/>
                <a:gd name="T5" fmla="*/ 355701 h 636"/>
                <a:gd name="T6" fmla="*/ 280716 w 536"/>
                <a:gd name="T7" fmla="*/ 419157 h 636"/>
                <a:gd name="T8" fmla="*/ 0 w 536"/>
                <a:gd name="T9" fmla="*/ 417616 h 636"/>
                <a:gd name="T10" fmla="*/ 0 60000 65536"/>
                <a:gd name="T11" fmla="*/ 0 60000 65536"/>
                <a:gd name="T12" fmla="*/ 0 60000 65536"/>
                <a:gd name="T13" fmla="*/ 0 60000 65536"/>
                <a:gd name="T14" fmla="*/ 0 60000 65536"/>
                <a:gd name="T15" fmla="*/ 0 w 536"/>
                <a:gd name="T16" fmla="*/ 0 h 636"/>
                <a:gd name="T17" fmla="*/ 536 w 536"/>
                <a:gd name="T18" fmla="*/ 636 h 636"/>
              </a:gdLst>
              <a:ahLst/>
              <a:cxnLst>
                <a:cxn ang="T10">
                  <a:pos x="T0" y="T1"/>
                </a:cxn>
                <a:cxn ang="T11">
                  <a:pos x="T2" y="T3"/>
                </a:cxn>
                <a:cxn ang="T12">
                  <a:pos x="T4" y="T5"/>
                </a:cxn>
                <a:cxn ang="T13">
                  <a:pos x="T6" y="T7"/>
                </a:cxn>
                <a:cxn ang="T14">
                  <a:pos x="T8" y="T9"/>
                </a:cxn>
              </a:cxnLst>
              <a:rect l="T15" t="T16" r="T17" b="T18"/>
              <a:pathLst>
                <a:path w="536" h="636">
                  <a:moveTo>
                    <a:pt x="434" y="0"/>
                  </a:moveTo>
                  <a:lnTo>
                    <a:pt x="536" y="96"/>
                  </a:lnTo>
                  <a:lnTo>
                    <a:pt x="536" y="540"/>
                  </a:lnTo>
                  <a:lnTo>
                    <a:pt x="440" y="636"/>
                  </a:lnTo>
                  <a:lnTo>
                    <a:pt x="0" y="634"/>
                  </a:lnTo>
                </a:path>
              </a:pathLst>
            </a:custGeom>
            <a:noFill/>
            <a:ln w="38100">
              <a:solidFill>
                <a:srgbClr val="000000"/>
              </a:solidFill>
              <a:round/>
              <a:headEnd/>
              <a:tailEnd/>
            </a:ln>
          </p:spPr>
          <p:txBody>
            <a:bodyPr/>
            <a:lstStyle/>
            <a:p>
              <a:endParaRPr lang="en-US"/>
            </a:p>
          </p:txBody>
        </p:sp>
        <p:sp>
          <p:nvSpPr>
            <p:cNvPr id="69649" name="Line 110"/>
            <p:cNvSpPr>
              <a:spLocks noChangeShapeType="1"/>
            </p:cNvSpPr>
            <p:nvPr/>
          </p:nvSpPr>
          <p:spPr bwMode="auto">
            <a:xfrm>
              <a:off x="2112" y="2984"/>
              <a:ext cx="632" cy="0"/>
            </a:xfrm>
            <a:prstGeom prst="line">
              <a:avLst/>
            </a:prstGeom>
            <a:noFill/>
            <a:ln w="38100">
              <a:solidFill>
                <a:srgbClr val="000000"/>
              </a:solidFill>
              <a:round/>
              <a:headEnd/>
              <a:tailEnd/>
            </a:ln>
          </p:spPr>
          <p:txBody>
            <a:bodyPr/>
            <a:lstStyle/>
            <a:p>
              <a:endParaRPr lang="en-US"/>
            </a:p>
          </p:txBody>
        </p:sp>
        <p:sp>
          <p:nvSpPr>
            <p:cNvPr id="69650" name="Line 111"/>
            <p:cNvSpPr>
              <a:spLocks noChangeShapeType="1"/>
            </p:cNvSpPr>
            <p:nvPr/>
          </p:nvSpPr>
          <p:spPr bwMode="auto">
            <a:xfrm flipV="1">
              <a:off x="2736" y="2984"/>
              <a:ext cx="0" cy="895"/>
            </a:xfrm>
            <a:prstGeom prst="line">
              <a:avLst/>
            </a:prstGeom>
            <a:noFill/>
            <a:ln w="38100">
              <a:solidFill>
                <a:srgbClr val="000000"/>
              </a:solidFill>
              <a:round/>
              <a:headEnd/>
              <a:tailEnd/>
            </a:ln>
          </p:spPr>
          <p:txBody>
            <a:bodyPr/>
            <a:lstStyle/>
            <a:p>
              <a:endParaRPr lang="en-US"/>
            </a:p>
          </p:txBody>
        </p:sp>
        <p:sp>
          <p:nvSpPr>
            <p:cNvPr id="69651" name="Line 118"/>
            <p:cNvSpPr>
              <a:spLocks noChangeShapeType="1"/>
            </p:cNvSpPr>
            <p:nvPr/>
          </p:nvSpPr>
          <p:spPr bwMode="auto">
            <a:xfrm>
              <a:off x="1835" y="3439"/>
              <a:ext cx="273" cy="0"/>
            </a:xfrm>
            <a:prstGeom prst="line">
              <a:avLst/>
            </a:prstGeom>
            <a:noFill/>
            <a:ln w="19050">
              <a:solidFill>
                <a:srgbClr val="000000"/>
              </a:solidFill>
              <a:round/>
              <a:headEnd/>
              <a:tailEnd/>
            </a:ln>
          </p:spPr>
          <p:txBody>
            <a:bodyPr/>
            <a:lstStyle/>
            <a:p>
              <a:endParaRPr lang="en-US"/>
            </a:p>
          </p:txBody>
        </p:sp>
        <p:sp>
          <p:nvSpPr>
            <p:cNvPr id="69652" name="Line 119"/>
            <p:cNvSpPr>
              <a:spLocks noChangeShapeType="1"/>
            </p:cNvSpPr>
            <p:nvPr/>
          </p:nvSpPr>
          <p:spPr bwMode="auto">
            <a:xfrm>
              <a:off x="2162" y="3439"/>
              <a:ext cx="87" cy="0"/>
            </a:xfrm>
            <a:prstGeom prst="line">
              <a:avLst/>
            </a:prstGeom>
            <a:noFill/>
            <a:ln w="19050">
              <a:solidFill>
                <a:srgbClr val="000000"/>
              </a:solidFill>
              <a:round/>
              <a:headEnd/>
              <a:tailEnd/>
            </a:ln>
          </p:spPr>
          <p:txBody>
            <a:bodyPr/>
            <a:lstStyle/>
            <a:p>
              <a:endParaRPr lang="en-US"/>
            </a:p>
          </p:txBody>
        </p:sp>
        <p:sp>
          <p:nvSpPr>
            <p:cNvPr id="69653" name="Line 120"/>
            <p:cNvSpPr>
              <a:spLocks noChangeShapeType="1"/>
            </p:cNvSpPr>
            <p:nvPr/>
          </p:nvSpPr>
          <p:spPr bwMode="auto">
            <a:xfrm>
              <a:off x="2304" y="3439"/>
              <a:ext cx="333" cy="0"/>
            </a:xfrm>
            <a:prstGeom prst="line">
              <a:avLst/>
            </a:prstGeom>
            <a:noFill/>
            <a:ln w="19050">
              <a:solidFill>
                <a:srgbClr val="000000"/>
              </a:solidFill>
              <a:round/>
              <a:headEnd/>
              <a:tailEnd/>
            </a:ln>
          </p:spPr>
          <p:txBody>
            <a:bodyPr/>
            <a:lstStyle/>
            <a:p>
              <a:endParaRPr lang="en-US"/>
            </a:p>
          </p:txBody>
        </p:sp>
        <p:sp>
          <p:nvSpPr>
            <p:cNvPr id="69654" name="Line 121"/>
            <p:cNvSpPr>
              <a:spLocks noChangeShapeType="1"/>
            </p:cNvSpPr>
            <p:nvPr/>
          </p:nvSpPr>
          <p:spPr bwMode="auto">
            <a:xfrm>
              <a:off x="2695" y="3439"/>
              <a:ext cx="86" cy="0"/>
            </a:xfrm>
            <a:prstGeom prst="line">
              <a:avLst/>
            </a:prstGeom>
            <a:noFill/>
            <a:ln w="19050">
              <a:solidFill>
                <a:srgbClr val="000000"/>
              </a:solidFill>
              <a:round/>
              <a:headEnd/>
              <a:tailEnd/>
            </a:ln>
          </p:spPr>
          <p:txBody>
            <a:bodyPr/>
            <a:lstStyle/>
            <a:p>
              <a:endParaRPr lang="en-US"/>
            </a:p>
          </p:txBody>
        </p:sp>
        <p:sp>
          <p:nvSpPr>
            <p:cNvPr id="69655" name="Line 122"/>
            <p:cNvSpPr>
              <a:spLocks noChangeShapeType="1"/>
            </p:cNvSpPr>
            <p:nvPr/>
          </p:nvSpPr>
          <p:spPr bwMode="auto">
            <a:xfrm flipH="1">
              <a:off x="2828" y="3439"/>
              <a:ext cx="334" cy="0"/>
            </a:xfrm>
            <a:prstGeom prst="line">
              <a:avLst/>
            </a:prstGeom>
            <a:noFill/>
            <a:ln w="19050">
              <a:solidFill>
                <a:srgbClr val="000000"/>
              </a:solidFill>
              <a:round/>
              <a:headEnd/>
              <a:tailEnd/>
            </a:ln>
          </p:spPr>
          <p:txBody>
            <a:bodyPr/>
            <a:lstStyle/>
            <a:p>
              <a:endParaRPr lang="en-US"/>
            </a:p>
          </p:txBody>
        </p:sp>
        <p:sp>
          <p:nvSpPr>
            <p:cNvPr id="69656" name="Oval 123" descr="Light upward diagonal"/>
            <p:cNvSpPr>
              <a:spLocks noChangeArrowheads="1"/>
            </p:cNvSpPr>
            <p:nvPr/>
          </p:nvSpPr>
          <p:spPr bwMode="auto">
            <a:xfrm>
              <a:off x="2035" y="3430"/>
              <a:ext cx="204" cy="448"/>
            </a:xfrm>
            <a:prstGeom prst="ellipse">
              <a:avLst/>
            </a:prstGeom>
            <a:pattFill prst="ltUpDiag">
              <a:fgClr>
                <a:srgbClr val="000000"/>
              </a:fgClr>
              <a:bgClr>
                <a:schemeClr val="bg1"/>
              </a:bgClr>
            </a:pattFill>
            <a:ln w="19050">
              <a:solidFill>
                <a:srgbClr val="000000"/>
              </a:solidFill>
              <a:round/>
              <a:headEnd/>
              <a:tailEnd/>
            </a:ln>
          </p:spPr>
          <p:txBody>
            <a:bodyPr wrap="none" anchor="ctr"/>
            <a:lstStyle/>
            <a:p>
              <a:endParaRPr lang="en-US"/>
            </a:p>
          </p:txBody>
        </p:sp>
        <p:sp>
          <p:nvSpPr>
            <p:cNvPr id="69657" name="Freeform 124"/>
            <p:cNvSpPr>
              <a:spLocks/>
            </p:cNvSpPr>
            <p:nvPr/>
          </p:nvSpPr>
          <p:spPr bwMode="auto">
            <a:xfrm>
              <a:off x="2032" y="2978"/>
              <a:ext cx="209" cy="902"/>
            </a:xfrm>
            <a:custGeom>
              <a:avLst/>
              <a:gdLst>
                <a:gd name="T0" fmla="*/ 110 w 209"/>
                <a:gd name="T1" fmla="*/ 450 h 902"/>
                <a:gd name="T2" fmla="*/ 58 w 209"/>
                <a:gd name="T3" fmla="*/ 478 h 902"/>
                <a:gd name="T4" fmla="*/ 9 w 209"/>
                <a:gd name="T5" fmla="*/ 594 h 902"/>
                <a:gd name="T6" fmla="*/ 3 w 209"/>
                <a:gd name="T7" fmla="*/ 711 h 902"/>
                <a:gd name="T8" fmla="*/ 28 w 209"/>
                <a:gd name="T9" fmla="*/ 826 h 902"/>
                <a:gd name="T10" fmla="*/ 63 w 209"/>
                <a:gd name="T11" fmla="*/ 882 h 902"/>
                <a:gd name="T12" fmla="*/ 114 w 209"/>
                <a:gd name="T13" fmla="*/ 900 h 902"/>
                <a:gd name="T14" fmla="*/ 162 w 209"/>
                <a:gd name="T15" fmla="*/ 867 h 902"/>
                <a:gd name="T16" fmla="*/ 202 w 209"/>
                <a:gd name="T17" fmla="*/ 776 h 902"/>
                <a:gd name="T18" fmla="*/ 204 w 209"/>
                <a:gd name="T19" fmla="*/ 642 h 902"/>
                <a:gd name="T20" fmla="*/ 180 w 209"/>
                <a:gd name="T21" fmla="*/ 534 h 902"/>
                <a:gd name="T22" fmla="*/ 144 w 209"/>
                <a:gd name="T23" fmla="*/ 472 h 902"/>
                <a:gd name="T24" fmla="*/ 78 w 209"/>
                <a:gd name="T25" fmla="*/ 420 h 902"/>
                <a:gd name="T26" fmla="*/ 32 w 209"/>
                <a:gd name="T27" fmla="*/ 346 h 902"/>
                <a:gd name="T28" fmla="*/ 12 w 209"/>
                <a:gd name="T29" fmla="*/ 264 h 902"/>
                <a:gd name="T30" fmla="*/ 12 w 209"/>
                <a:gd name="T31" fmla="*/ 171 h 902"/>
                <a:gd name="T32" fmla="*/ 39 w 209"/>
                <a:gd name="T33" fmla="*/ 75 h 902"/>
                <a:gd name="T34" fmla="*/ 102 w 209"/>
                <a:gd name="T35" fmla="*/ 0 h 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902"/>
                <a:gd name="T56" fmla="*/ 209 w 209"/>
                <a:gd name="T57" fmla="*/ 902 h 9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902">
                  <a:moveTo>
                    <a:pt x="110" y="450"/>
                  </a:moveTo>
                  <a:cubicBezTo>
                    <a:pt x="101" y="455"/>
                    <a:pt x="75" y="454"/>
                    <a:pt x="58" y="478"/>
                  </a:cubicBezTo>
                  <a:cubicBezTo>
                    <a:pt x="41" y="502"/>
                    <a:pt x="18" y="555"/>
                    <a:pt x="9" y="594"/>
                  </a:cubicBezTo>
                  <a:cubicBezTo>
                    <a:pt x="0" y="633"/>
                    <a:pt x="0" y="672"/>
                    <a:pt x="3" y="711"/>
                  </a:cubicBezTo>
                  <a:cubicBezTo>
                    <a:pt x="6" y="750"/>
                    <a:pt x="18" y="798"/>
                    <a:pt x="28" y="826"/>
                  </a:cubicBezTo>
                  <a:cubicBezTo>
                    <a:pt x="38" y="854"/>
                    <a:pt x="49" y="870"/>
                    <a:pt x="63" y="882"/>
                  </a:cubicBezTo>
                  <a:cubicBezTo>
                    <a:pt x="77" y="894"/>
                    <a:pt x="98" y="902"/>
                    <a:pt x="114" y="900"/>
                  </a:cubicBezTo>
                  <a:cubicBezTo>
                    <a:pt x="130" y="898"/>
                    <a:pt x="147" y="888"/>
                    <a:pt x="162" y="867"/>
                  </a:cubicBezTo>
                  <a:cubicBezTo>
                    <a:pt x="177" y="846"/>
                    <a:pt x="195" y="813"/>
                    <a:pt x="202" y="776"/>
                  </a:cubicBezTo>
                  <a:cubicBezTo>
                    <a:pt x="209" y="739"/>
                    <a:pt x="208" y="682"/>
                    <a:pt x="204" y="642"/>
                  </a:cubicBezTo>
                  <a:cubicBezTo>
                    <a:pt x="200" y="602"/>
                    <a:pt x="190" y="562"/>
                    <a:pt x="180" y="534"/>
                  </a:cubicBezTo>
                  <a:cubicBezTo>
                    <a:pt x="170" y="506"/>
                    <a:pt x="161" y="491"/>
                    <a:pt x="144" y="472"/>
                  </a:cubicBezTo>
                  <a:cubicBezTo>
                    <a:pt x="127" y="453"/>
                    <a:pt x="97" y="441"/>
                    <a:pt x="78" y="420"/>
                  </a:cubicBezTo>
                  <a:cubicBezTo>
                    <a:pt x="59" y="399"/>
                    <a:pt x="43" y="372"/>
                    <a:pt x="32" y="346"/>
                  </a:cubicBezTo>
                  <a:cubicBezTo>
                    <a:pt x="21" y="320"/>
                    <a:pt x="15" y="293"/>
                    <a:pt x="12" y="264"/>
                  </a:cubicBezTo>
                  <a:cubicBezTo>
                    <a:pt x="9" y="235"/>
                    <a:pt x="8" y="202"/>
                    <a:pt x="12" y="171"/>
                  </a:cubicBezTo>
                  <a:cubicBezTo>
                    <a:pt x="16" y="140"/>
                    <a:pt x="24" y="104"/>
                    <a:pt x="39" y="75"/>
                  </a:cubicBezTo>
                  <a:cubicBezTo>
                    <a:pt x="54" y="46"/>
                    <a:pt x="78" y="23"/>
                    <a:pt x="102" y="0"/>
                  </a:cubicBezTo>
                </a:path>
              </a:pathLst>
            </a:custGeom>
            <a:noFill/>
            <a:ln w="19050">
              <a:solidFill>
                <a:srgbClr val="000000"/>
              </a:solidFill>
              <a:round/>
              <a:headEnd/>
              <a:tailEnd/>
            </a:ln>
          </p:spPr>
          <p:txBody>
            <a:bodyPr/>
            <a:lstStyle/>
            <a:p>
              <a:endParaRPr lang="en-US"/>
            </a:p>
          </p:txBody>
        </p:sp>
        <p:sp>
          <p:nvSpPr>
            <p:cNvPr id="69658" name="Line 152"/>
            <p:cNvSpPr>
              <a:spLocks noChangeShapeType="1"/>
            </p:cNvSpPr>
            <p:nvPr/>
          </p:nvSpPr>
          <p:spPr bwMode="auto">
            <a:xfrm rot="5400000" flipV="1">
              <a:off x="2805" y="3798"/>
              <a:ext cx="245" cy="245"/>
            </a:xfrm>
            <a:prstGeom prst="line">
              <a:avLst/>
            </a:prstGeom>
            <a:noFill/>
            <a:ln w="19050">
              <a:solidFill>
                <a:schemeClr val="accent2"/>
              </a:solidFill>
              <a:round/>
              <a:headEnd type="arrow" w="sm" len="lg"/>
              <a:tailEnd/>
            </a:ln>
          </p:spPr>
          <p:txBody>
            <a:bodyPr/>
            <a:lstStyle/>
            <a:p>
              <a:endParaRPr lang="en-US"/>
            </a:p>
          </p:txBody>
        </p:sp>
        <p:sp>
          <p:nvSpPr>
            <p:cNvPr id="69659" name="Line 154"/>
            <p:cNvSpPr>
              <a:spLocks noChangeShapeType="1"/>
            </p:cNvSpPr>
            <p:nvPr/>
          </p:nvSpPr>
          <p:spPr bwMode="auto">
            <a:xfrm>
              <a:off x="3043" y="4040"/>
              <a:ext cx="126" cy="0"/>
            </a:xfrm>
            <a:prstGeom prst="line">
              <a:avLst/>
            </a:prstGeom>
            <a:noFill/>
            <a:ln w="19050">
              <a:solidFill>
                <a:schemeClr val="accent2"/>
              </a:solidFill>
              <a:round/>
              <a:headEnd/>
              <a:tailEnd/>
            </a:ln>
          </p:spPr>
          <p:txBody>
            <a:bodyPr/>
            <a:lstStyle/>
            <a:p>
              <a:endParaRPr lang="en-US"/>
            </a:p>
          </p:txBody>
        </p:sp>
        <p:sp>
          <p:nvSpPr>
            <p:cNvPr id="69660" name="Text Box 155"/>
            <p:cNvSpPr txBox="1">
              <a:spLocks noChangeArrowheads="1"/>
            </p:cNvSpPr>
            <p:nvPr/>
          </p:nvSpPr>
          <p:spPr bwMode="auto">
            <a:xfrm>
              <a:off x="2986" y="3829"/>
              <a:ext cx="339" cy="250"/>
            </a:xfrm>
            <a:prstGeom prst="rect">
              <a:avLst/>
            </a:prstGeom>
            <a:noFill/>
            <a:ln w="9525">
              <a:noFill/>
              <a:miter lim="800000"/>
              <a:headEnd/>
              <a:tailEnd/>
            </a:ln>
          </p:spPr>
          <p:txBody>
            <a:bodyPr wrap="none">
              <a:spAutoFit/>
            </a:bodyPr>
            <a:lstStyle/>
            <a:p>
              <a:r>
                <a:rPr lang="en-US" sz="2000">
                  <a:solidFill>
                    <a:srgbClr val="FF0000"/>
                  </a:solidFill>
                  <a:latin typeface="Arial" charset="0"/>
                  <a:cs typeface="Arial" charset="0"/>
                </a:rPr>
                <a:t>C</a:t>
              </a:r>
              <a:r>
                <a:rPr lang="en-US" sz="2000">
                  <a:solidFill>
                    <a:schemeClr val="accent2"/>
                  </a:solidFill>
                  <a:latin typeface="Arial" charset="0"/>
                  <a:cs typeface="Arial" charset="0"/>
                </a:rPr>
                <a:t>S</a:t>
              </a:r>
              <a:endParaRPr lang="en-US" sz="2000" baseline="30000">
                <a:solidFill>
                  <a:schemeClr val="accent2"/>
                </a:solidFill>
                <a:latin typeface="Arial" charset="0"/>
                <a:cs typeface="Arial" charset="0"/>
              </a:endParaRPr>
            </a:p>
          </p:txBody>
        </p:sp>
      </p:grpSp>
      <p:sp>
        <p:nvSpPr>
          <p:cNvPr id="45214" name="Rectangle 158"/>
          <p:cNvSpPr>
            <a:spLocks noChangeArrowheads="1"/>
          </p:cNvSpPr>
          <p:nvPr/>
        </p:nvSpPr>
        <p:spPr bwMode="auto">
          <a:xfrm>
            <a:off x="5592763" y="5191125"/>
            <a:ext cx="455612" cy="457200"/>
          </a:xfrm>
          <a:prstGeom prst="rect">
            <a:avLst/>
          </a:prstGeom>
          <a:noFill/>
          <a:ln w="9525">
            <a:noFill/>
            <a:miter lim="800000"/>
            <a:headEnd/>
            <a:tailEnd/>
          </a:ln>
        </p:spPr>
        <p:txBody>
          <a:bodyPr wrap="none">
            <a:spAutoFit/>
          </a:bodyPr>
          <a:lstStyle/>
          <a:p>
            <a:r>
              <a:rPr lang="en-US" sz="2400">
                <a:solidFill>
                  <a:srgbClr val="000000"/>
                </a:solidFill>
                <a:latin typeface="Arial" charset="0"/>
              </a:rPr>
              <a:t>or</a:t>
            </a:r>
            <a:endParaRPr lang="th-TH" sz="2400">
              <a:solidFill>
                <a:srgbClr val="000000"/>
              </a:solidFill>
              <a:latin typeface="Arial" charset="0"/>
            </a:endParaRPr>
          </a:p>
        </p:txBody>
      </p:sp>
      <p:sp>
        <p:nvSpPr>
          <p:cNvPr id="45220" name="AutoShape 164"/>
          <p:cNvSpPr>
            <a:spLocks noChangeArrowheads="1"/>
          </p:cNvSpPr>
          <p:nvPr/>
        </p:nvSpPr>
        <p:spPr bwMode="auto">
          <a:xfrm>
            <a:off x="5842000" y="2844800"/>
            <a:ext cx="444500" cy="50800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5102"/>
                                        </p:tgtEl>
                                        <p:attrNameLst>
                                          <p:attrName>style.visibility</p:attrName>
                                        </p:attrNameLst>
                                      </p:cBhvr>
                                      <p:to>
                                        <p:strVal val="visible"/>
                                      </p:to>
                                    </p:set>
                                    <p:animEffect transition="in" filter="fade">
                                      <p:cBhvr>
                                        <p:cTn id="12" dur="1000"/>
                                        <p:tgtEl>
                                          <p:spTgt spid="45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100"/>
                                        </p:tgtEl>
                                        <p:attrNameLst>
                                          <p:attrName>style.visibility</p:attrName>
                                        </p:attrNameLst>
                                      </p:cBhvr>
                                      <p:to>
                                        <p:strVal val="visible"/>
                                      </p:to>
                                    </p:set>
                                    <p:animEffect transition="in" filter="fade">
                                      <p:cBhvr>
                                        <p:cTn id="17" dur="1000"/>
                                        <p:tgtEl>
                                          <p:spTgt spid="4510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45220"/>
                                        </p:tgtEl>
                                        <p:attrNameLst>
                                          <p:attrName>style.visibility</p:attrName>
                                        </p:attrNameLst>
                                      </p:cBhvr>
                                      <p:to>
                                        <p:strVal val="visible"/>
                                      </p:to>
                                    </p:set>
                                    <p:animEffect transition="in" filter="slide(fromLeft)">
                                      <p:cBhvr>
                                        <p:cTn id="36" dur="500"/>
                                        <p:tgtEl>
                                          <p:spTgt spid="45220"/>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45164"/>
                                        </p:tgtEl>
                                        <p:attrNameLst>
                                          <p:attrName>style.visibility</p:attrName>
                                        </p:attrNameLst>
                                      </p:cBhvr>
                                      <p:to>
                                        <p:strVal val="visible"/>
                                      </p:to>
                                    </p:set>
                                    <p:animEffect transition="in" filter="slide(fromBottom)">
                                      <p:cBhvr>
                                        <p:cTn id="49" dur="500"/>
                                        <p:tgtEl>
                                          <p:spTgt spid="4516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45214"/>
                                        </p:tgtEl>
                                        <p:attrNameLst>
                                          <p:attrName>style.visibility</p:attrName>
                                        </p:attrNameLst>
                                      </p:cBhvr>
                                      <p:to>
                                        <p:strVal val="visible"/>
                                      </p:to>
                                    </p:set>
                                    <p:animEffect transition="in" filter="slide(fromLeft)">
                                      <p:cBhvr>
                                        <p:cTn id="58" dur="1000"/>
                                        <p:tgtEl>
                                          <p:spTgt spid="45214"/>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2" grpId="0" animBg="1"/>
      <p:bldP spid="45164" grpId="0" animBg="1"/>
      <p:bldP spid="45214" grpId="0"/>
      <p:bldP spid="452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5"/>
          <p:cNvGrpSpPr>
            <a:grpSpLocks/>
          </p:cNvGrpSpPr>
          <p:nvPr/>
        </p:nvGrpSpPr>
        <p:grpSpPr bwMode="auto">
          <a:xfrm>
            <a:off x="5526088" y="3546475"/>
            <a:ext cx="1389062" cy="1862138"/>
            <a:chOff x="3305" y="1977"/>
            <a:chExt cx="777" cy="1041"/>
          </a:xfrm>
        </p:grpSpPr>
        <p:pic>
          <p:nvPicPr>
            <p:cNvPr id="70736" name="Picture 155"/>
            <p:cNvPicPr>
              <a:picLocks noChangeAspect="1" noChangeArrowheads="1"/>
            </p:cNvPicPr>
            <p:nvPr/>
          </p:nvPicPr>
          <p:blipFill>
            <a:blip r:embed="rId2">
              <a:clrChange>
                <a:clrFrom>
                  <a:srgbClr val="FEFEFE"/>
                </a:clrFrom>
                <a:clrTo>
                  <a:srgbClr val="FEFEFE">
                    <a:alpha val="0"/>
                  </a:srgbClr>
                </a:clrTo>
              </a:clrChange>
              <a:lum bright="-6000" contrast="6000"/>
            </a:blip>
            <a:srcRect/>
            <a:stretch>
              <a:fillRect/>
            </a:stretch>
          </p:blipFill>
          <p:spPr bwMode="auto">
            <a:xfrm>
              <a:off x="3305" y="1980"/>
              <a:ext cx="777" cy="1038"/>
            </a:xfrm>
            <a:prstGeom prst="rect">
              <a:avLst/>
            </a:prstGeom>
            <a:noFill/>
            <a:ln w="9525">
              <a:noFill/>
              <a:miter lim="800000"/>
              <a:headEnd/>
              <a:tailEnd/>
            </a:ln>
          </p:spPr>
        </p:pic>
        <p:sp>
          <p:nvSpPr>
            <p:cNvPr id="70737" name="Freeform 174"/>
            <p:cNvSpPr>
              <a:spLocks/>
            </p:cNvSpPr>
            <p:nvPr/>
          </p:nvSpPr>
          <p:spPr bwMode="auto">
            <a:xfrm>
              <a:off x="3708" y="1977"/>
              <a:ext cx="249" cy="927"/>
            </a:xfrm>
            <a:custGeom>
              <a:avLst/>
              <a:gdLst>
                <a:gd name="T0" fmla="*/ 0 w 249"/>
                <a:gd name="T1" fmla="*/ 873 h 927"/>
                <a:gd name="T2" fmla="*/ 117 w 249"/>
                <a:gd name="T3" fmla="*/ 786 h 927"/>
                <a:gd name="T4" fmla="*/ 123 w 249"/>
                <a:gd name="T5" fmla="*/ 705 h 927"/>
                <a:gd name="T6" fmla="*/ 129 w 249"/>
                <a:gd name="T7" fmla="*/ 627 h 927"/>
                <a:gd name="T8" fmla="*/ 138 w 249"/>
                <a:gd name="T9" fmla="*/ 537 h 927"/>
                <a:gd name="T10" fmla="*/ 147 w 249"/>
                <a:gd name="T11" fmla="*/ 405 h 927"/>
                <a:gd name="T12" fmla="*/ 132 w 249"/>
                <a:gd name="T13" fmla="*/ 258 h 927"/>
                <a:gd name="T14" fmla="*/ 147 w 249"/>
                <a:gd name="T15" fmla="*/ 114 h 927"/>
                <a:gd name="T16" fmla="*/ 147 w 249"/>
                <a:gd name="T17" fmla="*/ 0 h 927"/>
                <a:gd name="T18" fmla="*/ 231 w 249"/>
                <a:gd name="T19" fmla="*/ 0 h 927"/>
                <a:gd name="T20" fmla="*/ 246 w 249"/>
                <a:gd name="T21" fmla="*/ 585 h 927"/>
                <a:gd name="T22" fmla="*/ 249 w 249"/>
                <a:gd name="T23" fmla="*/ 786 h 927"/>
                <a:gd name="T24" fmla="*/ 42 w 249"/>
                <a:gd name="T25" fmla="*/ 927 h 927"/>
                <a:gd name="T26" fmla="*/ 0 w 249"/>
                <a:gd name="T27" fmla="*/ 873 h 9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927"/>
                <a:gd name="T44" fmla="*/ 249 w 249"/>
                <a:gd name="T45" fmla="*/ 927 h 9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927">
                  <a:moveTo>
                    <a:pt x="0" y="873"/>
                  </a:moveTo>
                  <a:lnTo>
                    <a:pt x="117" y="786"/>
                  </a:lnTo>
                  <a:lnTo>
                    <a:pt x="123" y="705"/>
                  </a:lnTo>
                  <a:lnTo>
                    <a:pt x="129" y="627"/>
                  </a:lnTo>
                  <a:lnTo>
                    <a:pt x="138" y="537"/>
                  </a:lnTo>
                  <a:lnTo>
                    <a:pt x="147" y="405"/>
                  </a:lnTo>
                  <a:lnTo>
                    <a:pt x="132" y="258"/>
                  </a:lnTo>
                  <a:lnTo>
                    <a:pt x="147" y="114"/>
                  </a:lnTo>
                  <a:lnTo>
                    <a:pt x="147" y="0"/>
                  </a:lnTo>
                  <a:lnTo>
                    <a:pt x="231" y="0"/>
                  </a:lnTo>
                  <a:lnTo>
                    <a:pt x="246" y="585"/>
                  </a:lnTo>
                  <a:lnTo>
                    <a:pt x="249" y="786"/>
                  </a:lnTo>
                  <a:lnTo>
                    <a:pt x="42" y="927"/>
                  </a:lnTo>
                  <a:lnTo>
                    <a:pt x="0" y="873"/>
                  </a:lnTo>
                  <a:close/>
                </a:path>
              </a:pathLst>
            </a:custGeom>
            <a:solidFill>
              <a:schemeClr val="bg1"/>
            </a:solidFill>
            <a:ln w="9525">
              <a:noFill/>
              <a:round/>
              <a:headEnd/>
              <a:tailEnd/>
            </a:ln>
          </p:spPr>
          <p:txBody>
            <a:bodyPr/>
            <a:lstStyle/>
            <a:p>
              <a:endParaRPr lang="en-US"/>
            </a:p>
          </p:txBody>
        </p:sp>
      </p:grpSp>
      <p:sp>
        <p:nvSpPr>
          <p:cNvPr id="70659" name="Rectangle 10"/>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ROUNDED-END  SHAPES</a:t>
            </a:r>
          </a:p>
        </p:txBody>
      </p:sp>
      <p:grpSp>
        <p:nvGrpSpPr>
          <p:cNvPr id="3" name="Group 145"/>
          <p:cNvGrpSpPr>
            <a:grpSpLocks/>
          </p:cNvGrpSpPr>
          <p:nvPr/>
        </p:nvGrpSpPr>
        <p:grpSpPr bwMode="auto">
          <a:xfrm>
            <a:off x="661988" y="2960688"/>
            <a:ext cx="3178175" cy="1817687"/>
            <a:chOff x="417" y="1865"/>
            <a:chExt cx="2002" cy="1145"/>
          </a:xfrm>
        </p:grpSpPr>
        <p:grpSp>
          <p:nvGrpSpPr>
            <p:cNvPr id="70716" name="Group 17"/>
            <p:cNvGrpSpPr>
              <a:grpSpLocks/>
            </p:cNvGrpSpPr>
            <p:nvPr/>
          </p:nvGrpSpPr>
          <p:grpSpPr bwMode="auto">
            <a:xfrm>
              <a:off x="526" y="1976"/>
              <a:ext cx="1783" cy="924"/>
              <a:chOff x="430" y="864"/>
              <a:chExt cx="1783" cy="924"/>
            </a:xfrm>
          </p:grpSpPr>
          <p:sp>
            <p:nvSpPr>
              <p:cNvPr id="70731" name="Rectangle 16"/>
              <p:cNvSpPr>
                <a:spLocks noChangeArrowheads="1"/>
              </p:cNvSpPr>
              <p:nvPr/>
            </p:nvSpPr>
            <p:spPr bwMode="auto">
              <a:xfrm>
                <a:off x="876" y="864"/>
                <a:ext cx="882" cy="921"/>
              </a:xfrm>
              <a:prstGeom prst="rect">
                <a:avLst/>
              </a:prstGeom>
              <a:solidFill>
                <a:srgbClr val="33CCFF"/>
              </a:solidFill>
              <a:ln w="9525">
                <a:noFill/>
                <a:miter lim="800000"/>
                <a:headEnd/>
                <a:tailEnd/>
              </a:ln>
            </p:spPr>
            <p:txBody>
              <a:bodyPr wrap="none" anchor="ctr"/>
              <a:lstStyle/>
              <a:p>
                <a:endParaRPr lang="en-US"/>
              </a:p>
            </p:txBody>
          </p:sp>
          <p:sp>
            <p:nvSpPr>
              <p:cNvPr id="70732" name="Arc 11"/>
              <p:cNvSpPr>
                <a:spLocks/>
              </p:cNvSpPr>
              <p:nvPr/>
            </p:nvSpPr>
            <p:spPr bwMode="auto">
              <a:xfrm flipH="1">
                <a:off x="430" y="86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0733" name="Arc 13"/>
              <p:cNvSpPr>
                <a:spLocks/>
              </p:cNvSpPr>
              <p:nvPr/>
            </p:nvSpPr>
            <p:spPr bwMode="auto">
              <a:xfrm>
                <a:off x="1750" y="86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0734" name="Line 14"/>
              <p:cNvSpPr>
                <a:spLocks noChangeShapeType="1"/>
              </p:cNvSpPr>
              <p:nvPr/>
            </p:nvSpPr>
            <p:spPr bwMode="auto">
              <a:xfrm>
                <a:off x="889" y="864"/>
                <a:ext cx="864" cy="0"/>
              </a:xfrm>
              <a:prstGeom prst="line">
                <a:avLst/>
              </a:prstGeom>
              <a:noFill/>
              <a:ln w="38100">
                <a:solidFill>
                  <a:srgbClr val="000000"/>
                </a:solidFill>
                <a:round/>
                <a:headEnd/>
                <a:tailEnd/>
              </a:ln>
            </p:spPr>
            <p:txBody>
              <a:bodyPr/>
              <a:lstStyle/>
              <a:p>
                <a:endParaRPr lang="en-US"/>
              </a:p>
            </p:txBody>
          </p:sp>
          <p:sp>
            <p:nvSpPr>
              <p:cNvPr id="70735" name="Line 15"/>
              <p:cNvSpPr>
                <a:spLocks noChangeShapeType="1"/>
              </p:cNvSpPr>
              <p:nvPr/>
            </p:nvSpPr>
            <p:spPr bwMode="auto">
              <a:xfrm>
                <a:off x="892" y="1788"/>
                <a:ext cx="864" cy="0"/>
              </a:xfrm>
              <a:prstGeom prst="line">
                <a:avLst/>
              </a:prstGeom>
              <a:noFill/>
              <a:ln w="38100">
                <a:solidFill>
                  <a:srgbClr val="000000"/>
                </a:solidFill>
                <a:round/>
                <a:headEnd/>
                <a:tailEnd/>
              </a:ln>
            </p:spPr>
            <p:txBody>
              <a:bodyPr/>
              <a:lstStyle/>
              <a:p>
                <a:endParaRPr lang="en-US"/>
              </a:p>
            </p:txBody>
          </p:sp>
        </p:grpSp>
        <p:sp>
          <p:nvSpPr>
            <p:cNvPr id="70717" name="Oval 18"/>
            <p:cNvSpPr>
              <a:spLocks noChangeArrowheads="1"/>
            </p:cNvSpPr>
            <p:nvPr/>
          </p:nvSpPr>
          <p:spPr bwMode="auto">
            <a:xfrm>
              <a:off x="753" y="2210"/>
              <a:ext cx="461" cy="461"/>
            </a:xfrm>
            <a:prstGeom prst="ellipse">
              <a:avLst/>
            </a:prstGeom>
            <a:solidFill>
              <a:schemeClr val="bg1"/>
            </a:solidFill>
            <a:ln w="38100">
              <a:solidFill>
                <a:srgbClr val="000000"/>
              </a:solidFill>
              <a:round/>
              <a:headEnd/>
              <a:tailEnd/>
            </a:ln>
          </p:spPr>
          <p:txBody>
            <a:bodyPr wrap="none" anchor="ctr"/>
            <a:lstStyle/>
            <a:p>
              <a:endParaRPr lang="en-US"/>
            </a:p>
          </p:txBody>
        </p:sp>
        <p:sp>
          <p:nvSpPr>
            <p:cNvPr id="70718" name="Oval 23"/>
            <p:cNvSpPr>
              <a:spLocks noChangeArrowheads="1"/>
            </p:cNvSpPr>
            <p:nvPr/>
          </p:nvSpPr>
          <p:spPr bwMode="auto">
            <a:xfrm>
              <a:off x="1614" y="2207"/>
              <a:ext cx="461" cy="461"/>
            </a:xfrm>
            <a:prstGeom prst="ellipse">
              <a:avLst/>
            </a:prstGeom>
            <a:solidFill>
              <a:schemeClr val="bg1"/>
            </a:solidFill>
            <a:ln w="38100">
              <a:solidFill>
                <a:srgbClr val="000000"/>
              </a:solidFill>
              <a:round/>
              <a:headEnd/>
              <a:tailEnd/>
            </a:ln>
          </p:spPr>
          <p:txBody>
            <a:bodyPr wrap="none" anchor="ctr"/>
            <a:lstStyle/>
            <a:p>
              <a:endParaRPr lang="en-US"/>
            </a:p>
          </p:txBody>
        </p:sp>
        <p:sp>
          <p:nvSpPr>
            <p:cNvPr id="70719" name="Line 24"/>
            <p:cNvSpPr>
              <a:spLocks noChangeShapeType="1"/>
            </p:cNvSpPr>
            <p:nvPr/>
          </p:nvSpPr>
          <p:spPr bwMode="auto">
            <a:xfrm>
              <a:off x="1061" y="2440"/>
              <a:ext cx="254" cy="0"/>
            </a:xfrm>
            <a:prstGeom prst="line">
              <a:avLst/>
            </a:prstGeom>
            <a:noFill/>
            <a:ln w="19050">
              <a:solidFill>
                <a:srgbClr val="000000"/>
              </a:solidFill>
              <a:round/>
              <a:headEnd/>
              <a:tailEnd/>
            </a:ln>
          </p:spPr>
          <p:txBody>
            <a:bodyPr/>
            <a:lstStyle/>
            <a:p>
              <a:endParaRPr lang="en-US"/>
            </a:p>
          </p:txBody>
        </p:sp>
        <p:sp>
          <p:nvSpPr>
            <p:cNvPr id="70720" name="Line 25"/>
            <p:cNvSpPr>
              <a:spLocks noChangeShapeType="1"/>
            </p:cNvSpPr>
            <p:nvPr/>
          </p:nvSpPr>
          <p:spPr bwMode="auto">
            <a:xfrm flipV="1">
              <a:off x="984" y="1865"/>
              <a:ext cx="0" cy="490"/>
            </a:xfrm>
            <a:prstGeom prst="line">
              <a:avLst/>
            </a:prstGeom>
            <a:noFill/>
            <a:ln w="19050">
              <a:solidFill>
                <a:srgbClr val="000000"/>
              </a:solidFill>
              <a:round/>
              <a:headEnd/>
              <a:tailEnd/>
            </a:ln>
          </p:spPr>
          <p:txBody>
            <a:bodyPr/>
            <a:lstStyle/>
            <a:p>
              <a:endParaRPr lang="en-US"/>
            </a:p>
          </p:txBody>
        </p:sp>
        <p:sp>
          <p:nvSpPr>
            <p:cNvPr id="70721" name="Line 26"/>
            <p:cNvSpPr>
              <a:spLocks noChangeShapeType="1"/>
            </p:cNvSpPr>
            <p:nvPr/>
          </p:nvSpPr>
          <p:spPr bwMode="auto">
            <a:xfrm>
              <a:off x="984" y="2517"/>
              <a:ext cx="0" cy="493"/>
            </a:xfrm>
            <a:prstGeom prst="line">
              <a:avLst/>
            </a:prstGeom>
            <a:noFill/>
            <a:ln w="19050">
              <a:solidFill>
                <a:srgbClr val="000000"/>
              </a:solidFill>
              <a:round/>
              <a:headEnd/>
              <a:tailEnd/>
            </a:ln>
          </p:spPr>
          <p:txBody>
            <a:bodyPr/>
            <a:lstStyle/>
            <a:p>
              <a:endParaRPr lang="en-US"/>
            </a:p>
          </p:txBody>
        </p:sp>
        <p:sp>
          <p:nvSpPr>
            <p:cNvPr id="70722" name="Line 27"/>
            <p:cNvSpPr>
              <a:spLocks noChangeShapeType="1"/>
            </p:cNvSpPr>
            <p:nvPr/>
          </p:nvSpPr>
          <p:spPr bwMode="auto">
            <a:xfrm flipH="1">
              <a:off x="417" y="2440"/>
              <a:ext cx="486" cy="0"/>
            </a:xfrm>
            <a:prstGeom prst="line">
              <a:avLst/>
            </a:prstGeom>
            <a:noFill/>
            <a:ln w="19050">
              <a:solidFill>
                <a:srgbClr val="000000"/>
              </a:solidFill>
              <a:round/>
              <a:headEnd/>
              <a:tailEnd/>
            </a:ln>
          </p:spPr>
          <p:txBody>
            <a:bodyPr/>
            <a:lstStyle/>
            <a:p>
              <a:endParaRPr lang="en-US"/>
            </a:p>
          </p:txBody>
        </p:sp>
        <p:sp>
          <p:nvSpPr>
            <p:cNvPr id="70723" name="Line 28"/>
            <p:cNvSpPr>
              <a:spLocks noChangeShapeType="1"/>
            </p:cNvSpPr>
            <p:nvPr/>
          </p:nvSpPr>
          <p:spPr bwMode="auto">
            <a:xfrm>
              <a:off x="940" y="2440"/>
              <a:ext cx="85" cy="0"/>
            </a:xfrm>
            <a:prstGeom prst="line">
              <a:avLst/>
            </a:prstGeom>
            <a:noFill/>
            <a:ln w="19050">
              <a:solidFill>
                <a:srgbClr val="000000"/>
              </a:solidFill>
              <a:round/>
              <a:headEnd/>
              <a:tailEnd/>
            </a:ln>
          </p:spPr>
          <p:txBody>
            <a:bodyPr/>
            <a:lstStyle/>
            <a:p>
              <a:endParaRPr lang="en-US"/>
            </a:p>
          </p:txBody>
        </p:sp>
        <p:sp>
          <p:nvSpPr>
            <p:cNvPr id="70724" name="Line 29"/>
            <p:cNvSpPr>
              <a:spLocks noChangeShapeType="1"/>
            </p:cNvSpPr>
            <p:nvPr/>
          </p:nvSpPr>
          <p:spPr bwMode="auto">
            <a:xfrm rot="5400000">
              <a:off x="939" y="2438"/>
              <a:ext cx="87" cy="0"/>
            </a:xfrm>
            <a:prstGeom prst="line">
              <a:avLst/>
            </a:prstGeom>
            <a:noFill/>
            <a:ln w="19050">
              <a:solidFill>
                <a:srgbClr val="000000"/>
              </a:solidFill>
              <a:round/>
              <a:headEnd/>
              <a:tailEnd/>
            </a:ln>
          </p:spPr>
          <p:txBody>
            <a:bodyPr/>
            <a:lstStyle/>
            <a:p>
              <a:endParaRPr lang="en-US"/>
            </a:p>
          </p:txBody>
        </p:sp>
        <p:sp>
          <p:nvSpPr>
            <p:cNvPr id="70725" name="Line 39"/>
            <p:cNvSpPr>
              <a:spLocks noChangeShapeType="1"/>
            </p:cNvSpPr>
            <p:nvPr/>
          </p:nvSpPr>
          <p:spPr bwMode="auto">
            <a:xfrm flipH="1">
              <a:off x="1512" y="2440"/>
              <a:ext cx="263" cy="0"/>
            </a:xfrm>
            <a:prstGeom prst="line">
              <a:avLst/>
            </a:prstGeom>
            <a:noFill/>
            <a:ln w="19050">
              <a:solidFill>
                <a:srgbClr val="000000"/>
              </a:solidFill>
              <a:round/>
              <a:headEnd/>
              <a:tailEnd/>
            </a:ln>
          </p:spPr>
          <p:txBody>
            <a:bodyPr/>
            <a:lstStyle/>
            <a:p>
              <a:endParaRPr lang="en-US"/>
            </a:p>
          </p:txBody>
        </p:sp>
        <p:sp>
          <p:nvSpPr>
            <p:cNvPr id="70726" name="Line 40"/>
            <p:cNvSpPr>
              <a:spLocks noChangeShapeType="1"/>
            </p:cNvSpPr>
            <p:nvPr/>
          </p:nvSpPr>
          <p:spPr bwMode="auto">
            <a:xfrm flipH="1" flipV="1">
              <a:off x="1852" y="1865"/>
              <a:ext cx="0" cy="490"/>
            </a:xfrm>
            <a:prstGeom prst="line">
              <a:avLst/>
            </a:prstGeom>
            <a:noFill/>
            <a:ln w="19050">
              <a:solidFill>
                <a:srgbClr val="000000"/>
              </a:solidFill>
              <a:round/>
              <a:headEnd/>
              <a:tailEnd/>
            </a:ln>
          </p:spPr>
          <p:txBody>
            <a:bodyPr/>
            <a:lstStyle/>
            <a:p>
              <a:endParaRPr lang="en-US"/>
            </a:p>
          </p:txBody>
        </p:sp>
        <p:sp>
          <p:nvSpPr>
            <p:cNvPr id="70727" name="Line 41"/>
            <p:cNvSpPr>
              <a:spLocks noChangeShapeType="1"/>
            </p:cNvSpPr>
            <p:nvPr/>
          </p:nvSpPr>
          <p:spPr bwMode="auto">
            <a:xfrm flipH="1">
              <a:off x="1852" y="2514"/>
              <a:ext cx="0" cy="487"/>
            </a:xfrm>
            <a:prstGeom prst="line">
              <a:avLst/>
            </a:prstGeom>
            <a:noFill/>
            <a:ln w="19050">
              <a:solidFill>
                <a:srgbClr val="000000"/>
              </a:solidFill>
              <a:round/>
              <a:headEnd/>
              <a:tailEnd/>
            </a:ln>
          </p:spPr>
          <p:txBody>
            <a:bodyPr/>
            <a:lstStyle/>
            <a:p>
              <a:endParaRPr lang="en-US"/>
            </a:p>
          </p:txBody>
        </p:sp>
        <p:sp>
          <p:nvSpPr>
            <p:cNvPr id="70728" name="Line 42"/>
            <p:cNvSpPr>
              <a:spLocks noChangeShapeType="1"/>
            </p:cNvSpPr>
            <p:nvPr/>
          </p:nvSpPr>
          <p:spPr bwMode="auto">
            <a:xfrm>
              <a:off x="1933" y="2440"/>
              <a:ext cx="486" cy="0"/>
            </a:xfrm>
            <a:prstGeom prst="line">
              <a:avLst/>
            </a:prstGeom>
            <a:noFill/>
            <a:ln w="19050">
              <a:solidFill>
                <a:srgbClr val="000000"/>
              </a:solidFill>
              <a:round/>
              <a:headEnd/>
              <a:tailEnd/>
            </a:ln>
          </p:spPr>
          <p:txBody>
            <a:bodyPr/>
            <a:lstStyle/>
            <a:p>
              <a:endParaRPr lang="en-US"/>
            </a:p>
          </p:txBody>
        </p:sp>
        <p:sp>
          <p:nvSpPr>
            <p:cNvPr id="70729" name="Line 43"/>
            <p:cNvSpPr>
              <a:spLocks noChangeShapeType="1"/>
            </p:cNvSpPr>
            <p:nvPr/>
          </p:nvSpPr>
          <p:spPr bwMode="auto">
            <a:xfrm flipH="1">
              <a:off x="1811" y="2440"/>
              <a:ext cx="85" cy="0"/>
            </a:xfrm>
            <a:prstGeom prst="line">
              <a:avLst/>
            </a:prstGeom>
            <a:noFill/>
            <a:ln w="19050">
              <a:solidFill>
                <a:srgbClr val="000000"/>
              </a:solidFill>
              <a:round/>
              <a:headEnd/>
              <a:tailEnd/>
            </a:ln>
          </p:spPr>
          <p:txBody>
            <a:bodyPr/>
            <a:lstStyle/>
            <a:p>
              <a:endParaRPr lang="en-US"/>
            </a:p>
          </p:txBody>
        </p:sp>
        <p:sp>
          <p:nvSpPr>
            <p:cNvPr id="70730" name="Line 44"/>
            <p:cNvSpPr>
              <a:spLocks noChangeShapeType="1"/>
            </p:cNvSpPr>
            <p:nvPr/>
          </p:nvSpPr>
          <p:spPr bwMode="auto">
            <a:xfrm rot="16200000" flipH="1">
              <a:off x="1809" y="2438"/>
              <a:ext cx="87" cy="0"/>
            </a:xfrm>
            <a:prstGeom prst="line">
              <a:avLst/>
            </a:prstGeom>
            <a:noFill/>
            <a:ln w="19050">
              <a:solidFill>
                <a:srgbClr val="000000"/>
              </a:solidFill>
              <a:round/>
              <a:headEnd/>
              <a:tailEnd/>
            </a:ln>
          </p:spPr>
          <p:txBody>
            <a:bodyPr/>
            <a:lstStyle/>
            <a:p>
              <a:endParaRPr lang="en-US"/>
            </a:p>
          </p:txBody>
        </p:sp>
      </p:grpSp>
      <p:grpSp>
        <p:nvGrpSpPr>
          <p:cNvPr id="5" name="Group 146"/>
          <p:cNvGrpSpPr>
            <a:grpSpLocks/>
          </p:cNvGrpSpPr>
          <p:nvPr/>
        </p:nvGrpSpPr>
        <p:grpSpPr bwMode="auto">
          <a:xfrm>
            <a:off x="833438" y="5626100"/>
            <a:ext cx="2828925" cy="923925"/>
            <a:chOff x="525" y="3544"/>
            <a:chExt cx="1782" cy="582"/>
          </a:xfrm>
        </p:grpSpPr>
        <p:sp>
          <p:nvSpPr>
            <p:cNvPr id="70705" name="Rectangle 54"/>
            <p:cNvSpPr>
              <a:spLocks noChangeArrowheads="1"/>
            </p:cNvSpPr>
            <p:nvPr/>
          </p:nvSpPr>
          <p:spPr bwMode="auto">
            <a:xfrm>
              <a:off x="525" y="3733"/>
              <a:ext cx="1782" cy="216"/>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70706" name="Line 55"/>
            <p:cNvSpPr>
              <a:spLocks noChangeShapeType="1"/>
            </p:cNvSpPr>
            <p:nvPr/>
          </p:nvSpPr>
          <p:spPr bwMode="auto">
            <a:xfrm>
              <a:off x="753" y="3727"/>
              <a:ext cx="0" cy="228"/>
            </a:xfrm>
            <a:prstGeom prst="line">
              <a:avLst/>
            </a:prstGeom>
            <a:noFill/>
            <a:ln w="19050">
              <a:solidFill>
                <a:srgbClr val="000000"/>
              </a:solidFill>
              <a:prstDash val="dash"/>
              <a:round/>
              <a:headEnd/>
              <a:tailEnd/>
            </a:ln>
          </p:spPr>
          <p:txBody>
            <a:bodyPr/>
            <a:lstStyle/>
            <a:p>
              <a:endParaRPr lang="en-US"/>
            </a:p>
          </p:txBody>
        </p:sp>
        <p:sp>
          <p:nvSpPr>
            <p:cNvPr id="70707" name="Line 56"/>
            <p:cNvSpPr>
              <a:spLocks noChangeShapeType="1"/>
            </p:cNvSpPr>
            <p:nvPr/>
          </p:nvSpPr>
          <p:spPr bwMode="auto">
            <a:xfrm>
              <a:off x="1212" y="3724"/>
              <a:ext cx="0" cy="228"/>
            </a:xfrm>
            <a:prstGeom prst="line">
              <a:avLst/>
            </a:prstGeom>
            <a:noFill/>
            <a:ln w="19050">
              <a:solidFill>
                <a:srgbClr val="000000"/>
              </a:solidFill>
              <a:prstDash val="dash"/>
              <a:round/>
              <a:headEnd/>
              <a:tailEnd/>
            </a:ln>
          </p:spPr>
          <p:txBody>
            <a:bodyPr/>
            <a:lstStyle/>
            <a:p>
              <a:endParaRPr lang="en-US"/>
            </a:p>
          </p:txBody>
        </p:sp>
        <p:sp>
          <p:nvSpPr>
            <p:cNvPr id="70708" name="Line 57"/>
            <p:cNvSpPr>
              <a:spLocks noChangeShapeType="1"/>
            </p:cNvSpPr>
            <p:nvPr/>
          </p:nvSpPr>
          <p:spPr bwMode="auto">
            <a:xfrm>
              <a:off x="1614" y="3730"/>
              <a:ext cx="0" cy="228"/>
            </a:xfrm>
            <a:prstGeom prst="line">
              <a:avLst/>
            </a:prstGeom>
            <a:noFill/>
            <a:ln w="19050">
              <a:solidFill>
                <a:srgbClr val="000000"/>
              </a:solidFill>
              <a:prstDash val="dash"/>
              <a:round/>
              <a:headEnd/>
              <a:tailEnd/>
            </a:ln>
          </p:spPr>
          <p:txBody>
            <a:bodyPr/>
            <a:lstStyle/>
            <a:p>
              <a:endParaRPr lang="en-US"/>
            </a:p>
          </p:txBody>
        </p:sp>
        <p:sp>
          <p:nvSpPr>
            <p:cNvPr id="70709" name="Line 58"/>
            <p:cNvSpPr>
              <a:spLocks noChangeShapeType="1"/>
            </p:cNvSpPr>
            <p:nvPr/>
          </p:nvSpPr>
          <p:spPr bwMode="auto">
            <a:xfrm>
              <a:off x="2073" y="3727"/>
              <a:ext cx="0" cy="228"/>
            </a:xfrm>
            <a:prstGeom prst="line">
              <a:avLst/>
            </a:prstGeom>
            <a:noFill/>
            <a:ln w="19050">
              <a:solidFill>
                <a:srgbClr val="000000"/>
              </a:solidFill>
              <a:prstDash val="dash"/>
              <a:round/>
              <a:headEnd/>
              <a:tailEnd/>
            </a:ln>
          </p:spPr>
          <p:txBody>
            <a:bodyPr/>
            <a:lstStyle/>
            <a:p>
              <a:endParaRPr lang="en-US"/>
            </a:p>
          </p:txBody>
        </p:sp>
        <p:sp>
          <p:nvSpPr>
            <p:cNvPr id="70710" name="Line 59"/>
            <p:cNvSpPr>
              <a:spLocks noChangeShapeType="1"/>
            </p:cNvSpPr>
            <p:nvPr/>
          </p:nvSpPr>
          <p:spPr bwMode="auto">
            <a:xfrm>
              <a:off x="984" y="3550"/>
              <a:ext cx="0" cy="235"/>
            </a:xfrm>
            <a:prstGeom prst="line">
              <a:avLst/>
            </a:prstGeom>
            <a:noFill/>
            <a:ln w="19050">
              <a:solidFill>
                <a:srgbClr val="000000"/>
              </a:solidFill>
              <a:round/>
              <a:headEnd/>
              <a:tailEnd/>
            </a:ln>
          </p:spPr>
          <p:txBody>
            <a:bodyPr/>
            <a:lstStyle/>
            <a:p>
              <a:endParaRPr lang="en-US"/>
            </a:p>
          </p:txBody>
        </p:sp>
        <p:sp>
          <p:nvSpPr>
            <p:cNvPr id="70711" name="Line 61"/>
            <p:cNvSpPr>
              <a:spLocks noChangeShapeType="1"/>
            </p:cNvSpPr>
            <p:nvPr/>
          </p:nvSpPr>
          <p:spPr bwMode="auto">
            <a:xfrm rot="16200000" flipH="1">
              <a:off x="871" y="4014"/>
              <a:ext cx="225" cy="0"/>
            </a:xfrm>
            <a:prstGeom prst="line">
              <a:avLst/>
            </a:prstGeom>
            <a:noFill/>
            <a:ln w="19050">
              <a:solidFill>
                <a:srgbClr val="000000"/>
              </a:solidFill>
              <a:round/>
              <a:headEnd/>
              <a:tailEnd/>
            </a:ln>
          </p:spPr>
          <p:txBody>
            <a:bodyPr/>
            <a:lstStyle/>
            <a:p>
              <a:endParaRPr lang="en-US"/>
            </a:p>
          </p:txBody>
        </p:sp>
        <p:sp>
          <p:nvSpPr>
            <p:cNvPr id="70712" name="Line 62"/>
            <p:cNvSpPr>
              <a:spLocks noChangeShapeType="1"/>
            </p:cNvSpPr>
            <p:nvPr/>
          </p:nvSpPr>
          <p:spPr bwMode="auto">
            <a:xfrm rot="-5400000">
              <a:off x="955" y="3844"/>
              <a:ext cx="58" cy="0"/>
            </a:xfrm>
            <a:prstGeom prst="line">
              <a:avLst/>
            </a:prstGeom>
            <a:noFill/>
            <a:ln w="19050">
              <a:solidFill>
                <a:srgbClr val="000000"/>
              </a:solidFill>
              <a:round/>
              <a:headEnd/>
              <a:tailEnd/>
            </a:ln>
          </p:spPr>
          <p:txBody>
            <a:bodyPr/>
            <a:lstStyle/>
            <a:p>
              <a:endParaRPr lang="en-US"/>
            </a:p>
          </p:txBody>
        </p:sp>
        <p:sp>
          <p:nvSpPr>
            <p:cNvPr id="70713" name="Line 63"/>
            <p:cNvSpPr>
              <a:spLocks noChangeShapeType="1"/>
            </p:cNvSpPr>
            <p:nvPr/>
          </p:nvSpPr>
          <p:spPr bwMode="auto">
            <a:xfrm>
              <a:off x="1851" y="3544"/>
              <a:ext cx="0" cy="235"/>
            </a:xfrm>
            <a:prstGeom prst="line">
              <a:avLst/>
            </a:prstGeom>
            <a:noFill/>
            <a:ln w="19050">
              <a:solidFill>
                <a:srgbClr val="000000"/>
              </a:solidFill>
              <a:round/>
              <a:headEnd/>
              <a:tailEnd/>
            </a:ln>
          </p:spPr>
          <p:txBody>
            <a:bodyPr/>
            <a:lstStyle/>
            <a:p>
              <a:endParaRPr lang="en-US"/>
            </a:p>
          </p:txBody>
        </p:sp>
        <p:sp>
          <p:nvSpPr>
            <p:cNvPr id="70714" name="Line 64"/>
            <p:cNvSpPr>
              <a:spLocks noChangeShapeType="1"/>
            </p:cNvSpPr>
            <p:nvPr/>
          </p:nvSpPr>
          <p:spPr bwMode="auto">
            <a:xfrm rot="16200000" flipH="1">
              <a:off x="1738" y="4008"/>
              <a:ext cx="225" cy="0"/>
            </a:xfrm>
            <a:prstGeom prst="line">
              <a:avLst/>
            </a:prstGeom>
            <a:noFill/>
            <a:ln w="19050">
              <a:solidFill>
                <a:srgbClr val="000000"/>
              </a:solidFill>
              <a:round/>
              <a:headEnd/>
              <a:tailEnd/>
            </a:ln>
          </p:spPr>
          <p:txBody>
            <a:bodyPr/>
            <a:lstStyle/>
            <a:p>
              <a:endParaRPr lang="en-US"/>
            </a:p>
          </p:txBody>
        </p:sp>
        <p:sp>
          <p:nvSpPr>
            <p:cNvPr id="70715" name="Line 65"/>
            <p:cNvSpPr>
              <a:spLocks noChangeShapeType="1"/>
            </p:cNvSpPr>
            <p:nvPr/>
          </p:nvSpPr>
          <p:spPr bwMode="auto">
            <a:xfrm rot="-5400000">
              <a:off x="1822" y="3838"/>
              <a:ext cx="58" cy="0"/>
            </a:xfrm>
            <a:prstGeom prst="line">
              <a:avLst/>
            </a:prstGeom>
            <a:noFill/>
            <a:ln w="19050">
              <a:solidFill>
                <a:srgbClr val="000000"/>
              </a:solidFill>
              <a:round/>
              <a:headEnd/>
              <a:tailEnd/>
            </a:ln>
          </p:spPr>
          <p:txBody>
            <a:bodyPr/>
            <a:lstStyle/>
            <a:p>
              <a:endParaRPr lang="en-US"/>
            </a:p>
          </p:txBody>
        </p:sp>
      </p:grpSp>
      <p:sp>
        <p:nvSpPr>
          <p:cNvPr id="48194" name="Line 66"/>
          <p:cNvSpPr>
            <a:spLocks noChangeShapeType="1"/>
          </p:cNvSpPr>
          <p:nvPr/>
        </p:nvSpPr>
        <p:spPr bwMode="auto">
          <a:xfrm flipV="1">
            <a:off x="2938463" y="3333750"/>
            <a:ext cx="538162" cy="538163"/>
          </a:xfrm>
          <a:prstGeom prst="line">
            <a:avLst/>
          </a:prstGeom>
          <a:noFill/>
          <a:ln w="19050">
            <a:solidFill>
              <a:srgbClr val="000000"/>
            </a:solidFill>
            <a:round/>
            <a:headEnd/>
            <a:tailEnd type="arrow" w="sm" len="lg"/>
          </a:ln>
        </p:spPr>
        <p:txBody>
          <a:bodyPr/>
          <a:lstStyle/>
          <a:p>
            <a:endParaRPr lang="en-US"/>
          </a:p>
        </p:txBody>
      </p:sp>
      <p:sp>
        <p:nvSpPr>
          <p:cNvPr id="48195" name="Line 67"/>
          <p:cNvSpPr>
            <a:spLocks noChangeShapeType="1"/>
          </p:cNvSpPr>
          <p:nvPr/>
        </p:nvSpPr>
        <p:spPr bwMode="auto">
          <a:xfrm flipV="1">
            <a:off x="3457575" y="3033713"/>
            <a:ext cx="319088" cy="319087"/>
          </a:xfrm>
          <a:prstGeom prst="line">
            <a:avLst/>
          </a:prstGeom>
          <a:noFill/>
          <a:ln w="19050">
            <a:solidFill>
              <a:srgbClr val="000000"/>
            </a:solidFill>
            <a:round/>
            <a:headEnd/>
            <a:tailEnd type="none" w="sm" len="lg"/>
          </a:ln>
        </p:spPr>
        <p:txBody>
          <a:bodyPr/>
          <a:lstStyle/>
          <a:p>
            <a:endParaRPr lang="en-US"/>
          </a:p>
        </p:txBody>
      </p:sp>
      <p:sp>
        <p:nvSpPr>
          <p:cNvPr id="48196" name="Line 68"/>
          <p:cNvSpPr>
            <a:spLocks noChangeShapeType="1"/>
          </p:cNvSpPr>
          <p:nvPr/>
        </p:nvSpPr>
        <p:spPr bwMode="auto">
          <a:xfrm>
            <a:off x="3771900" y="3038475"/>
            <a:ext cx="209550" cy="0"/>
          </a:xfrm>
          <a:prstGeom prst="line">
            <a:avLst/>
          </a:prstGeom>
          <a:noFill/>
          <a:ln w="19050">
            <a:solidFill>
              <a:srgbClr val="000000"/>
            </a:solidFill>
            <a:round/>
            <a:headEnd/>
            <a:tailEnd/>
          </a:ln>
        </p:spPr>
        <p:txBody>
          <a:bodyPr/>
          <a:lstStyle/>
          <a:p>
            <a:endParaRPr lang="en-US"/>
          </a:p>
        </p:txBody>
      </p:sp>
      <p:sp>
        <p:nvSpPr>
          <p:cNvPr id="48197" name="Text Box 69"/>
          <p:cNvSpPr txBox="1">
            <a:spLocks noChangeArrowheads="1"/>
          </p:cNvSpPr>
          <p:nvPr/>
        </p:nvSpPr>
        <p:spPr bwMode="auto">
          <a:xfrm>
            <a:off x="3722688" y="2682875"/>
            <a:ext cx="65087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R12</a:t>
            </a:r>
            <a:endParaRPr lang="th-TH" sz="2000">
              <a:solidFill>
                <a:srgbClr val="000000"/>
              </a:solidFill>
              <a:latin typeface="Arial" charset="0"/>
            </a:endParaRPr>
          </a:p>
        </p:txBody>
      </p:sp>
      <p:grpSp>
        <p:nvGrpSpPr>
          <p:cNvPr id="6" name="Group 147"/>
          <p:cNvGrpSpPr>
            <a:grpSpLocks/>
          </p:cNvGrpSpPr>
          <p:nvPr/>
        </p:nvGrpSpPr>
        <p:grpSpPr bwMode="auto">
          <a:xfrm>
            <a:off x="384175" y="2449513"/>
            <a:ext cx="1087438" cy="1058862"/>
            <a:chOff x="242" y="1543"/>
            <a:chExt cx="685" cy="667"/>
          </a:xfrm>
        </p:grpSpPr>
        <p:sp>
          <p:nvSpPr>
            <p:cNvPr id="70702" name="Line 70"/>
            <p:cNvSpPr>
              <a:spLocks noChangeShapeType="1"/>
            </p:cNvSpPr>
            <p:nvPr/>
          </p:nvSpPr>
          <p:spPr bwMode="auto">
            <a:xfrm rot="6300000" flipV="1">
              <a:off x="548" y="1831"/>
              <a:ext cx="379" cy="379"/>
            </a:xfrm>
            <a:prstGeom prst="line">
              <a:avLst/>
            </a:prstGeom>
            <a:noFill/>
            <a:ln w="19050">
              <a:solidFill>
                <a:srgbClr val="000000"/>
              </a:solidFill>
              <a:round/>
              <a:headEnd/>
              <a:tailEnd type="arrow" w="sm" len="lg"/>
            </a:ln>
          </p:spPr>
          <p:txBody>
            <a:bodyPr/>
            <a:lstStyle/>
            <a:p>
              <a:endParaRPr lang="en-US"/>
            </a:p>
          </p:txBody>
        </p:sp>
        <p:sp>
          <p:nvSpPr>
            <p:cNvPr id="70703" name="Line 71"/>
            <p:cNvSpPr>
              <a:spLocks noChangeShapeType="1"/>
            </p:cNvSpPr>
            <p:nvPr/>
          </p:nvSpPr>
          <p:spPr bwMode="auto">
            <a:xfrm flipH="1">
              <a:off x="495" y="1790"/>
              <a:ext cx="111" cy="0"/>
            </a:xfrm>
            <a:prstGeom prst="line">
              <a:avLst/>
            </a:prstGeom>
            <a:noFill/>
            <a:ln w="19050">
              <a:solidFill>
                <a:srgbClr val="000000"/>
              </a:solidFill>
              <a:round/>
              <a:headEnd/>
              <a:tailEnd/>
            </a:ln>
          </p:spPr>
          <p:txBody>
            <a:bodyPr/>
            <a:lstStyle/>
            <a:p>
              <a:endParaRPr lang="en-US"/>
            </a:p>
          </p:txBody>
        </p:sp>
        <p:sp>
          <p:nvSpPr>
            <p:cNvPr id="70704" name="Text Box 72"/>
            <p:cNvSpPr txBox="1">
              <a:spLocks noChangeArrowheads="1"/>
            </p:cNvSpPr>
            <p:nvPr/>
          </p:nvSpPr>
          <p:spPr bwMode="auto">
            <a:xfrm>
              <a:off x="242" y="1543"/>
              <a:ext cx="426" cy="288"/>
            </a:xfrm>
            <a:prstGeom prst="rect">
              <a:avLst/>
            </a:prstGeom>
            <a:noFill/>
            <a:ln w="9525">
              <a:noFill/>
              <a:miter lim="800000"/>
              <a:headEnd/>
              <a:tailEnd/>
            </a:ln>
          </p:spPr>
          <p:txBody>
            <a:bodyPr wrap="none">
              <a:spAutoFit/>
            </a:bodyPr>
            <a:lstStyle/>
            <a:p>
              <a:r>
                <a:rPr lang="en-US" sz="2400" i="1">
                  <a:solidFill>
                    <a:srgbClr val="000000"/>
                  </a:solidFill>
                  <a:latin typeface="Symbol" pitchFamily="18" charset="2"/>
                </a:rPr>
                <a:t>f</a:t>
              </a:r>
              <a:r>
                <a:rPr lang="en-US" sz="1600" i="1">
                  <a:solidFill>
                    <a:srgbClr val="000000"/>
                  </a:solidFill>
                  <a:latin typeface="Symbol" pitchFamily="18" charset="2"/>
                </a:rPr>
                <a:t> </a:t>
              </a:r>
              <a:r>
                <a:rPr lang="en-US" sz="2000">
                  <a:solidFill>
                    <a:srgbClr val="000000"/>
                  </a:solidFill>
                  <a:latin typeface="Arial" charset="0"/>
                </a:rPr>
                <a:t>12</a:t>
              </a:r>
              <a:endParaRPr lang="th-TH" sz="2000">
                <a:solidFill>
                  <a:srgbClr val="000000"/>
                </a:solidFill>
                <a:latin typeface="Arial" charset="0"/>
              </a:endParaRPr>
            </a:p>
          </p:txBody>
        </p:sp>
      </p:grpSp>
      <p:grpSp>
        <p:nvGrpSpPr>
          <p:cNvPr id="7" name="Group 149"/>
          <p:cNvGrpSpPr>
            <a:grpSpLocks/>
          </p:cNvGrpSpPr>
          <p:nvPr/>
        </p:nvGrpSpPr>
        <p:grpSpPr bwMode="auto">
          <a:xfrm>
            <a:off x="1538288" y="4759325"/>
            <a:ext cx="1423987" cy="441325"/>
            <a:chOff x="969" y="2998"/>
            <a:chExt cx="897" cy="278"/>
          </a:xfrm>
        </p:grpSpPr>
        <p:sp>
          <p:nvSpPr>
            <p:cNvPr id="70698" name="Line 73"/>
            <p:cNvSpPr>
              <a:spLocks noChangeShapeType="1"/>
            </p:cNvSpPr>
            <p:nvPr/>
          </p:nvSpPr>
          <p:spPr bwMode="auto">
            <a:xfrm>
              <a:off x="984" y="3044"/>
              <a:ext cx="0" cy="232"/>
            </a:xfrm>
            <a:prstGeom prst="line">
              <a:avLst/>
            </a:prstGeom>
            <a:noFill/>
            <a:ln w="19050">
              <a:solidFill>
                <a:srgbClr val="000000"/>
              </a:solidFill>
              <a:round/>
              <a:headEnd/>
              <a:tailEnd/>
            </a:ln>
          </p:spPr>
          <p:txBody>
            <a:bodyPr/>
            <a:lstStyle/>
            <a:p>
              <a:endParaRPr lang="en-US"/>
            </a:p>
          </p:txBody>
        </p:sp>
        <p:sp>
          <p:nvSpPr>
            <p:cNvPr id="70699" name="Line 74"/>
            <p:cNvSpPr>
              <a:spLocks noChangeShapeType="1"/>
            </p:cNvSpPr>
            <p:nvPr/>
          </p:nvSpPr>
          <p:spPr bwMode="auto">
            <a:xfrm>
              <a:off x="1851" y="3038"/>
              <a:ext cx="0" cy="238"/>
            </a:xfrm>
            <a:prstGeom prst="line">
              <a:avLst/>
            </a:prstGeom>
            <a:noFill/>
            <a:ln w="19050">
              <a:solidFill>
                <a:srgbClr val="000000"/>
              </a:solidFill>
              <a:round/>
              <a:headEnd/>
              <a:tailEnd/>
            </a:ln>
          </p:spPr>
          <p:txBody>
            <a:bodyPr/>
            <a:lstStyle/>
            <a:p>
              <a:endParaRPr lang="en-US"/>
            </a:p>
          </p:txBody>
        </p:sp>
        <p:sp>
          <p:nvSpPr>
            <p:cNvPr id="70700" name="Line 75"/>
            <p:cNvSpPr>
              <a:spLocks noChangeShapeType="1"/>
            </p:cNvSpPr>
            <p:nvPr/>
          </p:nvSpPr>
          <p:spPr bwMode="auto">
            <a:xfrm>
              <a:off x="969" y="3215"/>
              <a:ext cx="897" cy="0"/>
            </a:xfrm>
            <a:prstGeom prst="line">
              <a:avLst/>
            </a:prstGeom>
            <a:noFill/>
            <a:ln w="19050">
              <a:solidFill>
                <a:srgbClr val="000000"/>
              </a:solidFill>
              <a:round/>
              <a:headEnd type="arrow" w="sm" len="lg"/>
              <a:tailEnd type="arrow" w="sm" len="lg"/>
            </a:ln>
          </p:spPr>
          <p:txBody>
            <a:bodyPr/>
            <a:lstStyle/>
            <a:p>
              <a:endParaRPr lang="en-US"/>
            </a:p>
          </p:txBody>
        </p:sp>
        <p:sp>
          <p:nvSpPr>
            <p:cNvPr id="70701" name="Text Box 76"/>
            <p:cNvSpPr txBox="1">
              <a:spLocks noChangeArrowheads="1"/>
            </p:cNvSpPr>
            <p:nvPr/>
          </p:nvSpPr>
          <p:spPr bwMode="auto">
            <a:xfrm>
              <a:off x="1289" y="2998"/>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21</a:t>
              </a:r>
              <a:endParaRPr lang="th-TH" sz="2000">
                <a:solidFill>
                  <a:srgbClr val="000000"/>
                </a:solidFill>
                <a:latin typeface="Arial" charset="0"/>
              </a:endParaRPr>
            </a:p>
          </p:txBody>
        </p:sp>
      </p:grpSp>
      <p:grpSp>
        <p:nvGrpSpPr>
          <p:cNvPr id="8" name="Group 148"/>
          <p:cNvGrpSpPr>
            <a:grpSpLocks/>
          </p:cNvGrpSpPr>
          <p:nvPr/>
        </p:nvGrpSpPr>
        <p:grpSpPr bwMode="auto">
          <a:xfrm>
            <a:off x="3733800" y="5557838"/>
            <a:ext cx="581025" cy="1081087"/>
            <a:chOff x="2352" y="3501"/>
            <a:chExt cx="366" cy="681"/>
          </a:xfrm>
        </p:grpSpPr>
        <p:sp>
          <p:nvSpPr>
            <p:cNvPr id="70693" name="Line 77"/>
            <p:cNvSpPr>
              <a:spLocks noChangeShapeType="1"/>
            </p:cNvSpPr>
            <p:nvPr/>
          </p:nvSpPr>
          <p:spPr bwMode="auto">
            <a:xfrm>
              <a:off x="2352" y="3732"/>
              <a:ext cx="360" cy="0"/>
            </a:xfrm>
            <a:prstGeom prst="line">
              <a:avLst/>
            </a:prstGeom>
            <a:noFill/>
            <a:ln w="19050">
              <a:solidFill>
                <a:srgbClr val="000000"/>
              </a:solidFill>
              <a:round/>
              <a:headEnd/>
              <a:tailEnd/>
            </a:ln>
          </p:spPr>
          <p:txBody>
            <a:bodyPr/>
            <a:lstStyle/>
            <a:p>
              <a:endParaRPr lang="en-US"/>
            </a:p>
          </p:txBody>
        </p:sp>
        <p:sp>
          <p:nvSpPr>
            <p:cNvPr id="70694" name="Line 78"/>
            <p:cNvSpPr>
              <a:spLocks noChangeShapeType="1"/>
            </p:cNvSpPr>
            <p:nvPr/>
          </p:nvSpPr>
          <p:spPr bwMode="auto">
            <a:xfrm>
              <a:off x="2358" y="3948"/>
              <a:ext cx="360" cy="0"/>
            </a:xfrm>
            <a:prstGeom prst="line">
              <a:avLst/>
            </a:prstGeom>
            <a:noFill/>
            <a:ln w="19050">
              <a:solidFill>
                <a:srgbClr val="000000"/>
              </a:solidFill>
              <a:round/>
              <a:headEnd/>
              <a:tailEnd/>
            </a:ln>
          </p:spPr>
          <p:txBody>
            <a:bodyPr/>
            <a:lstStyle/>
            <a:p>
              <a:endParaRPr lang="en-US"/>
            </a:p>
          </p:txBody>
        </p:sp>
        <p:sp>
          <p:nvSpPr>
            <p:cNvPr id="70695" name="Line 79"/>
            <p:cNvSpPr>
              <a:spLocks noChangeShapeType="1"/>
            </p:cNvSpPr>
            <p:nvPr/>
          </p:nvSpPr>
          <p:spPr bwMode="auto">
            <a:xfrm>
              <a:off x="2655" y="3501"/>
              <a:ext cx="0" cy="249"/>
            </a:xfrm>
            <a:prstGeom prst="line">
              <a:avLst/>
            </a:prstGeom>
            <a:noFill/>
            <a:ln w="19050">
              <a:solidFill>
                <a:srgbClr val="000000"/>
              </a:solidFill>
              <a:round/>
              <a:headEnd/>
              <a:tailEnd type="arrow" w="sm" len="lg"/>
            </a:ln>
          </p:spPr>
          <p:txBody>
            <a:bodyPr/>
            <a:lstStyle/>
            <a:p>
              <a:endParaRPr lang="en-US"/>
            </a:p>
          </p:txBody>
        </p:sp>
        <p:sp>
          <p:nvSpPr>
            <p:cNvPr id="70696" name="Line 80"/>
            <p:cNvSpPr>
              <a:spLocks noChangeShapeType="1"/>
            </p:cNvSpPr>
            <p:nvPr/>
          </p:nvSpPr>
          <p:spPr bwMode="auto">
            <a:xfrm flipV="1">
              <a:off x="2655" y="3933"/>
              <a:ext cx="0" cy="249"/>
            </a:xfrm>
            <a:prstGeom prst="line">
              <a:avLst/>
            </a:prstGeom>
            <a:noFill/>
            <a:ln w="19050">
              <a:solidFill>
                <a:srgbClr val="000000"/>
              </a:solidFill>
              <a:round/>
              <a:headEnd/>
              <a:tailEnd type="arrow" w="sm" len="lg"/>
            </a:ln>
          </p:spPr>
          <p:txBody>
            <a:bodyPr/>
            <a:lstStyle/>
            <a:p>
              <a:endParaRPr lang="en-US"/>
            </a:p>
          </p:txBody>
        </p:sp>
        <p:sp>
          <p:nvSpPr>
            <p:cNvPr id="70697" name="Text Box 81"/>
            <p:cNvSpPr txBox="1">
              <a:spLocks noChangeArrowheads="1"/>
            </p:cNvSpPr>
            <p:nvPr/>
          </p:nvSpPr>
          <p:spPr bwMode="auto">
            <a:xfrm rot="-5400000">
              <a:off x="2469" y="3716"/>
              <a:ext cx="205" cy="250"/>
            </a:xfrm>
            <a:prstGeom prst="rect">
              <a:avLst/>
            </a:prstGeom>
            <a:noFill/>
            <a:ln w="9525">
              <a:noFill/>
              <a:miter lim="800000"/>
              <a:headEnd/>
              <a:tailEnd/>
            </a:ln>
          </p:spPr>
          <p:txBody>
            <a:bodyPr wrap="none">
              <a:spAutoFit/>
            </a:bodyPr>
            <a:lstStyle/>
            <a:p>
              <a:r>
                <a:rPr lang="en-US" sz="2000">
                  <a:solidFill>
                    <a:srgbClr val="000000"/>
                  </a:solidFill>
                  <a:latin typeface="Arial" charset="0"/>
                </a:rPr>
                <a:t>5</a:t>
              </a:r>
              <a:endParaRPr lang="th-TH" sz="2000">
                <a:solidFill>
                  <a:srgbClr val="000000"/>
                </a:solidFill>
                <a:latin typeface="Arial" charset="0"/>
              </a:endParaRPr>
            </a:p>
          </p:txBody>
        </p:sp>
      </p:grpSp>
      <p:sp>
        <p:nvSpPr>
          <p:cNvPr id="48267" name="Rectangle 139"/>
          <p:cNvSpPr>
            <a:spLocks noChangeArrowheads="1"/>
          </p:cNvSpPr>
          <p:nvPr/>
        </p:nvSpPr>
        <p:spPr bwMode="auto">
          <a:xfrm>
            <a:off x="444500" y="952500"/>
            <a:ext cx="8293100" cy="1289050"/>
          </a:xfrm>
          <a:prstGeom prst="rect">
            <a:avLst/>
          </a:prstGeom>
          <a:solidFill>
            <a:srgbClr val="FFFF99"/>
          </a:solidFill>
          <a:ln w="9525">
            <a:noFill/>
            <a:miter lim="800000"/>
            <a:headEnd/>
            <a:tailEnd/>
          </a:ln>
        </p:spPr>
        <p:txBody>
          <a:bodyPr wrap="none" anchor="ctr"/>
          <a:lstStyle/>
          <a:p>
            <a:endParaRPr lang="en-US"/>
          </a:p>
        </p:txBody>
      </p:sp>
      <p:grpSp>
        <p:nvGrpSpPr>
          <p:cNvPr id="9" name="Group 144"/>
          <p:cNvGrpSpPr>
            <a:grpSpLocks/>
          </p:cNvGrpSpPr>
          <p:nvPr/>
        </p:nvGrpSpPr>
        <p:grpSpPr bwMode="auto">
          <a:xfrm>
            <a:off x="600075" y="965200"/>
            <a:ext cx="7788275" cy="1154113"/>
            <a:chOff x="378" y="608"/>
            <a:chExt cx="4906" cy="727"/>
          </a:xfrm>
        </p:grpSpPr>
        <p:sp>
          <p:nvSpPr>
            <p:cNvPr id="70691" name="Text Box 141"/>
            <p:cNvSpPr txBox="1">
              <a:spLocks noChangeArrowheads="1"/>
            </p:cNvSpPr>
            <p:nvPr/>
          </p:nvSpPr>
          <p:spPr bwMode="auto">
            <a:xfrm>
              <a:off x="607" y="608"/>
              <a:ext cx="4677"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Dimensioned according to the manufacturing </a:t>
              </a:r>
            </a:p>
            <a:p>
              <a:pPr>
                <a:lnSpc>
                  <a:spcPct val="130000"/>
                </a:lnSpc>
              </a:pPr>
              <a:r>
                <a:rPr lang="en-US" sz="2800">
                  <a:solidFill>
                    <a:srgbClr val="000000"/>
                  </a:solidFill>
                  <a:latin typeface="Arial" charset="0"/>
                  <a:cs typeface="Arial" charset="0"/>
                </a:rPr>
                <a:t>method used.</a:t>
              </a:r>
            </a:p>
          </p:txBody>
        </p:sp>
        <p:sp>
          <p:nvSpPr>
            <p:cNvPr id="48270" name="Rectangle 142"/>
            <p:cNvSpPr>
              <a:spLocks noChangeArrowheads="1"/>
            </p:cNvSpPr>
            <p:nvPr/>
          </p:nvSpPr>
          <p:spPr bwMode="auto">
            <a:xfrm>
              <a:off x="37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a:p>
          </p:txBody>
        </p:sp>
      </p:grpSp>
      <p:sp>
        <p:nvSpPr>
          <p:cNvPr id="48285" name="Rectangle 157"/>
          <p:cNvSpPr>
            <a:spLocks noChangeArrowheads="1"/>
          </p:cNvSpPr>
          <p:nvPr/>
        </p:nvSpPr>
        <p:spPr bwMode="auto">
          <a:xfrm>
            <a:off x="5430838" y="5583238"/>
            <a:ext cx="2828925" cy="342900"/>
          </a:xfrm>
          <a:prstGeom prst="rect">
            <a:avLst/>
          </a:prstGeom>
          <a:solidFill>
            <a:srgbClr val="33CCFF"/>
          </a:solidFill>
          <a:ln w="38100">
            <a:solidFill>
              <a:srgbClr val="000000"/>
            </a:solidFill>
            <a:miter lim="800000"/>
            <a:headEnd/>
            <a:tailEnd/>
          </a:ln>
        </p:spPr>
        <p:txBody>
          <a:bodyPr wrap="none" anchor="ctr"/>
          <a:lstStyle/>
          <a:p>
            <a:endParaRPr lang="en-US"/>
          </a:p>
        </p:txBody>
      </p:sp>
      <p:grpSp>
        <p:nvGrpSpPr>
          <p:cNvPr id="10" name="Group 188"/>
          <p:cNvGrpSpPr>
            <a:grpSpLocks/>
          </p:cNvGrpSpPr>
          <p:nvPr/>
        </p:nvGrpSpPr>
        <p:grpSpPr bwMode="auto">
          <a:xfrm>
            <a:off x="5792788" y="5568950"/>
            <a:ext cx="728662" cy="366713"/>
            <a:chOff x="3689" y="3684"/>
            <a:chExt cx="459" cy="231"/>
          </a:xfrm>
        </p:grpSpPr>
        <p:sp>
          <p:nvSpPr>
            <p:cNvPr id="70689" name="Line 158"/>
            <p:cNvSpPr>
              <a:spLocks noChangeShapeType="1"/>
            </p:cNvSpPr>
            <p:nvPr/>
          </p:nvSpPr>
          <p:spPr bwMode="auto">
            <a:xfrm>
              <a:off x="3689" y="3687"/>
              <a:ext cx="0" cy="228"/>
            </a:xfrm>
            <a:prstGeom prst="line">
              <a:avLst/>
            </a:prstGeom>
            <a:noFill/>
            <a:ln w="19050">
              <a:solidFill>
                <a:srgbClr val="000000"/>
              </a:solidFill>
              <a:prstDash val="dash"/>
              <a:round/>
              <a:headEnd/>
              <a:tailEnd/>
            </a:ln>
          </p:spPr>
          <p:txBody>
            <a:bodyPr/>
            <a:lstStyle/>
            <a:p>
              <a:endParaRPr lang="en-US"/>
            </a:p>
          </p:txBody>
        </p:sp>
        <p:sp>
          <p:nvSpPr>
            <p:cNvPr id="70690" name="Line 159"/>
            <p:cNvSpPr>
              <a:spLocks noChangeShapeType="1"/>
            </p:cNvSpPr>
            <p:nvPr/>
          </p:nvSpPr>
          <p:spPr bwMode="auto">
            <a:xfrm>
              <a:off x="4148" y="3684"/>
              <a:ext cx="0" cy="228"/>
            </a:xfrm>
            <a:prstGeom prst="line">
              <a:avLst/>
            </a:prstGeom>
            <a:noFill/>
            <a:ln w="19050">
              <a:solidFill>
                <a:srgbClr val="000000"/>
              </a:solidFill>
              <a:prstDash val="dash"/>
              <a:round/>
              <a:headEnd/>
              <a:tailEnd/>
            </a:ln>
          </p:spPr>
          <p:txBody>
            <a:bodyPr/>
            <a:lstStyle/>
            <a:p>
              <a:endParaRPr lang="en-US"/>
            </a:p>
          </p:txBody>
        </p:sp>
      </p:grpSp>
      <p:grpSp>
        <p:nvGrpSpPr>
          <p:cNvPr id="11" name="Group 190"/>
          <p:cNvGrpSpPr>
            <a:grpSpLocks/>
          </p:cNvGrpSpPr>
          <p:nvPr/>
        </p:nvGrpSpPr>
        <p:grpSpPr bwMode="auto">
          <a:xfrm>
            <a:off x="6159500" y="5292725"/>
            <a:ext cx="0" cy="914400"/>
            <a:chOff x="3920" y="3510"/>
            <a:chExt cx="0" cy="576"/>
          </a:xfrm>
        </p:grpSpPr>
        <p:sp>
          <p:nvSpPr>
            <p:cNvPr id="70686" name="Line 162"/>
            <p:cNvSpPr>
              <a:spLocks noChangeShapeType="1"/>
            </p:cNvSpPr>
            <p:nvPr/>
          </p:nvSpPr>
          <p:spPr bwMode="auto">
            <a:xfrm>
              <a:off x="3920" y="3510"/>
              <a:ext cx="0" cy="235"/>
            </a:xfrm>
            <a:prstGeom prst="line">
              <a:avLst/>
            </a:prstGeom>
            <a:noFill/>
            <a:ln w="19050">
              <a:solidFill>
                <a:srgbClr val="000000"/>
              </a:solidFill>
              <a:round/>
              <a:headEnd/>
              <a:tailEnd/>
            </a:ln>
          </p:spPr>
          <p:txBody>
            <a:bodyPr/>
            <a:lstStyle/>
            <a:p>
              <a:endParaRPr lang="en-US"/>
            </a:p>
          </p:txBody>
        </p:sp>
        <p:sp>
          <p:nvSpPr>
            <p:cNvPr id="70687" name="Line 163"/>
            <p:cNvSpPr>
              <a:spLocks noChangeShapeType="1"/>
            </p:cNvSpPr>
            <p:nvPr/>
          </p:nvSpPr>
          <p:spPr bwMode="auto">
            <a:xfrm rot="16200000" flipH="1">
              <a:off x="3807" y="3974"/>
              <a:ext cx="225" cy="0"/>
            </a:xfrm>
            <a:prstGeom prst="line">
              <a:avLst/>
            </a:prstGeom>
            <a:noFill/>
            <a:ln w="19050">
              <a:solidFill>
                <a:srgbClr val="000000"/>
              </a:solidFill>
              <a:round/>
              <a:headEnd/>
              <a:tailEnd/>
            </a:ln>
          </p:spPr>
          <p:txBody>
            <a:bodyPr/>
            <a:lstStyle/>
            <a:p>
              <a:endParaRPr lang="en-US"/>
            </a:p>
          </p:txBody>
        </p:sp>
        <p:sp>
          <p:nvSpPr>
            <p:cNvPr id="70688" name="Line 164"/>
            <p:cNvSpPr>
              <a:spLocks noChangeShapeType="1"/>
            </p:cNvSpPr>
            <p:nvPr/>
          </p:nvSpPr>
          <p:spPr bwMode="auto">
            <a:xfrm rot="-5400000">
              <a:off x="3891" y="3804"/>
              <a:ext cx="58" cy="0"/>
            </a:xfrm>
            <a:prstGeom prst="line">
              <a:avLst/>
            </a:prstGeom>
            <a:noFill/>
            <a:ln w="19050">
              <a:solidFill>
                <a:srgbClr val="000000"/>
              </a:solidFill>
              <a:round/>
              <a:headEnd/>
              <a:tailEnd/>
            </a:ln>
          </p:spPr>
          <p:txBody>
            <a:bodyPr/>
            <a:lstStyle/>
            <a:p>
              <a:endParaRPr lang="en-US"/>
            </a:p>
          </p:txBody>
        </p:sp>
      </p:grpSp>
      <p:grpSp>
        <p:nvGrpSpPr>
          <p:cNvPr id="12" name="Group 189"/>
          <p:cNvGrpSpPr>
            <a:grpSpLocks/>
          </p:cNvGrpSpPr>
          <p:nvPr/>
        </p:nvGrpSpPr>
        <p:grpSpPr bwMode="auto">
          <a:xfrm>
            <a:off x="7159625" y="5573713"/>
            <a:ext cx="728663" cy="366712"/>
            <a:chOff x="4550" y="3687"/>
            <a:chExt cx="459" cy="231"/>
          </a:xfrm>
        </p:grpSpPr>
        <p:sp>
          <p:nvSpPr>
            <p:cNvPr id="70684" name="Line 160"/>
            <p:cNvSpPr>
              <a:spLocks noChangeShapeType="1"/>
            </p:cNvSpPr>
            <p:nvPr/>
          </p:nvSpPr>
          <p:spPr bwMode="auto">
            <a:xfrm>
              <a:off x="4550" y="3690"/>
              <a:ext cx="0" cy="228"/>
            </a:xfrm>
            <a:prstGeom prst="line">
              <a:avLst/>
            </a:prstGeom>
            <a:noFill/>
            <a:ln w="19050">
              <a:solidFill>
                <a:srgbClr val="000000"/>
              </a:solidFill>
              <a:prstDash val="dash"/>
              <a:round/>
              <a:headEnd/>
              <a:tailEnd/>
            </a:ln>
          </p:spPr>
          <p:txBody>
            <a:bodyPr/>
            <a:lstStyle/>
            <a:p>
              <a:endParaRPr lang="en-US"/>
            </a:p>
          </p:txBody>
        </p:sp>
        <p:sp>
          <p:nvSpPr>
            <p:cNvPr id="70685" name="Line 161"/>
            <p:cNvSpPr>
              <a:spLocks noChangeShapeType="1"/>
            </p:cNvSpPr>
            <p:nvPr/>
          </p:nvSpPr>
          <p:spPr bwMode="auto">
            <a:xfrm>
              <a:off x="5009" y="3687"/>
              <a:ext cx="0" cy="228"/>
            </a:xfrm>
            <a:prstGeom prst="line">
              <a:avLst/>
            </a:prstGeom>
            <a:noFill/>
            <a:ln w="19050">
              <a:solidFill>
                <a:srgbClr val="000000"/>
              </a:solidFill>
              <a:prstDash val="dash"/>
              <a:round/>
              <a:headEnd/>
              <a:tailEnd/>
            </a:ln>
          </p:spPr>
          <p:txBody>
            <a:bodyPr/>
            <a:lstStyle/>
            <a:p>
              <a:endParaRPr lang="en-US"/>
            </a:p>
          </p:txBody>
        </p:sp>
      </p:grpSp>
      <p:grpSp>
        <p:nvGrpSpPr>
          <p:cNvPr id="13" name="Group 191"/>
          <p:cNvGrpSpPr>
            <a:grpSpLocks/>
          </p:cNvGrpSpPr>
          <p:nvPr/>
        </p:nvGrpSpPr>
        <p:grpSpPr bwMode="auto">
          <a:xfrm>
            <a:off x="7535863" y="5283200"/>
            <a:ext cx="0" cy="914400"/>
            <a:chOff x="4787" y="3504"/>
            <a:chExt cx="0" cy="576"/>
          </a:xfrm>
        </p:grpSpPr>
        <p:sp>
          <p:nvSpPr>
            <p:cNvPr id="70681" name="Line 165"/>
            <p:cNvSpPr>
              <a:spLocks noChangeShapeType="1"/>
            </p:cNvSpPr>
            <p:nvPr/>
          </p:nvSpPr>
          <p:spPr bwMode="auto">
            <a:xfrm>
              <a:off x="4787" y="3504"/>
              <a:ext cx="0" cy="235"/>
            </a:xfrm>
            <a:prstGeom prst="line">
              <a:avLst/>
            </a:prstGeom>
            <a:noFill/>
            <a:ln w="19050">
              <a:solidFill>
                <a:srgbClr val="000000"/>
              </a:solidFill>
              <a:round/>
              <a:headEnd/>
              <a:tailEnd/>
            </a:ln>
          </p:spPr>
          <p:txBody>
            <a:bodyPr/>
            <a:lstStyle/>
            <a:p>
              <a:endParaRPr lang="en-US"/>
            </a:p>
          </p:txBody>
        </p:sp>
        <p:sp>
          <p:nvSpPr>
            <p:cNvPr id="70682" name="Line 166"/>
            <p:cNvSpPr>
              <a:spLocks noChangeShapeType="1"/>
            </p:cNvSpPr>
            <p:nvPr/>
          </p:nvSpPr>
          <p:spPr bwMode="auto">
            <a:xfrm rot="16200000" flipH="1">
              <a:off x="4674" y="3968"/>
              <a:ext cx="225" cy="0"/>
            </a:xfrm>
            <a:prstGeom prst="line">
              <a:avLst/>
            </a:prstGeom>
            <a:noFill/>
            <a:ln w="19050">
              <a:solidFill>
                <a:srgbClr val="000000"/>
              </a:solidFill>
              <a:round/>
              <a:headEnd/>
              <a:tailEnd/>
            </a:ln>
          </p:spPr>
          <p:txBody>
            <a:bodyPr/>
            <a:lstStyle/>
            <a:p>
              <a:endParaRPr lang="en-US"/>
            </a:p>
          </p:txBody>
        </p:sp>
        <p:sp>
          <p:nvSpPr>
            <p:cNvPr id="70683" name="Line 167"/>
            <p:cNvSpPr>
              <a:spLocks noChangeShapeType="1"/>
            </p:cNvSpPr>
            <p:nvPr/>
          </p:nvSpPr>
          <p:spPr bwMode="auto">
            <a:xfrm rot="-5400000">
              <a:off x="4758" y="3798"/>
              <a:ext cx="58" cy="0"/>
            </a:xfrm>
            <a:prstGeom prst="line">
              <a:avLst/>
            </a:prstGeom>
            <a:noFill/>
            <a:ln w="19050">
              <a:solidFill>
                <a:srgbClr val="000000"/>
              </a:solidFill>
              <a:round/>
              <a:headEnd/>
              <a:tailEnd/>
            </a:ln>
          </p:spPr>
          <p:txBody>
            <a:bodyPr/>
            <a:lstStyle/>
            <a:p>
              <a:endParaRPr lang="en-US"/>
            </a:p>
          </p:txBody>
        </p:sp>
      </p:grpSp>
      <p:sp>
        <p:nvSpPr>
          <p:cNvPr id="48306" name="Line 178"/>
          <p:cNvSpPr>
            <a:spLocks noChangeShapeType="1"/>
          </p:cNvSpPr>
          <p:nvPr/>
        </p:nvSpPr>
        <p:spPr bwMode="auto">
          <a:xfrm flipV="1">
            <a:off x="6156325" y="3060700"/>
            <a:ext cx="0" cy="476250"/>
          </a:xfrm>
          <a:prstGeom prst="line">
            <a:avLst/>
          </a:prstGeom>
          <a:noFill/>
          <a:ln w="19050">
            <a:solidFill>
              <a:srgbClr val="FF3300"/>
            </a:solidFill>
            <a:round/>
            <a:headEnd/>
            <a:tailEnd/>
          </a:ln>
        </p:spPr>
        <p:txBody>
          <a:bodyPr/>
          <a:lstStyle/>
          <a:p>
            <a:endParaRPr lang="en-US"/>
          </a:p>
        </p:txBody>
      </p:sp>
      <p:sp>
        <p:nvSpPr>
          <p:cNvPr id="48307" name="Line 179"/>
          <p:cNvSpPr>
            <a:spLocks noChangeShapeType="1"/>
          </p:cNvSpPr>
          <p:nvPr/>
        </p:nvSpPr>
        <p:spPr bwMode="auto">
          <a:xfrm>
            <a:off x="6146800" y="3222625"/>
            <a:ext cx="1390650" cy="0"/>
          </a:xfrm>
          <a:prstGeom prst="line">
            <a:avLst/>
          </a:prstGeom>
          <a:noFill/>
          <a:ln w="19050">
            <a:solidFill>
              <a:srgbClr val="FF3300"/>
            </a:solidFill>
            <a:round/>
            <a:headEnd/>
            <a:tailEnd type="triangle" w="med" len="med"/>
          </a:ln>
        </p:spPr>
        <p:txBody>
          <a:bodyPr/>
          <a:lstStyle/>
          <a:p>
            <a:endParaRPr lang="en-US"/>
          </a:p>
        </p:txBody>
      </p:sp>
      <p:sp>
        <p:nvSpPr>
          <p:cNvPr id="48308" name="Line 180"/>
          <p:cNvSpPr>
            <a:spLocks noChangeShapeType="1"/>
          </p:cNvSpPr>
          <p:nvPr/>
        </p:nvSpPr>
        <p:spPr bwMode="auto">
          <a:xfrm flipV="1">
            <a:off x="7537450" y="3051175"/>
            <a:ext cx="0" cy="476250"/>
          </a:xfrm>
          <a:prstGeom prst="line">
            <a:avLst/>
          </a:prstGeom>
          <a:noFill/>
          <a:ln w="19050">
            <a:solidFill>
              <a:srgbClr val="FF3300"/>
            </a:solidFill>
            <a:round/>
            <a:headEnd/>
            <a:tailEnd/>
          </a:ln>
        </p:spPr>
        <p:txBody>
          <a:bodyPr/>
          <a:lstStyle/>
          <a:p>
            <a:endParaRPr lang="en-US"/>
          </a:p>
        </p:txBody>
      </p:sp>
      <p:sp>
        <p:nvSpPr>
          <p:cNvPr id="48320" name="AutoShape 192"/>
          <p:cNvSpPr>
            <a:spLocks noChangeArrowheads="1"/>
          </p:cNvSpPr>
          <p:nvPr/>
        </p:nvSpPr>
        <p:spPr bwMode="auto">
          <a:xfrm>
            <a:off x="5054600" y="2540000"/>
            <a:ext cx="3556000" cy="3746500"/>
          </a:xfrm>
          <a:prstGeom prst="roundRect">
            <a:avLst>
              <a:gd name="adj" fmla="val 7972"/>
            </a:avLst>
          </a:prstGeom>
          <a:noFill/>
          <a:ln w="9525">
            <a:solidFill>
              <a:srgbClr val="000000"/>
            </a:solidFill>
            <a:prstDash val="lgDash"/>
            <a:round/>
            <a:headEnd/>
            <a:tailEnd/>
          </a:ln>
        </p:spPr>
        <p:txBody>
          <a:bodyPr wrap="none" anchor="ctr"/>
          <a:lstStyle/>
          <a:p>
            <a:endParaRPr lang="en-US"/>
          </a:p>
        </p:txBody>
      </p:sp>
      <p:sp>
        <p:nvSpPr>
          <p:cNvPr id="48321" name="Text Box 193"/>
          <p:cNvSpPr txBox="1">
            <a:spLocks noChangeArrowheads="1"/>
          </p:cNvSpPr>
          <p:nvPr/>
        </p:nvSpPr>
        <p:spPr bwMode="auto">
          <a:xfrm>
            <a:off x="5302250" y="2614613"/>
            <a:ext cx="3117850"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Center to Center Distance</a:t>
            </a:r>
            <a:endParaRPr lang="th-TH" sz="2000">
              <a:solidFill>
                <a:srgbClr val="000000"/>
              </a:solidFill>
              <a:latin typeface="Arial"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8267"/>
                                        </p:tgtEl>
                                        <p:attrNameLst>
                                          <p:attrName>style.visibility</p:attrName>
                                        </p:attrNameLst>
                                      </p:cBhvr>
                                      <p:to>
                                        <p:strVal val="visible"/>
                                      </p:to>
                                    </p:set>
                                    <p:animEffect transition="in" filter="fade">
                                      <p:cBhvr>
                                        <p:cTn id="12" dur="1000"/>
                                        <p:tgtEl>
                                          <p:spTgt spid="48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8194"/>
                                        </p:tgtEl>
                                        <p:attrNameLst>
                                          <p:attrName>style.visibility</p:attrName>
                                        </p:attrNameLst>
                                      </p:cBhvr>
                                      <p:to>
                                        <p:strVal val="visible"/>
                                      </p:to>
                                    </p:set>
                                    <p:animEffect transition="in" filter="wipe(down)">
                                      <p:cBhvr>
                                        <p:cTn id="25" dur="1000"/>
                                        <p:tgtEl>
                                          <p:spTgt spid="48194"/>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48195"/>
                                        </p:tgtEl>
                                        <p:attrNameLst>
                                          <p:attrName>style.visibility</p:attrName>
                                        </p:attrNameLst>
                                      </p:cBhvr>
                                      <p:to>
                                        <p:strVal val="visible"/>
                                      </p:to>
                                    </p:set>
                                    <p:animEffect transition="in" filter="wipe(down)">
                                      <p:cBhvr>
                                        <p:cTn id="29" dur="1000"/>
                                        <p:tgtEl>
                                          <p:spTgt spid="48195"/>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8196"/>
                                        </p:tgtEl>
                                        <p:attrNameLst>
                                          <p:attrName>style.visibility</p:attrName>
                                        </p:attrNameLst>
                                      </p:cBhvr>
                                      <p:to>
                                        <p:strVal val="visible"/>
                                      </p:to>
                                    </p:set>
                                    <p:animEffect transition="in" filter="wipe(left)">
                                      <p:cBhvr>
                                        <p:cTn id="33" dur="1000"/>
                                        <p:tgtEl>
                                          <p:spTgt spid="4819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8197"/>
                                        </p:tgtEl>
                                        <p:attrNameLst>
                                          <p:attrName>style.visibility</p:attrName>
                                        </p:attrNameLst>
                                      </p:cBhvr>
                                      <p:to>
                                        <p:strVal val="visible"/>
                                      </p:to>
                                    </p:set>
                                    <p:animEffect transition="in" filter="fade">
                                      <p:cBhvr>
                                        <p:cTn id="37" dur="1000"/>
                                        <p:tgtEl>
                                          <p:spTgt spid="4819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320"/>
                                        </p:tgtEl>
                                        <p:attrNameLst>
                                          <p:attrName>style.visibility</p:attrName>
                                        </p:attrNameLst>
                                      </p:cBhvr>
                                      <p:to>
                                        <p:strVal val="visible"/>
                                      </p:to>
                                    </p:set>
                                    <p:animEffect transition="in" filter="fade">
                                      <p:cBhvr>
                                        <p:cTn id="52" dur="1000"/>
                                        <p:tgtEl>
                                          <p:spTgt spid="48320"/>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8285"/>
                                        </p:tgtEl>
                                        <p:attrNameLst>
                                          <p:attrName>style.visibility</p:attrName>
                                        </p:attrNameLst>
                                      </p:cBhvr>
                                      <p:to>
                                        <p:strVal val="visible"/>
                                      </p:to>
                                    </p:set>
                                    <p:animEffect transition="in" filter="fade">
                                      <p:cBhvr>
                                        <p:cTn id="56" dur="1000"/>
                                        <p:tgtEl>
                                          <p:spTgt spid="4828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fill="hold" nodeType="clickEffect">
                                  <p:stCondLst>
                                    <p:cond delay="0"/>
                                  </p:stCondLst>
                                  <p:childTnLst>
                                    <p:animMotion origin="layout" path="M 1.66667E-6 1.48148E-6 L 1.66667E-6 0.1868 " pathEditMode="relative" rAng="0" ptsTypes="AA">
                                      <p:cBhvr>
                                        <p:cTn id="65" dur="2000" fill="hold"/>
                                        <p:tgtEl>
                                          <p:spTgt spid="2"/>
                                        </p:tgtEl>
                                        <p:attrNameLst>
                                          <p:attrName>ppt_x</p:attrName>
                                          <p:attrName>ppt_y</p:attrName>
                                        </p:attrNameLst>
                                      </p:cBhvr>
                                      <p:rCtr x="0" y="93"/>
                                    </p:animMotion>
                                  </p:childTnLst>
                                </p:cTn>
                              </p:par>
                              <p:par>
                                <p:cTn id="66" presetID="22" presetClass="entr" presetSubtype="1" fill="hold" nodeType="withEffect">
                                  <p:stCondLst>
                                    <p:cond delay="500"/>
                                  </p:stCondLst>
                                  <p:childTnLst>
                                    <p:set>
                                      <p:cBhvr>
                                        <p:cTn id="67" dur="1" fill="hold">
                                          <p:stCondLst>
                                            <p:cond delay="0"/>
                                          </p:stCondLst>
                                        </p:cTn>
                                        <p:tgtEl>
                                          <p:spTgt spid="10"/>
                                        </p:tgtEl>
                                        <p:attrNameLst>
                                          <p:attrName>style.visibility</p:attrName>
                                        </p:attrNameLst>
                                      </p:cBhvr>
                                      <p:to>
                                        <p:strVal val="visible"/>
                                      </p:to>
                                    </p:set>
                                    <p:animEffect transition="in" filter="wipe(up)">
                                      <p:cBhvr>
                                        <p:cTn id="68" dur="1000"/>
                                        <p:tgtEl>
                                          <p:spTgt spid="10"/>
                                        </p:tgtEl>
                                      </p:cBhvr>
                                    </p:animEffect>
                                  </p:childTnLst>
                                </p:cTn>
                              </p:par>
                            </p:childTnLst>
                          </p:cTn>
                        </p:par>
                        <p:par>
                          <p:cTn id="69" fill="hold">
                            <p:stCondLst>
                              <p:cond delay="2000"/>
                            </p:stCondLst>
                            <p:childTnLst>
                              <p:par>
                                <p:cTn id="70" presetID="64" presetClass="path" presetSubtype="0" fill="hold" nodeType="afterEffect">
                                  <p:stCondLst>
                                    <p:cond delay="0"/>
                                  </p:stCondLst>
                                  <p:childTnLst>
                                    <p:animMotion origin="layout" path="M 5.55556E-7 0.1875 L 5.55556E-7 0.00046 " pathEditMode="relative" rAng="0" ptsTypes="AA">
                                      <p:cBhvr>
                                        <p:cTn id="71" dur="2000" fill="hold"/>
                                        <p:tgtEl>
                                          <p:spTgt spid="2"/>
                                        </p:tgtEl>
                                        <p:attrNameLst>
                                          <p:attrName>ppt_x</p:attrName>
                                          <p:attrName>ppt_y</p:attrName>
                                        </p:attrNameLst>
                                      </p:cBhvr>
                                      <p:rCtr x="0" y="-94"/>
                                    </p:animMotion>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8306"/>
                                        </p:tgtEl>
                                        <p:attrNameLst>
                                          <p:attrName>style.visibility</p:attrName>
                                        </p:attrNameLst>
                                      </p:cBhvr>
                                      <p:to>
                                        <p:strVal val="visible"/>
                                      </p:to>
                                    </p:set>
                                    <p:animEffect transition="in" filter="wipe(down)">
                                      <p:cBhvr>
                                        <p:cTn id="80" dur="1000"/>
                                        <p:tgtEl>
                                          <p:spTgt spid="48306"/>
                                        </p:tgtEl>
                                      </p:cBhvr>
                                    </p:animEffect>
                                  </p:childTnLst>
                                </p:cTn>
                              </p:par>
                            </p:childTnLst>
                          </p:cTn>
                        </p:par>
                        <p:par>
                          <p:cTn id="81" fill="hold">
                            <p:stCondLst>
                              <p:cond delay="1000"/>
                            </p:stCondLst>
                            <p:childTnLst>
                              <p:par>
                                <p:cTn id="82" presetID="63" presetClass="path" presetSubtype="0" fill="hold" nodeType="afterEffect">
                                  <p:stCondLst>
                                    <p:cond delay="0"/>
                                  </p:stCondLst>
                                  <p:childTnLst>
                                    <p:animMotion origin="layout" path="M 4.72222E-6 0.00046 L 0.15104 0.00046 " pathEditMode="relative" rAng="0" ptsTypes="AA">
                                      <p:cBhvr>
                                        <p:cTn id="83" dur="2000" fill="hold"/>
                                        <p:tgtEl>
                                          <p:spTgt spid="2"/>
                                        </p:tgtEl>
                                        <p:attrNameLst>
                                          <p:attrName>ppt_x</p:attrName>
                                          <p:attrName>ppt_y</p:attrName>
                                        </p:attrNameLst>
                                      </p:cBhvr>
                                      <p:rCtr x="76" y="0"/>
                                    </p:animMotion>
                                  </p:childTnLst>
                                </p:cTn>
                              </p:par>
                              <p:par>
                                <p:cTn id="84" presetID="22" presetClass="entr" presetSubtype="8" fill="hold" grpId="0" nodeType="withEffect">
                                  <p:stCondLst>
                                    <p:cond delay="0"/>
                                  </p:stCondLst>
                                  <p:childTnLst>
                                    <p:set>
                                      <p:cBhvr>
                                        <p:cTn id="85" dur="1" fill="hold">
                                          <p:stCondLst>
                                            <p:cond delay="0"/>
                                          </p:stCondLst>
                                        </p:cTn>
                                        <p:tgtEl>
                                          <p:spTgt spid="48307"/>
                                        </p:tgtEl>
                                        <p:attrNameLst>
                                          <p:attrName>style.visibility</p:attrName>
                                        </p:attrNameLst>
                                      </p:cBhvr>
                                      <p:to>
                                        <p:strVal val="visible"/>
                                      </p:to>
                                    </p:set>
                                    <p:animEffect transition="in" filter="wipe(left)">
                                      <p:cBhvr>
                                        <p:cTn id="86" dur="2000"/>
                                        <p:tgtEl>
                                          <p:spTgt spid="48307"/>
                                        </p:tgtEl>
                                      </p:cBhvr>
                                    </p:animEffect>
                                  </p:childTnLst>
                                </p:cTn>
                              </p:par>
                            </p:childTnLst>
                          </p:cTn>
                        </p:par>
                        <p:par>
                          <p:cTn id="87" fill="hold">
                            <p:stCondLst>
                              <p:cond delay="4000"/>
                            </p:stCondLst>
                            <p:childTnLst>
                              <p:par>
                                <p:cTn id="88" presetID="22" presetClass="entr" presetSubtype="4" fill="hold" grpId="0" nodeType="afterEffect">
                                  <p:stCondLst>
                                    <p:cond delay="0"/>
                                  </p:stCondLst>
                                  <p:childTnLst>
                                    <p:set>
                                      <p:cBhvr>
                                        <p:cTn id="89" dur="1" fill="hold">
                                          <p:stCondLst>
                                            <p:cond delay="0"/>
                                          </p:stCondLst>
                                        </p:cTn>
                                        <p:tgtEl>
                                          <p:spTgt spid="48308"/>
                                        </p:tgtEl>
                                        <p:attrNameLst>
                                          <p:attrName>style.visibility</p:attrName>
                                        </p:attrNameLst>
                                      </p:cBhvr>
                                      <p:to>
                                        <p:strVal val="visible"/>
                                      </p:to>
                                    </p:set>
                                    <p:animEffect transition="in" filter="wipe(down)">
                                      <p:cBhvr>
                                        <p:cTn id="90" dur="1000"/>
                                        <p:tgtEl>
                                          <p:spTgt spid="48308"/>
                                        </p:tgtEl>
                                      </p:cBhvr>
                                    </p:animEffect>
                                  </p:childTnLst>
                                </p:cTn>
                              </p:par>
                            </p:childTnLst>
                          </p:cTn>
                        </p:par>
                        <p:par>
                          <p:cTn id="91" fill="hold">
                            <p:stCondLst>
                              <p:cond delay="5000"/>
                            </p:stCondLst>
                            <p:childTnLst>
                              <p:par>
                                <p:cTn id="92" presetID="42" presetClass="path" presetSubtype="0" fill="hold" nodeType="afterEffect">
                                  <p:stCondLst>
                                    <p:cond delay="0"/>
                                  </p:stCondLst>
                                  <p:childTnLst>
                                    <p:animMotion origin="layout" path="M 0.15052 0.00046 L 0.15052 0.18727 " pathEditMode="relative" rAng="0" ptsTypes="AA">
                                      <p:cBhvr>
                                        <p:cTn id="93" dur="2000" fill="hold"/>
                                        <p:tgtEl>
                                          <p:spTgt spid="2"/>
                                        </p:tgtEl>
                                        <p:attrNameLst>
                                          <p:attrName>ppt_x</p:attrName>
                                          <p:attrName>ppt_y</p:attrName>
                                        </p:attrNameLst>
                                      </p:cBhvr>
                                      <p:rCtr x="0" y="93"/>
                                    </p:animMotion>
                                  </p:childTnLst>
                                </p:cTn>
                              </p:par>
                              <p:par>
                                <p:cTn id="94" presetID="22" presetClass="entr" presetSubtype="1" fill="hold" nodeType="withEffect">
                                  <p:stCondLst>
                                    <p:cond delay="500"/>
                                  </p:stCondLst>
                                  <p:childTnLst>
                                    <p:set>
                                      <p:cBhvr>
                                        <p:cTn id="95" dur="1" fill="hold">
                                          <p:stCondLst>
                                            <p:cond delay="0"/>
                                          </p:stCondLst>
                                        </p:cTn>
                                        <p:tgtEl>
                                          <p:spTgt spid="12"/>
                                        </p:tgtEl>
                                        <p:attrNameLst>
                                          <p:attrName>style.visibility</p:attrName>
                                        </p:attrNameLst>
                                      </p:cBhvr>
                                      <p:to>
                                        <p:strVal val="visible"/>
                                      </p:to>
                                    </p:set>
                                    <p:animEffect transition="in" filter="wipe(up)">
                                      <p:cBhvr>
                                        <p:cTn id="96" dur="1000"/>
                                        <p:tgtEl>
                                          <p:spTgt spid="12"/>
                                        </p:tgtEl>
                                      </p:cBhvr>
                                    </p:animEffect>
                                  </p:childTnLst>
                                </p:cTn>
                              </p:par>
                            </p:childTnLst>
                          </p:cTn>
                        </p:par>
                        <p:par>
                          <p:cTn id="97" fill="hold">
                            <p:stCondLst>
                              <p:cond delay="7000"/>
                            </p:stCondLst>
                            <p:childTnLst>
                              <p:par>
                                <p:cTn id="98" presetID="64" presetClass="path" presetSubtype="0" accel="50000" decel="50000" fill="hold" nodeType="afterEffect">
                                  <p:stCondLst>
                                    <p:cond delay="0"/>
                                  </p:stCondLst>
                                  <p:childTnLst>
                                    <p:animMotion origin="layout" path="M 0.15052 0.18727 L 0.15052 0.00046 " pathEditMode="relative" rAng="0" ptsTypes="AA">
                                      <p:cBhvr>
                                        <p:cTn id="99" dur="2000" fill="hold"/>
                                        <p:tgtEl>
                                          <p:spTgt spid="2"/>
                                        </p:tgtEl>
                                        <p:attrNameLst>
                                          <p:attrName>ppt_x</p:attrName>
                                          <p:attrName>ppt_y</p:attrName>
                                        </p:attrNameLst>
                                      </p:cBhvr>
                                      <p:rCtr x="0" y="-94"/>
                                    </p:animMotion>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childTnLst>
                                </p:cTn>
                              </p:par>
                            </p:childTnLst>
                          </p:cTn>
                        </p:par>
                        <p:par>
                          <p:cTn id="104" fill="hold">
                            <p:stCondLst>
                              <p:cond delay="10000"/>
                            </p:stCondLst>
                            <p:childTnLst>
                              <p:par>
                                <p:cTn id="105" presetID="12" presetClass="entr" presetSubtype="4" fill="hold" grpId="0" nodeType="afterEffect">
                                  <p:stCondLst>
                                    <p:cond delay="0"/>
                                  </p:stCondLst>
                                  <p:childTnLst>
                                    <p:set>
                                      <p:cBhvr>
                                        <p:cTn id="106" dur="1" fill="hold">
                                          <p:stCondLst>
                                            <p:cond delay="0"/>
                                          </p:stCondLst>
                                        </p:cTn>
                                        <p:tgtEl>
                                          <p:spTgt spid="48321"/>
                                        </p:tgtEl>
                                        <p:attrNameLst>
                                          <p:attrName>style.visibility</p:attrName>
                                        </p:attrNameLst>
                                      </p:cBhvr>
                                      <p:to>
                                        <p:strVal val="visible"/>
                                      </p:to>
                                    </p:set>
                                    <p:animEffect transition="in" filter="slide(fromBottom)">
                                      <p:cBhvr>
                                        <p:cTn id="107" dur="500"/>
                                        <p:tgtEl>
                                          <p:spTgt spid="4832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4" grpId="0" animBg="1"/>
      <p:bldP spid="48195" grpId="0" animBg="1"/>
      <p:bldP spid="48196" grpId="0" animBg="1"/>
      <p:bldP spid="48197" grpId="0"/>
      <p:bldP spid="48267" grpId="0" animBg="1"/>
      <p:bldP spid="48285" grpId="0" animBg="1"/>
      <p:bldP spid="48306" grpId="0" animBg="1"/>
      <p:bldP spid="48307" grpId="0" animBg="1"/>
      <p:bldP spid="48308" grpId="0" animBg="1"/>
      <p:bldP spid="48320" grpId="0" animBg="1"/>
      <p:bldP spid="483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2588" y="2973388"/>
            <a:ext cx="3178175" cy="1817687"/>
            <a:chOff x="3153" y="1873"/>
            <a:chExt cx="2002" cy="1145"/>
          </a:xfrm>
        </p:grpSpPr>
        <p:grpSp>
          <p:nvGrpSpPr>
            <p:cNvPr id="71755" name="Group 3"/>
            <p:cNvGrpSpPr>
              <a:grpSpLocks/>
            </p:cNvGrpSpPr>
            <p:nvPr/>
          </p:nvGrpSpPr>
          <p:grpSpPr bwMode="auto">
            <a:xfrm>
              <a:off x="3262" y="1984"/>
              <a:ext cx="1783" cy="924"/>
              <a:chOff x="430" y="864"/>
              <a:chExt cx="1783" cy="924"/>
            </a:xfrm>
          </p:grpSpPr>
          <p:sp>
            <p:nvSpPr>
              <p:cNvPr id="71773" name="Rectangle 4"/>
              <p:cNvSpPr>
                <a:spLocks noChangeArrowheads="1"/>
              </p:cNvSpPr>
              <p:nvPr/>
            </p:nvSpPr>
            <p:spPr bwMode="auto">
              <a:xfrm>
                <a:off x="876" y="864"/>
                <a:ext cx="882" cy="921"/>
              </a:xfrm>
              <a:prstGeom prst="rect">
                <a:avLst/>
              </a:prstGeom>
              <a:solidFill>
                <a:srgbClr val="33CCFF"/>
              </a:solidFill>
              <a:ln w="9525">
                <a:noFill/>
                <a:miter lim="800000"/>
                <a:headEnd/>
                <a:tailEnd/>
              </a:ln>
            </p:spPr>
            <p:txBody>
              <a:bodyPr wrap="none" anchor="ctr"/>
              <a:lstStyle/>
              <a:p>
                <a:endParaRPr lang="en-US"/>
              </a:p>
            </p:txBody>
          </p:sp>
          <p:sp>
            <p:nvSpPr>
              <p:cNvPr id="71774" name="Arc 5"/>
              <p:cNvSpPr>
                <a:spLocks/>
              </p:cNvSpPr>
              <p:nvPr/>
            </p:nvSpPr>
            <p:spPr bwMode="auto">
              <a:xfrm flipH="1">
                <a:off x="430" y="86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1775" name="Arc 6"/>
              <p:cNvSpPr>
                <a:spLocks/>
              </p:cNvSpPr>
              <p:nvPr/>
            </p:nvSpPr>
            <p:spPr bwMode="auto">
              <a:xfrm>
                <a:off x="1750" y="86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1776" name="Line 7"/>
              <p:cNvSpPr>
                <a:spLocks noChangeShapeType="1"/>
              </p:cNvSpPr>
              <p:nvPr/>
            </p:nvSpPr>
            <p:spPr bwMode="auto">
              <a:xfrm>
                <a:off x="889" y="864"/>
                <a:ext cx="864" cy="0"/>
              </a:xfrm>
              <a:prstGeom prst="line">
                <a:avLst/>
              </a:prstGeom>
              <a:noFill/>
              <a:ln w="38100">
                <a:solidFill>
                  <a:srgbClr val="000000"/>
                </a:solidFill>
                <a:round/>
                <a:headEnd/>
                <a:tailEnd/>
              </a:ln>
            </p:spPr>
            <p:txBody>
              <a:bodyPr/>
              <a:lstStyle/>
              <a:p>
                <a:endParaRPr lang="en-US"/>
              </a:p>
            </p:txBody>
          </p:sp>
          <p:sp>
            <p:nvSpPr>
              <p:cNvPr id="71777" name="Line 8"/>
              <p:cNvSpPr>
                <a:spLocks noChangeShapeType="1"/>
              </p:cNvSpPr>
              <p:nvPr/>
            </p:nvSpPr>
            <p:spPr bwMode="auto">
              <a:xfrm>
                <a:off x="892" y="1788"/>
                <a:ext cx="864" cy="0"/>
              </a:xfrm>
              <a:prstGeom prst="line">
                <a:avLst/>
              </a:prstGeom>
              <a:noFill/>
              <a:ln w="38100">
                <a:solidFill>
                  <a:srgbClr val="000000"/>
                </a:solidFill>
                <a:round/>
                <a:headEnd/>
                <a:tailEnd/>
              </a:ln>
            </p:spPr>
            <p:txBody>
              <a:bodyPr/>
              <a:lstStyle/>
              <a:p>
                <a:endParaRPr lang="en-US"/>
              </a:p>
            </p:txBody>
          </p:sp>
        </p:grpSp>
        <p:sp>
          <p:nvSpPr>
            <p:cNvPr id="71756" name="Rectangle 9"/>
            <p:cNvSpPr>
              <a:spLocks noChangeArrowheads="1"/>
            </p:cNvSpPr>
            <p:nvPr/>
          </p:nvSpPr>
          <p:spPr bwMode="auto">
            <a:xfrm>
              <a:off x="3714" y="2221"/>
              <a:ext cx="882" cy="453"/>
            </a:xfrm>
            <a:prstGeom prst="rect">
              <a:avLst/>
            </a:prstGeom>
            <a:solidFill>
              <a:schemeClr val="bg1"/>
            </a:solidFill>
            <a:ln w="9525">
              <a:noFill/>
              <a:miter lim="800000"/>
              <a:headEnd/>
              <a:tailEnd/>
            </a:ln>
          </p:spPr>
          <p:txBody>
            <a:bodyPr wrap="none" anchor="ctr"/>
            <a:lstStyle/>
            <a:p>
              <a:endParaRPr lang="en-US"/>
            </a:p>
          </p:txBody>
        </p:sp>
        <p:sp>
          <p:nvSpPr>
            <p:cNvPr id="71757" name="Arc 10"/>
            <p:cNvSpPr>
              <a:spLocks/>
            </p:cNvSpPr>
            <p:nvPr/>
          </p:nvSpPr>
          <p:spPr bwMode="auto">
            <a:xfrm flipH="1">
              <a:off x="3488" y="2214"/>
              <a:ext cx="230" cy="460"/>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solidFill>
              <a:schemeClr val="bg1"/>
            </a:solidFill>
            <a:ln w="38100">
              <a:solidFill>
                <a:srgbClr val="000000"/>
              </a:solidFill>
              <a:round/>
              <a:headEnd/>
              <a:tailEnd/>
            </a:ln>
          </p:spPr>
          <p:txBody>
            <a:bodyPr wrap="none" anchor="ctr"/>
            <a:lstStyle/>
            <a:p>
              <a:endParaRPr lang="en-US"/>
            </a:p>
          </p:txBody>
        </p:sp>
        <p:sp>
          <p:nvSpPr>
            <p:cNvPr id="71758" name="Arc 11"/>
            <p:cNvSpPr>
              <a:spLocks/>
            </p:cNvSpPr>
            <p:nvPr/>
          </p:nvSpPr>
          <p:spPr bwMode="auto">
            <a:xfrm>
              <a:off x="4583" y="2214"/>
              <a:ext cx="230" cy="460"/>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solidFill>
              <a:schemeClr val="bg1"/>
            </a:solidFill>
            <a:ln w="38100">
              <a:solidFill>
                <a:srgbClr val="000000"/>
              </a:solidFill>
              <a:round/>
              <a:headEnd/>
              <a:tailEnd/>
            </a:ln>
          </p:spPr>
          <p:txBody>
            <a:bodyPr wrap="none" anchor="ctr"/>
            <a:lstStyle/>
            <a:p>
              <a:endParaRPr lang="en-US"/>
            </a:p>
          </p:txBody>
        </p:sp>
        <p:sp>
          <p:nvSpPr>
            <p:cNvPr id="71759" name="Line 12"/>
            <p:cNvSpPr>
              <a:spLocks noChangeShapeType="1"/>
            </p:cNvSpPr>
            <p:nvPr/>
          </p:nvSpPr>
          <p:spPr bwMode="auto">
            <a:xfrm>
              <a:off x="3797" y="2448"/>
              <a:ext cx="263" cy="0"/>
            </a:xfrm>
            <a:prstGeom prst="line">
              <a:avLst/>
            </a:prstGeom>
            <a:noFill/>
            <a:ln w="19050">
              <a:solidFill>
                <a:srgbClr val="000000"/>
              </a:solidFill>
              <a:round/>
              <a:headEnd/>
              <a:tailEnd/>
            </a:ln>
          </p:spPr>
          <p:txBody>
            <a:bodyPr/>
            <a:lstStyle/>
            <a:p>
              <a:endParaRPr lang="en-US"/>
            </a:p>
          </p:txBody>
        </p:sp>
        <p:sp>
          <p:nvSpPr>
            <p:cNvPr id="71760" name="Line 13"/>
            <p:cNvSpPr>
              <a:spLocks noChangeShapeType="1"/>
            </p:cNvSpPr>
            <p:nvPr/>
          </p:nvSpPr>
          <p:spPr bwMode="auto">
            <a:xfrm flipV="1">
              <a:off x="3720" y="1873"/>
              <a:ext cx="0" cy="490"/>
            </a:xfrm>
            <a:prstGeom prst="line">
              <a:avLst/>
            </a:prstGeom>
            <a:noFill/>
            <a:ln w="19050">
              <a:solidFill>
                <a:srgbClr val="000000"/>
              </a:solidFill>
              <a:round/>
              <a:headEnd/>
              <a:tailEnd/>
            </a:ln>
          </p:spPr>
          <p:txBody>
            <a:bodyPr/>
            <a:lstStyle/>
            <a:p>
              <a:endParaRPr lang="en-US"/>
            </a:p>
          </p:txBody>
        </p:sp>
        <p:sp>
          <p:nvSpPr>
            <p:cNvPr id="71761" name="Line 14"/>
            <p:cNvSpPr>
              <a:spLocks noChangeShapeType="1"/>
            </p:cNvSpPr>
            <p:nvPr/>
          </p:nvSpPr>
          <p:spPr bwMode="auto">
            <a:xfrm>
              <a:off x="3720" y="2525"/>
              <a:ext cx="0" cy="493"/>
            </a:xfrm>
            <a:prstGeom prst="line">
              <a:avLst/>
            </a:prstGeom>
            <a:noFill/>
            <a:ln w="19050">
              <a:solidFill>
                <a:srgbClr val="000000"/>
              </a:solidFill>
              <a:round/>
              <a:headEnd/>
              <a:tailEnd/>
            </a:ln>
          </p:spPr>
          <p:txBody>
            <a:bodyPr/>
            <a:lstStyle/>
            <a:p>
              <a:endParaRPr lang="en-US"/>
            </a:p>
          </p:txBody>
        </p:sp>
        <p:sp>
          <p:nvSpPr>
            <p:cNvPr id="71762" name="Line 15"/>
            <p:cNvSpPr>
              <a:spLocks noChangeShapeType="1"/>
            </p:cNvSpPr>
            <p:nvPr/>
          </p:nvSpPr>
          <p:spPr bwMode="auto">
            <a:xfrm flipH="1">
              <a:off x="3153" y="2448"/>
              <a:ext cx="486" cy="0"/>
            </a:xfrm>
            <a:prstGeom prst="line">
              <a:avLst/>
            </a:prstGeom>
            <a:noFill/>
            <a:ln w="19050">
              <a:solidFill>
                <a:srgbClr val="000000"/>
              </a:solidFill>
              <a:round/>
              <a:headEnd/>
              <a:tailEnd/>
            </a:ln>
          </p:spPr>
          <p:txBody>
            <a:bodyPr/>
            <a:lstStyle/>
            <a:p>
              <a:endParaRPr lang="en-US"/>
            </a:p>
          </p:txBody>
        </p:sp>
        <p:sp>
          <p:nvSpPr>
            <p:cNvPr id="71763" name="Line 16"/>
            <p:cNvSpPr>
              <a:spLocks noChangeShapeType="1"/>
            </p:cNvSpPr>
            <p:nvPr/>
          </p:nvSpPr>
          <p:spPr bwMode="auto">
            <a:xfrm>
              <a:off x="3676" y="2448"/>
              <a:ext cx="85" cy="0"/>
            </a:xfrm>
            <a:prstGeom prst="line">
              <a:avLst/>
            </a:prstGeom>
            <a:noFill/>
            <a:ln w="19050">
              <a:solidFill>
                <a:srgbClr val="000000"/>
              </a:solidFill>
              <a:round/>
              <a:headEnd/>
              <a:tailEnd/>
            </a:ln>
          </p:spPr>
          <p:txBody>
            <a:bodyPr/>
            <a:lstStyle/>
            <a:p>
              <a:endParaRPr lang="en-US"/>
            </a:p>
          </p:txBody>
        </p:sp>
        <p:sp>
          <p:nvSpPr>
            <p:cNvPr id="71764" name="Line 17"/>
            <p:cNvSpPr>
              <a:spLocks noChangeShapeType="1"/>
            </p:cNvSpPr>
            <p:nvPr/>
          </p:nvSpPr>
          <p:spPr bwMode="auto">
            <a:xfrm rot="5400000">
              <a:off x="3675" y="2446"/>
              <a:ext cx="87" cy="0"/>
            </a:xfrm>
            <a:prstGeom prst="line">
              <a:avLst/>
            </a:prstGeom>
            <a:noFill/>
            <a:ln w="19050">
              <a:solidFill>
                <a:srgbClr val="000000"/>
              </a:solidFill>
              <a:round/>
              <a:headEnd/>
              <a:tailEnd/>
            </a:ln>
          </p:spPr>
          <p:txBody>
            <a:bodyPr/>
            <a:lstStyle/>
            <a:p>
              <a:endParaRPr lang="en-US"/>
            </a:p>
          </p:txBody>
        </p:sp>
        <p:sp>
          <p:nvSpPr>
            <p:cNvPr id="71765" name="Line 18"/>
            <p:cNvSpPr>
              <a:spLocks noChangeShapeType="1"/>
            </p:cNvSpPr>
            <p:nvPr/>
          </p:nvSpPr>
          <p:spPr bwMode="auto">
            <a:xfrm flipH="1">
              <a:off x="4290" y="2448"/>
              <a:ext cx="221" cy="0"/>
            </a:xfrm>
            <a:prstGeom prst="line">
              <a:avLst/>
            </a:prstGeom>
            <a:noFill/>
            <a:ln w="19050">
              <a:solidFill>
                <a:srgbClr val="000000"/>
              </a:solidFill>
              <a:round/>
              <a:headEnd/>
              <a:tailEnd/>
            </a:ln>
          </p:spPr>
          <p:txBody>
            <a:bodyPr/>
            <a:lstStyle/>
            <a:p>
              <a:endParaRPr lang="en-US"/>
            </a:p>
          </p:txBody>
        </p:sp>
        <p:sp>
          <p:nvSpPr>
            <p:cNvPr id="71766" name="Line 19"/>
            <p:cNvSpPr>
              <a:spLocks noChangeShapeType="1"/>
            </p:cNvSpPr>
            <p:nvPr/>
          </p:nvSpPr>
          <p:spPr bwMode="auto">
            <a:xfrm flipH="1" flipV="1">
              <a:off x="4588" y="1873"/>
              <a:ext cx="0" cy="490"/>
            </a:xfrm>
            <a:prstGeom prst="line">
              <a:avLst/>
            </a:prstGeom>
            <a:noFill/>
            <a:ln w="19050">
              <a:solidFill>
                <a:srgbClr val="000000"/>
              </a:solidFill>
              <a:round/>
              <a:headEnd/>
              <a:tailEnd/>
            </a:ln>
          </p:spPr>
          <p:txBody>
            <a:bodyPr/>
            <a:lstStyle/>
            <a:p>
              <a:endParaRPr lang="en-US"/>
            </a:p>
          </p:txBody>
        </p:sp>
        <p:sp>
          <p:nvSpPr>
            <p:cNvPr id="71767" name="Line 20"/>
            <p:cNvSpPr>
              <a:spLocks noChangeShapeType="1"/>
            </p:cNvSpPr>
            <p:nvPr/>
          </p:nvSpPr>
          <p:spPr bwMode="auto">
            <a:xfrm flipH="1">
              <a:off x="4588" y="2522"/>
              <a:ext cx="0" cy="487"/>
            </a:xfrm>
            <a:prstGeom prst="line">
              <a:avLst/>
            </a:prstGeom>
            <a:noFill/>
            <a:ln w="19050">
              <a:solidFill>
                <a:srgbClr val="000000"/>
              </a:solidFill>
              <a:round/>
              <a:headEnd/>
              <a:tailEnd/>
            </a:ln>
          </p:spPr>
          <p:txBody>
            <a:bodyPr/>
            <a:lstStyle/>
            <a:p>
              <a:endParaRPr lang="en-US"/>
            </a:p>
          </p:txBody>
        </p:sp>
        <p:sp>
          <p:nvSpPr>
            <p:cNvPr id="71768" name="Line 21"/>
            <p:cNvSpPr>
              <a:spLocks noChangeShapeType="1"/>
            </p:cNvSpPr>
            <p:nvPr/>
          </p:nvSpPr>
          <p:spPr bwMode="auto">
            <a:xfrm>
              <a:off x="4669" y="2448"/>
              <a:ext cx="486" cy="0"/>
            </a:xfrm>
            <a:prstGeom prst="line">
              <a:avLst/>
            </a:prstGeom>
            <a:noFill/>
            <a:ln w="19050">
              <a:solidFill>
                <a:srgbClr val="000000"/>
              </a:solidFill>
              <a:round/>
              <a:headEnd/>
              <a:tailEnd/>
            </a:ln>
          </p:spPr>
          <p:txBody>
            <a:bodyPr/>
            <a:lstStyle/>
            <a:p>
              <a:endParaRPr lang="en-US"/>
            </a:p>
          </p:txBody>
        </p:sp>
        <p:sp>
          <p:nvSpPr>
            <p:cNvPr id="71769" name="Line 22"/>
            <p:cNvSpPr>
              <a:spLocks noChangeShapeType="1"/>
            </p:cNvSpPr>
            <p:nvPr/>
          </p:nvSpPr>
          <p:spPr bwMode="auto">
            <a:xfrm flipH="1">
              <a:off x="4547" y="2448"/>
              <a:ext cx="85" cy="0"/>
            </a:xfrm>
            <a:prstGeom prst="line">
              <a:avLst/>
            </a:prstGeom>
            <a:noFill/>
            <a:ln w="19050">
              <a:solidFill>
                <a:srgbClr val="000000"/>
              </a:solidFill>
              <a:round/>
              <a:headEnd/>
              <a:tailEnd/>
            </a:ln>
          </p:spPr>
          <p:txBody>
            <a:bodyPr/>
            <a:lstStyle/>
            <a:p>
              <a:endParaRPr lang="en-US"/>
            </a:p>
          </p:txBody>
        </p:sp>
        <p:sp>
          <p:nvSpPr>
            <p:cNvPr id="71770" name="Line 23"/>
            <p:cNvSpPr>
              <a:spLocks noChangeShapeType="1"/>
            </p:cNvSpPr>
            <p:nvPr/>
          </p:nvSpPr>
          <p:spPr bwMode="auto">
            <a:xfrm rot="16200000" flipH="1">
              <a:off x="4545" y="2446"/>
              <a:ext cx="87" cy="0"/>
            </a:xfrm>
            <a:prstGeom prst="line">
              <a:avLst/>
            </a:prstGeom>
            <a:noFill/>
            <a:ln w="19050">
              <a:solidFill>
                <a:srgbClr val="000000"/>
              </a:solidFill>
              <a:round/>
              <a:headEnd/>
              <a:tailEnd/>
            </a:ln>
          </p:spPr>
          <p:txBody>
            <a:bodyPr/>
            <a:lstStyle/>
            <a:p>
              <a:endParaRPr lang="en-US"/>
            </a:p>
          </p:txBody>
        </p:sp>
        <p:sp>
          <p:nvSpPr>
            <p:cNvPr id="71771" name="Line 24"/>
            <p:cNvSpPr>
              <a:spLocks noChangeShapeType="1"/>
            </p:cNvSpPr>
            <p:nvPr/>
          </p:nvSpPr>
          <p:spPr bwMode="auto">
            <a:xfrm>
              <a:off x="3717" y="2215"/>
              <a:ext cx="870" cy="0"/>
            </a:xfrm>
            <a:prstGeom prst="line">
              <a:avLst/>
            </a:prstGeom>
            <a:noFill/>
            <a:ln w="38100">
              <a:solidFill>
                <a:srgbClr val="000000"/>
              </a:solidFill>
              <a:round/>
              <a:headEnd/>
              <a:tailEnd/>
            </a:ln>
          </p:spPr>
          <p:txBody>
            <a:bodyPr/>
            <a:lstStyle/>
            <a:p>
              <a:endParaRPr lang="en-US"/>
            </a:p>
          </p:txBody>
        </p:sp>
        <p:sp>
          <p:nvSpPr>
            <p:cNvPr id="71772" name="Line 25"/>
            <p:cNvSpPr>
              <a:spLocks noChangeShapeType="1"/>
            </p:cNvSpPr>
            <p:nvPr/>
          </p:nvSpPr>
          <p:spPr bwMode="auto">
            <a:xfrm>
              <a:off x="3717" y="2674"/>
              <a:ext cx="870" cy="0"/>
            </a:xfrm>
            <a:prstGeom prst="line">
              <a:avLst/>
            </a:prstGeom>
            <a:noFill/>
            <a:ln w="38100">
              <a:solidFill>
                <a:srgbClr val="000000"/>
              </a:solidFill>
              <a:round/>
              <a:headEnd/>
              <a:tailEnd/>
            </a:ln>
          </p:spPr>
          <p:txBody>
            <a:bodyPr/>
            <a:lstStyle/>
            <a:p>
              <a:endParaRPr lang="en-US"/>
            </a:p>
          </p:txBody>
        </p:sp>
      </p:grpSp>
      <p:sp>
        <p:nvSpPr>
          <p:cNvPr id="71683" name="Rectangle 26"/>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ROUNDED-END  SHAPES</a:t>
            </a:r>
          </a:p>
        </p:txBody>
      </p:sp>
      <p:grpSp>
        <p:nvGrpSpPr>
          <p:cNvPr id="4" name="Group 79"/>
          <p:cNvGrpSpPr>
            <a:grpSpLocks/>
          </p:cNvGrpSpPr>
          <p:nvPr/>
        </p:nvGrpSpPr>
        <p:grpSpPr bwMode="auto">
          <a:xfrm>
            <a:off x="554038" y="5638800"/>
            <a:ext cx="2828925" cy="923925"/>
            <a:chOff x="3261" y="3552"/>
            <a:chExt cx="1782" cy="582"/>
          </a:xfrm>
        </p:grpSpPr>
        <p:sp>
          <p:nvSpPr>
            <p:cNvPr id="71746" name="Rectangle 80"/>
            <p:cNvSpPr>
              <a:spLocks noChangeArrowheads="1"/>
            </p:cNvSpPr>
            <p:nvPr/>
          </p:nvSpPr>
          <p:spPr bwMode="auto">
            <a:xfrm>
              <a:off x="3261" y="3741"/>
              <a:ext cx="1782" cy="216"/>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71747" name="Line 81"/>
            <p:cNvSpPr>
              <a:spLocks noChangeShapeType="1"/>
            </p:cNvSpPr>
            <p:nvPr/>
          </p:nvSpPr>
          <p:spPr bwMode="auto">
            <a:xfrm>
              <a:off x="3489" y="3735"/>
              <a:ext cx="0" cy="228"/>
            </a:xfrm>
            <a:prstGeom prst="line">
              <a:avLst/>
            </a:prstGeom>
            <a:noFill/>
            <a:ln w="19050">
              <a:solidFill>
                <a:srgbClr val="000000"/>
              </a:solidFill>
              <a:prstDash val="dash"/>
              <a:round/>
              <a:headEnd/>
              <a:tailEnd/>
            </a:ln>
          </p:spPr>
          <p:txBody>
            <a:bodyPr/>
            <a:lstStyle/>
            <a:p>
              <a:endParaRPr lang="en-US"/>
            </a:p>
          </p:txBody>
        </p:sp>
        <p:sp>
          <p:nvSpPr>
            <p:cNvPr id="71748" name="Line 82"/>
            <p:cNvSpPr>
              <a:spLocks noChangeShapeType="1"/>
            </p:cNvSpPr>
            <p:nvPr/>
          </p:nvSpPr>
          <p:spPr bwMode="auto">
            <a:xfrm>
              <a:off x="4809" y="3735"/>
              <a:ext cx="0" cy="228"/>
            </a:xfrm>
            <a:prstGeom prst="line">
              <a:avLst/>
            </a:prstGeom>
            <a:noFill/>
            <a:ln w="19050">
              <a:solidFill>
                <a:srgbClr val="000000"/>
              </a:solidFill>
              <a:prstDash val="dash"/>
              <a:round/>
              <a:headEnd/>
              <a:tailEnd/>
            </a:ln>
          </p:spPr>
          <p:txBody>
            <a:bodyPr/>
            <a:lstStyle/>
            <a:p>
              <a:endParaRPr lang="en-US"/>
            </a:p>
          </p:txBody>
        </p:sp>
        <p:sp>
          <p:nvSpPr>
            <p:cNvPr id="71749" name="Line 83"/>
            <p:cNvSpPr>
              <a:spLocks noChangeShapeType="1"/>
            </p:cNvSpPr>
            <p:nvPr/>
          </p:nvSpPr>
          <p:spPr bwMode="auto">
            <a:xfrm>
              <a:off x="3720" y="3558"/>
              <a:ext cx="0" cy="235"/>
            </a:xfrm>
            <a:prstGeom prst="line">
              <a:avLst/>
            </a:prstGeom>
            <a:noFill/>
            <a:ln w="19050">
              <a:solidFill>
                <a:srgbClr val="000000"/>
              </a:solidFill>
              <a:round/>
              <a:headEnd/>
              <a:tailEnd/>
            </a:ln>
          </p:spPr>
          <p:txBody>
            <a:bodyPr/>
            <a:lstStyle/>
            <a:p>
              <a:endParaRPr lang="en-US"/>
            </a:p>
          </p:txBody>
        </p:sp>
        <p:sp>
          <p:nvSpPr>
            <p:cNvPr id="71750" name="Line 84"/>
            <p:cNvSpPr>
              <a:spLocks noChangeShapeType="1"/>
            </p:cNvSpPr>
            <p:nvPr/>
          </p:nvSpPr>
          <p:spPr bwMode="auto">
            <a:xfrm rot="16200000" flipH="1">
              <a:off x="3607" y="4022"/>
              <a:ext cx="225" cy="0"/>
            </a:xfrm>
            <a:prstGeom prst="line">
              <a:avLst/>
            </a:prstGeom>
            <a:noFill/>
            <a:ln w="19050">
              <a:solidFill>
                <a:srgbClr val="000000"/>
              </a:solidFill>
              <a:round/>
              <a:headEnd/>
              <a:tailEnd/>
            </a:ln>
          </p:spPr>
          <p:txBody>
            <a:bodyPr/>
            <a:lstStyle/>
            <a:p>
              <a:endParaRPr lang="en-US"/>
            </a:p>
          </p:txBody>
        </p:sp>
        <p:sp>
          <p:nvSpPr>
            <p:cNvPr id="71751" name="Line 85"/>
            <p:cNvSpPr>
              <a:spLocks noChangeShapeType="1"/>
            </p:cNvSpPr>
            <p:nvPr/>
          </p:nvSpPr>
          <p:spPr bwMode="auto">
            <a:xfrm rot="-5400000">
              <a:off x="3691" y="3852"/>
              <a:ext cx="58" cy="0"/>
            </a:xfrm>
            <a:prstGeom prst="line">
              <a:avLst/>
            </a:prstGeom>
            <a:noFill/>
            <a:ln w="19050">
              <a:solidFill>
                <a:srgbClr val="000000"/>
              </a:solidFill>
              <a:round/>
              <a:headEnd/>
              <a:tailEnd/>
            </a:ln>
          </p:spPr>
          <p:txBody>
            <a:bodyPr/>
            <a:lstStyle/>
            <a:p>
              <a:endParaRPr lang="en-US"/>
            </a:p>
          </p:txBody>
        </p:sp>
        <p:sp>
          <p:nvSpPr>
            <p:cNvPr id="71752" name="Line 86"/>
            <p:cNvSpPr>
              <a:spLocks noChangeShapeType="1"/>
            </p:cNvSpPr>
            <p:nvPr/>
          </p:nvSpPr>
          <p:spPr bwMode="auto">
            <a:xfrm>
              <a:off x="4587" y="3552"/>
              <a:ext cx="0" cy="235"/>
            </a:xfrm>
            <a:prstGeom prst="line">
              <a:avLst/>
            </a:prstGeom>
            <a:noFill/>
            <a:ln w="19050">
              <a:solidFill>
                <a:srgbClr val="000000"/>
              </a:solidFill>
              <a:round/>
              <a:headEnd/>
              <a:tailEnd/>
            </a:ln>
          </p:spPr>
          <p:txBody>
            <a:bodyPr/>
            <a:lstStyle/>
            <a:p>
              <a:endParaRPr lang="en-US"/>
            </a:p>
          </p:txBody>
        </p:sp>
        <p:sp>
          <p:nvSpPr>
            <p:cNvPr id="71753" name="Line 87"/>
            <p:cNvSpPr>
              <a:spLocks noChangeShapeType="1"/>
            </p:cNvSpPr>
            <p:nvPr/>
          </p:nvSpPr>
          <p:spPr bwMode="auto">
            <a:xfrm rot="16200000" flipH="1">
              <a:off x="4474" y="4016"/>
              <a:ext cx="225" cy="0"/>
            </a:xfrm>
            <a:prstGeom prst="line">
              <a:avLst/>
            </a:prstGeom>
            <a:noFill/>
            <a:ln w="19050">
              <a:solidFill>
                <a:srgbClr val="000000"/>
              </a:solidFill>
              <a:round/>
              <a:headEnd/>
              <a:tailEnd/>
            </a:ln>
          </p:spPr>
          <p:txBody>
            <a:bodyPr/>
            <a:lstStyle/>
            <a:p>
              <a:endParaRPr lang="en-US"/>
            </a:p>
          </p:txBody>
        </p:sp>
        <p:sp>
          <p:nvSpPr>
            <p:cNvPr id="71754" name="Line 88"/>
            <p:cNvSpPr>
              <a:spLocks noChangeShapeType="1"/>
            </p:cNvSpPr>
            <p:nvPr/>
          </p:nvSpPr>
          <p:spPr bwMode="auto">
            <a:xfrm rot="-5400000">
              <a:off x="4558" y="3846"/>
              <a:ext cx="58" cy="0"/>
            </a:xfrm>
            <a:prstGeom prst="line">
              <a:avLst/>
            </a:prstGeom>
            <a:noFill/>
            <a:ln w="19050">
              <a:solidFill>
                <a:srgbClr val="000000"/>
              </a:solidFill>
              <a:round/>
              <a:headEnd/>
              <a:tailEnd/>
            </a:ln>
          </p:spPr>
          <p:txBody>
            <a:bodyPr/>
            <a:lstStyle/>
            <a:p>
              <a:endParaRPr lang="en-US"/>
            </a:p>
          </p:txBody>
        </p:sp>
      </p:grpSp>
      <p:sp>
        <p:nvSpPr>
          <p:cNvPr id="131161" name="Line 89"/>
          <p:cNvSpPr>
            <a:spLocks noChangeShapeType="1"/>
          </p:cNvSpPr>
          <p:nvPr/>
        </p:nvSpPr>
        <p:spPr bwMode="auto">
          <a:xfrm flipV="1">
            <a:off x="2659063" y="3346450"/>
            <a:ext cx="538162" cy="538163"/>
          </a:xfrm>
          <a:prstGeom prst="line">
            <a:avLst/>
          </a:prstGeom>
          <a:noFill/>
          <a:ln w="19050">
            <a:solidFill>
              <a:srgbClr val="000000"/>
            </a:solidFill>
            <a:round/>
            <a:headEnd/>
            <a:tailEnd type="arrow" w="sm" len="lg"/>
          </a:ln>
        </p:spPr>
        <p:txBody>
          <a:bodyPr/>
          <a:lstStyle/>
          <a:p>
            <a:endParaRPr lang="en-US"/>
          </a:p>
        </p:txBody>
      </p:sp>
      <p:sp>
        <p:nvSpPr>
          <p:cNvPr id="131162" name="Line 90"/>
          <p:cNvSpPr>
            <a:spLocks noChangeShapeType="1"/>
          </p:cNvSpPr>
          <p:nvPr/>
        </p:nvSpPr>
        <p:spPr bwMode="auto">
          <a:xfrm flipV="1">
            <a:off x="3178175" y="3046413"/>
            <a:ext cx="319088" cy="319087"/>
          </a:xfrm>
          <a:prstGeom prst="line">
            <a:avLst/>
          </a:prstGeom>
          <a:noFill/>
          <a:ln w="19050">
            <a:solidFill>
              <a:srgbClr val="000000"/>
            </a:solidFill>
            <a:round/>
            <a:headEnd/>
            <a:tailEnd type="none" w="sm" len="lg"/>
          </a:ln>
        </p:spPr>
        <p:txBody>
          <a:bodyPr/>
          <a:lstStyle/>
          <a:p>
            <a:endParaRPr lang="en-US"/>
          </a:p>
        </p:txBody>
      </p:sp>
      <p:sp>
        <p:nvSpPr>
          <p:cNvPr id="131163" name="Line 91"/>
          <p:cNvSpPr>
            <a:spLocks noChangeShapeType="1"/>
          </p:cNvSpPr>
          <p:nvPr/>
        </p:nvSpPr>
        <p:spPr bwMode="auto">
          <a:xfrm>
            <a:off x="3492500" y="3051175"/>
            <a:ext cx="209550" cy="0"/>
          </a:xfrm>
          <a:prstGeom prst="line">
            <a:avLst/>
          </a:prstGeom>
          <a:noFill/>
          <a:ln w="19050">
            <a:solidFill>
              <a:srgbClr val="000000"/>
            </a:solidFill>
            <a:round/>
            <a:headEnd/>
            <a:tailEnd/>
          </a:ln>
        </p:spPr>
        <p:txBody>
          <a:bodyPr/>
          <a:lstStyle/>
          <a:p>
            <a:endParaRPr lang="en-US"/>
          </a:p>
        </p:txBody>
      </p:sp>
      <p:sp>
        <p:nvSpPr>
          <p:cNvPr id="131164" name="Text Box 92"/>
          <p:cNvSpPr txBox="1">
            <a:spLocks noChangeArrowheads="1"/>
          </p:cNvSpPr>
          <p:nvPr/>
        </p:nvSpPr>
        <p:spPr bwMode="auto">
          <a:xfrm>
            <a:off x="3443288" y="2695575"/>
            <a:ext cx="65087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R12</a:t>
            </a:r>
            <a:endParaRPr lang="th-TH" sz="2000">
              <a:solidFill>
                <a:srgbClr val="000000"/>
              </a:solidFill>
              <a:latin typeface="Arial" charset="0"/>
            </a:endParaRPr>
          </a:p>
        </p:txBody>
      </p:sp>
      <p:grpSp>
        <p:nvGrpSpPr>
          <p:cNvPr id="5" name="Group 93"/>
          <p:cNvGrpSpPr>
            <a:grpSpLocks/>
          </p:cNvGrpSpPr>
          <p:nvPr/>
        </p:nvGrpSpPr>
        <p:grpSpPr bwMode="auto">
          <a:xfrm>
            <a:off x="1258888" y="4772025"/>
            <a:ext cx="1423987" cy="441325"/>
            <a:chOff x="3705" y="3006"/>
            <a:chExt cx="897" cy="278"/>
          </a:xfrm>
        </p:grpSpPr>
        <p:sp>
          <p:nvSpPr>
            <p:cNvPr id="71742" name="Line 94"/>
            <p:cNvSpPr>
              <a:spLocks noChangeShapeType="1"/>
            </p:cNvSpPr>
            <p:nvPr/>
          </p:nvSpPr>
          <p:spPr bwMode="auto">
            <a:xfrm>
              <a:off x="3720" y="3052"/>
              <a:ext cx="0" cy="232"/>
            </a:xfrm>
            <a:prstGeom prst="line">
              <a:avLst/>
            </a:prstGeom>
            <a:noFill/>
            <a:ln w="19050">
              <a:solidFill>
                <a:srgbClr val="000000"/>
              </a:solidFill>
              <a:round/>
              <a:headEnd/>
              <a:tailEnd/>
            </a:ln>
          </p:spPr>
          <p:txBody>
            <a:bodyPr/>
            <a:lstStyle/>
            <a:p>
              <a:endParaRPr lang="en-US"/>
            </a:p>
          </p:txBody>
        </p:sp>
        <p:sp>
          <p:nvSpPr>
            <p:cNvPr id="71743" name="Line 95"/>
            <p:cNvSpPr>
              <a:spLocks noChangeShapeType="1"/>
            </p:cNvSpPr>
            <p:nvPr/>
          </p:nvSpPr>
          <p:spPr bwMode="auto">
            <a:xfrm>
              <a:off x="4587" y="3046"/>
              <a:ext cx="0" cy="238"/>
            </a:xfrm>
            <a:prstGeom prst="line">
              <a:avLst/>
            </a:prstGeom>
            <a:noFill/>
            <a:ln w="19050">
              <a:solidFill>
                <a:srgbClr val="000000"/>
              </a:solidFill>
              <a:round/>
              <a:headEnd/>
              <a:tailEnd/>
            </a:ln>
          </p:spPr>
          <p:txBody>
            <a:bodyPr/>
            <a:lstStyle/>
            <a:p>
              <a:endParaRPr lang="en-US"/>
            </a:p>
          </p:txBody>
        </p:sp>
        <p:sp>
          <p:nvSpPr>
            <p:cNvPr id="71744" name="Line 96"/>
            <p:cNvSpPr>
              <a:spLocks noChangeShapeType="1"/>
            </p:cNvSpPr>
            <p:nvPr/>
          </p:nvSpPr>
          <p:spPr bwMode="auto">
            <a:xfrm>
              <a:off x="3705" y="3223"/>
              <a:ext cx="897" cy="0"/>
            </a:xfrm>
            <a:prstGeom prst="line">
              <a:avLst/>
            </a:prstGeom>
            <a:noFill/>
            <a:ln w="19050">
              <a:solidFill>
                <a:srgbClr val="000000"/>
              </a:solidFill>
              <a:round/>
              <a:headEnd type="arrow" w="sm" len="lg"/>
              <a:tailEnd type="arrow" w="sm" len="lg"/>
            </a:ln>
          </p:spPr>
          <p:txBody>
            <a:bodyPr/>
            <a:lstStyle/>
            <a:p>
              <a:endParaRPr lang="en-US"/>
            </a:p>
          </p:txBody>
        </p:sp>
        <p:sp>
          <p:nvSpPr>
            <p:cNvPr id="71745" name="Text Box 97"/>
            <p:cNvSpPr txBox="1">
              <a:spLocks noChangeArrowheads="1"/>
            </p:cNvSpPr>
            <p:nvPr/>
          </p:nvSpPr>
          <p:spPr bwMode="auto">
            <a:xfrm>
              <a:off x="4025" y="3006"/>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21</a:t>
              </a:r>
              <a:endParaRPr lang="th-TH" sz="2000">
                <a:solidFill>
                  <a:srgbClr val="000000"/>
                </a:solidFill>
                <a:latin typeface="Arial" charset="0"/>
              </a:endParaRPr>
            </a:p>
          </p:txBody>
        </p:sp>
      </p:grpSp>
      <p:grpSp>
        <p:nvGrpSpPr>
          <p:cNvPr id="6" name="Group 98"/>
          <p:cNvGrpSpPr>
            <a:grpSpLocks/>
          </p:cNvGrpSpPr>
          <p:nvPr/>
        </p:nvGrpSpPr>
        <p:grpSpPr bwMode="auto">
          <a:xfrm>
            <a:off x="3454400" y="5570538"/>
            <a:ext cx="581025" cy="1081087"/>
            <a:chOff x="5088" y="3509"/>
            <a:chExt cx="366" cy="681"/>
          </a:xfrm>
        </p:grpSpPr>
        <p:sp>
          <p:nvSpPr>
            <p:cNvPr id="71737" name="Line 99"/>
            <p:cNvSpPr>
              <a:spLocks noChangeShapeType="1"/>
            </p:cNvSpPr>
            <p:nvPr/>
          </p:nvSpPr>
          <p:spPr bwMode="auto">
            <a:xfrm>
              <a:off x="5088" y="3740"/>
              <a:ext cx="360" cy="0"/>
            </a:xfrm>
            <a:prstGeom prst="line">
              <a:avLst/>
            </a:prstGeom>
            <a:noFill/>
            <a:ln w="19050">
              <a:solidFill>
                <a:srgbClr val="000000"/>
              </a:solidFill>
              <a:round/>
              <a:headEnd/>
              <a:tailEnd/>
            </a:ln>
          </p:spPr>
          <p:txBody>
            <a:bodyPr/>
            <a:lstStyle/>
            <a:p>
              <a:endParaRPr lang="en-US"/>
            </a:p>
          </p:txBody>
        </p:sp>
        <p:sp>
          <p:nvSpPr>
            <p:cNvPr id="71738" name="Line 100"/>
            <p:cNvSpPr>
              <a:spLocks noChangeShapeType="1"/>
            </p:cNvSpPr>
            <p:nvPr/>
          </p:nvSpPr>
          <p:spPr bwMode="auto">
            <a:xfrm>
              <a:off x="5094" y="3956"/>
              <a:ext cx="360" cy="0"/>
            </a:xfrm>
            <a:prstGeom prst="line">
              <a:avLst/>
            </a:prstGeom>
            <a:noFill/>
            <a:ln w="19050">
              <a:solidFill>
                <a:srgbClr val="000000"/>
              </a:solidFill>
              <a:round/>
              <a:headEnd/>
              <a:tailEnd/>
            </a:ln>
          </p:spPr>
          <p:txBody>
            <a:bodyPr/>
            <a:lstStyle/>
            <a:p>
              <a:endParaRPr lang="en-US"/>
            </a:p>
          </p:txBody>
        </p:sp>
        <p:sp>
          <p:nvSpPr>
            <p:cNvPr id="71739" name="Line 101"/>
            <p:cNvSpPr>
              <a:spLocks noChangeShapeType="1"/>
            </p:cNvSpPr>
            <p:nvPr/>
          </p:nvSpPr>
          <p:spPr bwMode="auto">
            <a:xfrm>
              <a:off x="5391" y="3509"/>
              <a:ext cx="0" cy="249"/>
            </a:xfrm>
            <a:prstGeom prst="line">
              <a:avLst/>
            </a:prstGeom>
            <a:noFill/>
            <a:ln w="19050">
              <a:solidFill>
                <a:srgbClr val="000000"/>
              </a:solidFill>
              <a:round/>
              <a:headEnd/>
              <a:tailEnd type="arrow" w="sm" len="lg"/>
            </a:ln>
          </p:spPr>
          <p:txBody>
            <a:bodyPr/>
            <a:lstStyle/>
            <a:p>
              <a:endParaRPr lang="en-US"/>
            </a:p>
          </p:txBody>
        </p:sp>
        <p:sp>
          <p:nvSpPr>
            <p:cNvPr id="71740" name="Line 102"/>
            <p:cNvSpPr>
              <a:spLocks noChangeShapeType="1"/>
            </p:cNvSpPr>
            <p:nvPr/>
          </p:nvSpPr>
          <p:spPr bwMode="auto">
            <a:xfrm flipV="1">
              <a:off x="5391" y="3941"/>
              <a:ext cx="0" cy="249"/>
            </a:xfrm>
            <a:prstGeom prst="line">
              <a:avLst/>
            </a:prstGeom>
            <a:noFill/>
            <a:ln w="19050">
              <a:solidFill>
                <a:srgbClr val="000000"/>
              </a:solidFill>
              <a:round/>
              <a:headEnd/>
              <a:tailEnd type="arrow" w="sm" len="lg"/>
            </a:ln>
          </p:spPr>
          <p:txBody>
            <a:bodyPr/>
            <a:lstStyle/>
            <a:p>
              <a:endParaRPr lang="en-US"/>
            </a:p>
          </p:txBody>
        </p:sp>
        <p:sp>
          <p:nvSpPr>
            <p:cNvPr id="71741" name="Text Box 103"/>
            <p:cNvSpPr txBox="1">
              <a:spLocks noChangeArrowheads="1"/>
            </p:cNvSpPr>
            <p:nvPr/>
          </p:nvSpPr>
          <p:spPr bwMode="auto">
            <a:xfrm rot="-5400000">
              <a:off x="5205" y="3724"/>
              <a:ext cx="205" cy="250"/>
            </a:xfrm>
            <a:prstGeom prst="rect">
              <a:avLst/>
            </a:prstGeom>
            <a:noFill/>
            <a:ln w="9525">
              <a:noFill/>
              <a:miter lim="800000"/>
              <a:headEnd/>
              <a:tailEnd/>
            </a:ln>
          </p:spPr>
          <p:txBody>
            <a:bodyPr wrap="none">
              <a:spAutoFit/>
            </a:bodyPr>
            <a:lstStyle/>
            <a:p>
              <a:r>
                <a:rPr lang="en-US" sz="2000">
                  <a:solidFill>
                    <a:srgbClr val="000000"/>
                  </a:solidFill>
                  <a:latin typeface="Arial" charset="0"/>
                </a:rPr>
                <a:t>5</a:t>
              </a:r>
              <a:endParaRPr lang="th-TH" sz="2000">
                <a:solidFill>
                  <a:srgbClr val="000000"/>
                </a:solidFill>
                <a:latin typeface="Arial" charset="0"/>
              </a:endParaRPr>
            </a:p>
          </p:txBody>
        </p:sp>
      </p:grpSp>
      <p:grpSp>
        <p:nvGrpSpPr>
          <p:cNvPr id="7" name="Group 104"/>
          <p:cNvGrpSpPr>
            <a:grpSpLocks/>
          </p:cNvGrpSpPr>
          <p:nvPr/>
        </p:nvGrpSpPr>
        <p:grpSpPr bwMode="auto">
          <a:xfrm>
            <a:off x="1755775" y="3487738"/>
            <a:ext cx="396875" cy="781050"/>
            <a:chOff x="4018" y="2197"/>
            <a:chExt cx="250" cy="492"/>
          </a:xfrm>
        </p:grpSpPr>
        <p:sp>
          <p:nvSpPr>
            <p:cNvPr id="71735" name="Line 105"/>
            <p:cNvSpPr>
              <a:spLocks noChangeShapeType="1"/>
            </p:cNvSpPr>
            <p:nvPr/>
          </p:nvSpPr>
          <p:spPr bwMode="auto">
            <a:xfrm flipV="1">
              <a:off x="4242" y="2197"/>
              <a:ext cx="0" cy="492"/>
            </a:xfrm>
            <a:prstGeom prst="line">
              <a:avLst/>
            </a:prstGeom>
            <a:noFill/>
            <a:ln w="19050">
              <a:solidFill>
                <a:srgbClr val="000000"/>
              </a:solidFill>
              <a:round/>
              <a:headEnd type="arrow" w="sm" len="lg"/>
              <a:tailEnd type="arrow" w="sm" len="lg"/>
            </a:ln>
          </p:spPr>
          <p:txBody>
            <a:bodyPr/>
            <a:lstStyle/>
            <a:p>
              <a:endParaRPr lang="en-US"/>
            </a:p>
          </p:txBody>
        </p:sp>
        <p:sp>
          <p:nvSpPr>
            <p:cNvPr id="71736" name="Text Box 106"/>
            <p:cNvSpPr txBox="1">
              <a:spLocks noChangeArrowheads="1"/>
            </p:cNvSpPr>
            <p:nvPr/>
          </p:nvSpPr>
          <p:spPr bwMode="auto">
            <a:xfrm rot="-5400000">
              <a:off x="3996" y="2328"/>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12</a:t>
              </a:r>
              <a:endParaRPr lang="th-TH" sz="2000">
                <a:solidFill>
                  <a:srgbClr val="000000"/>
                </a:solidFill>
                <a:latin typeface="Arial" charset="0"/>
              </a:endParaRPr>
            </a:p>
          </p:txBody>
        </p:sp>
      </p:grpSp>
      <p:sp>
        <p:nvSpPr>
          <p:cNvPr id="71692" name="Rectangle 107"/>
          <p:cNvSpPr>
            <a:spLocks noChangeArrowheads="1"/>
          </p:cNvSpPr>
          <p:nvPr/>
        </p:nvSpPr>
        <p:spPr bwMode="auto">
          <a:xfrm>
            <a:off x="444500" y="952500"/>
            <a:ext cx="8293100" cy="1289050"/>
          </a:xfrm>
          <a:prstGeom prst="rect">
            <a:avLst/>
          </a:prstGeom>
          <a:solidFill>
            <a:srgbClr val="FFFF99"/>
          </a:solidFill>
          <a:ln w="9525">
            <a:noFill/>
            <a:miter lim="800000"/>
            <a:headEnd/>
            <a:tailEnd/>
          </a:ln>
        </p:spPr>
        <p:txBody>
          <a:bodyPr wrap="none" anchor="ctr"/>
          <a:lstStyle/>
          <a:p>
            <a:endParaRPr lang="en-US"/>
          </a:p>
        </p:txBody>
      </p:sp>
      <p:grpSp>
        <p:nvGrpSpPr>
          <p:cNvPr id="71693" name="Group 108"/>
          <p:cNvGrpSpPr>
            <a:grpSpLocks/>
          </p:cNvGrpSpPr>
          <p:nvPr/>
        </p:nvGrpSpPr>
        <p:grpSpPr bwMode="auto">
          <a:xfrm>
            <a:off x="600075" y="965200"/>
            <a:ext cx="7788275" cy="1154113"/>
            <a:chOff x="378" y="608"/>
            <a:chExt cx="4906" cy="727"/>
          </a:xfrm>
        </p:grpSpPr>
        <p:sp>
          <p:nvSpPr>
            <p:cNvPr id="71733" name="Text Box 109"/>
            <p:cNvSpPr txBox="1">
              <a:spLocks noChangeArrowheads="1"/>
            </p:cNvSpPr>
            <p:nvPr/>
          </p:nvSpPr>
          <p:spPr bwMode="auto">
            <a:xfrm>
              <a:off x="607" y="608"/>
              <a:ext cx="4677"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Dimensioned according to the manufacturing </a:t>
              </a:r>
            </a:p>
            <a:p>
              <a:pPr>
                <a:lnSpc>
                  <a:spcPct val="130000"/>
                </a:lnSpc>
              </a:pPr>
              <a:r>
                <a:rPr lang="en-US" sz="2800">
                  <a:solidFill>
                    <a:srgbClr val="000000"/>
                  </a:solidFill>
                  <a:latin typeface="Arial" charset="0"/>
                  <a:cs typeface="Arial" charset="0"/>
                </a:rPr>
                <a:t>method used.</a:t>
              </a:r>
            </a:p>
          </p:txBody>
        </p:sp>
        <p:sp>
          <p:nvSpPr>
            <p:cNvPr id="131182" name="Rectangle 110"/>
            <p:cNvSpPr>
              <a:spLocks noChangeArrowheads="1"/>
            </p:cNvSpPr>
            <p:nvPr/>
          </p:nvSpPr>
          <p:spPr bwMode="auto">
            <a:xfrm>
              <a:off x="37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a:p>
          </p:txBody>
        </p:sp>
      </p:grpSp>
      <p:grpSp>
        <p:nvGrpSpPr>
          <p:cNvPr id="9" name="Group 173"/>
          <p:cNvGrpSpPr>
            <a:grpSpLocks/>
          </p:cNvGrpSpPr>
          <p:nvPr/>
        </p:nvGrpSpPr>
        <p:grpSpPr bwMode="auto">
          <a:xfrm>
            <a:off x="5280025" y="3098800"/>
            <a:ext cx="2830513" cy="1466850"/>
            <a:chOff x="430" y="864"/>
            <a:chExt cx="1783" cy="924"/>
          </a:xfrm>
        </p:grpSpPr>
        <p:sp>
          <p:nvSpPr>
            <p:cNvPr id="71728" name="Rectangle 174"/>
            <p:cNvSpPr>
              <a:spLocks noChangeArrowheads="1"/>
            </p:cNvSpPr>
            <p:nvPr/>
          </p:nvSpPr>
          <p:spPr bwMode="auto">
            <a:xfrm>
              <a:off x="876" y="864"/>
              <a:ext cx="882" cy="921"/>
            </a:xfrm>
            <a:prstGeom prst="rect">
              <a:avLst/>
            </a:prstGeom>
            <a:solidFill>
              <a:srgbClr val="33CCFF"/>
            </a:solidFill>
            <a:ln w="9525">
              <a:noFill/>
              <a:miter lim="800000"/>
              <a:headEnd/>
              <a:tailEnd/>
            </a:ln>
          </p:spPr>
          <p:txBody>
            <a:bodyPr wrap="none" anchor="ctr"/>
            <a:lstStyle/>
            <a:p>
              <a:endParaRPr lang="en-US"/>
            </a:p>
          </p:txBody>
        </p:sp>
        <p:sp>
          <p:nvSpPr>
            <p:cNvPr id="71729" name="Arc 175"/>
            <p:cNvSpPr>
              <a:spLocks/>
            </p:cNvSpPr>
            <p:nvPr/>
          </p:nvSpPr>
          <p:spPr bwMode="auto">
            <a:xfrm flipH="1">
              <a:off x="430" y="86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1730" name="Arc 176"/>
            <p:cNvSpPr>
              <a:spLocks/>
            </p:cNvSpPr>
            <p:nvPr/>
          </p:nvSpPr>
          <p:spPr bwMode="auto">
            <a:xfrm>
              <a:off x="1750" y="86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1731" name="Line 177"/>
            <p:cNvSpPr>
              <a:spLocks noChangeShapeType="1"/>
            </p:cNvSpPr>
            <p:nvPr/>
          </p:nvSpPr>
          <p:spPr bwMode="auto">
            <a:xfrm>
              <a:off x="889" y="864"/>
              <a:ext cx="864" cy="0"/>
            </a:xfrm>
            <a:prstGeom prst="line">
              <a:avLst/>
            </a:prstGeom>
            <a:noFill/>
            <a:ln w="38100">
              <a:solidFill>
                <a:srgbClr val="000000"/>
              </a:solidFill>
              <a:round/>
              <a:headEnd/>
              <a:tailEnd/>
            </a:ln>
          </p:spPr>
          <p:txBody>
            <a:bodyPr/>
            <a:lstStyle/>
            <a:p>
              <a:endParaRPr lang="en-US"/>
            </a:p>
          </p:txBody>
        </p:sp>
        <p:sp>
          <p:nvSpPr>
            <p:cNvPr id="71732" name="Line 178"/>
            <p:cNvSpPr>
              <a:spLocks noChangeShapeType="1"/>
            </p:cNvSpPr>
            <p:nvPr/>
          </p:nvSpPr>
          <p:spPr bwMode="auto">
            <a:xfrm>
              <a:off x="892" y="1788"/>
              <a:ext cx="864" cy="0"/>
            </a:xfrm>
            <a:prstGeom prst="line">
              <a:avLst/>
            </a:prstGeom>
            <a:noFill/>
            <a:ln w="38100">
              <a:solidFill>
                <a:srgbClr val="000000"/>
              </a:solidFill>
              <a:round/>
              <a:headEnd/>
              <a:tailEnd/>
            </a:ln>
          </p:spPr>
          <p:txBody>
            <a:bodyPr/>
            <a:lstStyle/>
            <a:p>
              <a:endParaRPr lang="en-US"/>
            </a:p>
          </p:txBody>
        </p:sp>
      </p:grpSp>
      <p:grpSp>
        <p:nvGrpSpPr>
          <p:cNvPr id="10" name="Group 225"/>
          <p:cNvGrpSpPr>
            <a:grpSpLocks/>
          </p:cNvGrpSpPr>
          <p:nvPr/>
        </p:nvGrpSpPr>
        <p:grpSpPr bwMode="auto">
          <a:xfrm>
            <a:off x="5638800" y="3463925"/>
            <a:ext cx="731838" cy="735013"/>
            <a:chOff x="3552" y="2182"/>
            <a:chExt cx="461" cy="463"/>
          </a:xfrm>
        </p:grpSpPr>
        <p:sp>
          <p:nvSpPr>
            <p:cNvPr id="71726" name="Oval 197"/>
            <p:cNvSpPr>
              <a:spLocks noChangeArrowheads="1"/>
            </p:cNvSpPr>
            <p:nvPr/>
          </p:nvSpPr>
          <p:spPr bwMode="auto">
            <a:xfrm>
              <a:off x="3552" y="2184"/>
              <a:ext cx="461" cy="461"/>
            </a:xfrm>
            <a:prstGeom prst="ellipse">
              <a:avLst/>
            </a:prstGeom>
            <a:solidFill>
              <a:schemeClr val="bg1"/>
            </a:solidFill>
            <a:ln w="38100">
              <a:noFill/>
              <a:round/>
              <a:headEnd/>
              <a:tailEnd/>
            </a:ln>
          </p:spPr>
          <p:txBody>
            <a:bodyPr wrap="none" anchor="ctr"/>
            <a:lstStyle/>
            <a:p>
              <a:endParaRPr lang="en-US"/>
            </a:p>
          </p:txBody>
        </p:sp>
        <p:sp>
          <p:nvSpPr>
            <p:cNvPr id="71727" name="Arc 209"/>
            <p:cNvSpPr>
              <a:spLocks/>
            </p:cNvSpPr>
            <p:nvPr/>
          </p:nvSpPr>
          <p:spPr bwMode="auto">
            <a:xfrm flipH="1">
              <a:off x="3552" y="2182"/>
              <a:ext cx="460" cy="4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881" y="1"/>
                  </a:moveTo>
                  <a:cubicBezTo>
                    <a:pt x="33699" y="155"/>
                    <a:pt x="43200" y="9780"/>
                    <a:pt x="43200" y="21600"/>
                  </a:cubicBezTo>
                  <a:cubicBezTo>
                    <a:pt x="43200" y="33529"/>
                    <a:pt x="33529" y="43200"/>
                    <a:pt x="21600" y="43200"/>
                  </a:cubicBezTo>
                  <a:cubicBezTo>
                    <a:pt x="9670" y="43200"/>
                    <a:pt x="0" y="33529"/>
                    <a:pt x="0" y="21600"/>
                  </a:cubicBezTo>
                  <a:cubicBezTo>
                    <a:pt x="-1" y="9707"/>
                    <a:pt x="9613" y="51"/>
                    <a:pt x="21506" y="0"/>
                  </a:cubicBezTo>
                </a:path>
                <a:path w="43200" h="43200" stroke="0" extrusionOk="0">
                  <a:moveTo>
                    <a:pt x="21881" y="1"/>
                  </a:moveTo>
                  <a:cubicBezTo>
                    <a:pt x="33699" y="155"/>
                    <a:pt x="43200" y="9780"/>
                    <a:pt x="43200" y="21600"/>
                  </a:cubicBezTo>
                  <a:cubicBezTo>
                    <a:pt x="43200" y="33529"/>
                    <a:pt x="33529" y="43200"/>
                    <a:pt x="21600" y="43200"/>
                  </a:cubicBezTo>
                  <a:cubicBezTo>
                    <a:pt x="9670" y="43200"/>
                    <a:pt x="0" y="33529"/>
                    <a:pt x="0" y="21600"/>
                  </a:cubicBezTo>
                  <a:cubicBezTo>
                    <a:pt x="-1" y="9707"/>
                    <a:pt x="9613" y="51"/>
                    <a:pt x="21506" y="0"/>
                  </a:cubicBezTo>
                  <a:lnTo>
                    <a:pt x="21600" y="21600"/>
                  </a:lnTo>
                  <a:close/>
                </a:path>
              </a:pathLst>
            </a:custGeom>
            <a:noFill/>
            <a:ln w="38100">
              <a:solidFill>
                <a:srgbClr val="000000"/>
              </a:solidFill>
              <a:round/>
              <a:headEnd/>
              <a:tailEnd/>
            </a:ln>
          </p:spPr>
          <p:txBody>
            <a:bodyPr wrap="none" anchor="ctr"/>
            <a:lstStyle/>
            <a:p>
              <a:endParaRPr lang="en-US"/>
            </a:p>
          </p:txBody>
        </p:sp>
      </p:grpSp>
      <p:grpSp>
        <p:nvGrpSpPr>
          <p:cNvPr id="11" name="Group 198"/>
          <p:cNvGrpSpPr>
            <a:grpSpLocks/>
          </p:cNvGrpSpPr>
          <p:nvPr/>
        </p:nvGrpSpPr>
        <p:grpSpPr bwMode="auto">
          <a:xfrm>
            <a:off x="5997575" y="3462338"/>
            <a:ext cx="1744663" cy="731837"/>
            <a:chOff x="3778" y="3437"/>
            <a:chExt cx="1099" cy="461"/>
          </a:xfrm>
        </p:grpSpPr>
        <p:sp>
          <p:nvSpPr>
            <p:cNvPr id="71722" name="Rectangle 179"/>
            <p:cNvSpPr>
              <a:spLocks noChangeArrowheads="1"/>
            </p:cNvSpPr>
            <p:nvPr/>
          </p:nvSpPr>
          <p:spPr bwMode="auto">
            <a:xfrm>
              <a:off x="3778" y="3437"/>
              <a:ext cx="882" cy="453"/>
            </a:xfrm>
            <a:prstGeom prst="rect">
              <a:avLst/>
            </a:prstGeom>
            <a:solidFill>
              <a:schemeClr val="bg1"/>
            </a:solidFill>
            <a:ln w="9525">
              <a:noFill/>
              <a:miter lim="800000"/>
              <a:headEnd/>
              <a:tailEnd/>
            </a:ln>
          </p:spPr>
          <p:txBody>
            <a:bodyPr wrap="none" anchor="ctr"/>
            <a:lstStyle/>
            <a:p>
              <a:endParaRPr lang="en-US"/>
            </a:p>
          </p:txBody>
        </p:sp>
        <p:sp>
          <p:nvSpPr>
            <p:cNvPr id="71723" name="Arc 181"/>
            <p:cNvSpPr>
              <a:spLocks/>
            </p:cNvSpPr>
            <p:nvPr/>
          </p:nvSpPr>
          <p:spPr bwMode="auto">
            <a:xfrm>
              <a:off x="4647" y="3438"/>
              <a:ext cx="230" cy="460"/>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solidFill>
              <a:schemeClr val="bg1"/>
            </a:solidFill>
            <a:ln w="38100">
              <a:solidFill>
                <a:srgbClr val="000000"/>
              </a:solidFill>
              <a:round/>
              <a:headEnd/>
              <a:tailEnd/>
            </a:ln>
          </p:spPr>
          <p:txBody>
            <a:bodyPr wrap="none" anchor="ctr"/>
            <a:lstStyle/>
            <a:p>
              <a:endParaRPr lang="en-US"/>
            </a:p>
          </p:txBody>
        </p:sp>
        <p:sp>
          <p:nvSpPr>
            <p:cNvPr id="71724" name="Line 194"/>
            <p:cNvSpPr>
              <a:spLocks noChangeShapeType="1"/>
            </p:cNvSpPr>
            <p:nvPr/>
          </p:nvSpPr>
          <p:spPr bwMode="auto">
            <a:xfrm>
              <a:off x="3781" y="3439"/>
              <a:ext cx="870" cy="0"/>
            </a:xfrm>
            <a:prstGeom prst="line">
              <a:avLst/>
            </a:prstGeom>
            <a:noFill/>
            <a:ln w="38100">
              <a:solidFill>
                <a:srgbClr val="000000"/>
              </a:solidFill>
              <a:round/>
              <a:headEnd/>
              <a:tailEnd/>
            </a:ln>
          </p:spPr>
          <p:txBody>
            <a:bodyPr/>
            <a:lstStyle/>
            <a:p>
              <a:endParaRPr lang="en-US"/>
            </a:p>
          </p:txBody>
        </p:sp>
        <p:sp>
          <p:nvSpPr>
            <p:cNvPr id="71725" name="Line 195"/>
            <p:cNvSpPr>
              <a:spLocks noChangeShapeType="1"/>
            </p:cNvSpPr>
            <p:nvPr/>
          </p:nvSpPr>
          <p:spPr bwMode="auto">
            <a:xfrm>
              <a:off x="3781" y="3898"/>
              <a:ext cx="870" cy="0"/>
            </a:xfrm>
            <a:prstGeom prst="line">
              <a:avLst/>
            </a:prstGeom>
            <a:noFill/>
            <a:ln w="38100">
              <a:solidFill>
                <a:srgbClr val="000000"/>
              </a:solidFill>
              <a:round/>
              <a:headEnd/>
              <a:tailEnd/>
            </a:ln>
          </p:spPr>
          <p:txBody>
            <a:bodyPr/>
            <a:lstStyle/>
            <a:p>
              <a:endParaRPr lang="en-US"/>
            </a:p>
          </p:txBody>
        </p:sp>
      </p:grpSp>
      <p:grpSp>
        <p:nvGrpSpPr>
          <p:cNvPr id="12" name="Group 200"/>
          <p:cNvGrpSpPr>
            <a:grpSpLocks/>
          </p:cNvGrpSpPr>
          <p:nvPr/>
        </p:nvGrpSpPr>
        <p:grpSpPr bwMode="auto">
          <a:xfrm>
            <a:off x="5106988" y="2922588"/>
            <a:ext cx="3178175" cy="1817687"/>
            <a:chOff x="3217" y="1841"/>
            <a:chExt cx="2002" cy="1145"/>
          </a:xfrm>
        </p:grpSpPr>
        <p:sp>
          <p:nvSpPr>
            <p:cNvPr id="71709" name="Line 185"/>
            <p:cNvSpPr>
              <a:spLocks noChangeShapeType="1"/>
            </p:cNvSpPr>
            <p:nvPr/>
          </p:nvSpPr>
          <p:spPr bwMode="auto">
            <a:xfrm flipH="1">
              <a:off x="3217" y="2416"/>
              <a:ext cx="486" cy="0"/>
            </a:xfrm>
            <a:prstGeom prst="line">
              <a:avLst/>
            </a:prstGeom>
            <a:noFill/>
            <a:ln w="19050">
              <a:solidFill>
                <a:srgbClr val="000000"/>
              </a:solidFill>
              <a:round/>
              <a:headEnd/>
              <a:tailEnd/>
            </a:ln>
          </p:spPr>
          <p:txBody>
            <a:bodyPr/>
            <a:lstStyle/>
            <a:p>
              <a:endParaRPr lang="en-US"/>
            </a:p>
          </p:txBody>
        </p:sp>
        <p:sp>
          <p:nvSpPr>
            <p:cNvPr id="71710" name="Line 188"/>
            <p:cNvSpPr>
              <a:spLocks noChangeShapeType="1"/>
            </p:cNvSpPr>
            <p:nvPr/>
          </p:nvSpPr>
          <p:spPr bwMode="auto">
            <a:xfrm flipH="1">
              <a:off x="4354" y="2416"/>
              <a:ext cx="221" cy="0"/>
            </a:xfrm>
            <a:prstGeom prst="line">
              <a:avLst/>
            </a:prstGeom>
            <a:noFill/>
            <a:ln w="19050">
              <a:solidFill>
                <a:srgbClr val="000000"/>
              </a:solidFill>
              <a:round/>
              <a:headEnd/>
              <a:tailEnd/>
            </a:ln>
          </p:spPr>
          <p:txBody>
            <a:bodyPr/>
            <a:lstStyle/>
            <a:p>
              <a:endParaRPr lang="en-US"/>
            </a:p>
          </p:txBody>
        </p:sp>
        <p:sp>
          <p:nvSpPr>
            <p:cNvPr id="71711" name="Line 189"/>
            <p:cNvSpPr>
              <a:spLocks noChangeShapeType="1"/>
            </p:cNvSpPr>
            <p:nvPr/>
          </p:nvSpPr>
          <p:spPr bwMode="auto">
            <a:xfrm flipH="1" flipV="1">
              <a:off x="4652" y="1841"/>
              <a:ext cx="0" cy="490"/>
            </a:xfrm>
            <a:prstGeom prst="line">
              <a:avLst/>
            </a:prstGeom>
            <a:noFill/>
            <a:ln w="19050">
              <a:solidFill>
                <a:srgbClr val="000000"/>
              </a:solidFill>
              <a:round/>
              <a:headEnd/>
              <a:tailEnd/>
            </a:ln>
          </p:spPr>
          <p:txBody>
            <a:bodyPr/>
            <a:lstStyle/>
            <a:p>
              <a:endParaRPr lang="en-US"/>
            </a:p>
          </p:txBody>
        </p:sp>
        <p:sp>
          <p:nvSpPr>
            <p:cNvPr id="71712" name="Line 190"/>
            <p:cNvSpPr>
              <a:spLocks noChangeShapeType="1"/>
            </p:cNvSpPr>
            <p:nvPr/>
          </p:nvSpPr>
          <p:spPr bwMode="auto">
            <a:xfrm flipH="1">
              <a:off x="4652" y="2490"/>
              <a:ext cx="0" cy="487"/>
            </a:xfrm>
            <a:prstGeom prst="line">
              <a:avLst/>
            </a:prstGeom>
            <a:noFill/>
            <a:ln w="19050">
              <a:solidFill>
                <a:srgbClr val="000000"/>
              </a:solidFill>
              <a:round/>
              <a:headEnd/>
              <a:tailEnd/>
            </a:ln>
          </p:spPr>
          <p:txBody>
            <a:bodyPr/>
            <a:lstStyle/>
            <a:p>
              <a:endParaRPr lang="en-US"/>
            </a:p>
          </p:txBody>
        </p:sp>
        <p:sp>
          <p:nvSpPr>
            <p:cNvPr id="71713" name="Line 191"/>
            <p:cNvSpPr>
              <a:spLocks noChangeShapeType="1"/>
            </p:cNvSpPr>
            <p:nvPr/>
          </p:nvSpPr>
          <p:spPr bwMode="auto">
            <a:xfrm>
              <a:off x="4733" y="2416"/>
              <a:ext cx="486" cy="0"/>
            </a:xfrm>
            <a:prstGeom prst="line">
              <a:avLst/>
            </a:prstGeom>
            <a:noFill/>
            <a:ln w="19050">
              <a:solidFill>
                <a:srgbClr val="000000"/>
              </a:solidFill>
              <a:round/>
              <a:headEnd/>
              <a:tailEnd/>
            </a:ln>
          </p:spPr>
          <p:txBody>
            <a:bodyPr/>
            <a:lstStyle/>
            <a:p>
              <a:endParaRPr lang="en-US"/>
            </a:p>
          </p:txBody>
        </p:sp>
        <p:sp>
          <p:nvSpPr>
            <p:cNvPr id="71714" name="Line 192"/>
            <p:cNvSpPr>
              <a:spLocks noChangeShapeType="1"/>
            </p:cNvSpPr>
            <p:nvPr/>
          </p:nvSpPr>
          <p:spPr bwMode="auto">
            <a:xfrm flipH="1">
              <a:off x="4611" y="2416"/>
              <a:ext cx="85" cy="0"/>
            </a:xfrm>
            <a:prstGeom prst="line">
              <a:avLst/>
            </a:prstGeom>
            <a:noFill/>
            <a:ln w="19050">
              <a:solidFill>
                <a:srgbClr val="000000"/>
              </a:solidFill>
              <a:round/>
              <a:headEnd/>
              <a:tailEnd/>
            </a:ln>
          </p:spPr>
          <p:txBody>
            <a:bodyPr/>
            <a:lstStyle/>
            <a:p>
              <a:endParaRPr lang="en-US"/>
            </a:p>
          </p:txBody>
        </p:sp>
        <p:sp>
          <p:nvSpPr>
            <p:cNvPr id="71715" name="Line 193"/>
            <p:cNvSpPr>
              <a:spLocks noChangeShapeType="1"/>
            </p:cNvSpPr>
            <p:nvPr/>
          </p:nvSpPr>
          <p:spPr bwMode="auto">
            <a:xfrm rot="16200000" flipH="1">
              <a:off x="4609" y="2414"/>
              <a:ext cx="87" cy="0"/>
            </a:xfrm>
            <a:prstGeom prst="line">
              <a:avLst/>
            </a:prstGeom>
            <a:noFill/>
            <a:ln w="19050">
              <a:solidFill>
                <a:srgbClr val="000000"/>
              </a:solidFill>
              <a:round/>
              <a:headEnd/>
              <a:tailEnd/>
            </a:ln>
          </p:spPr>
          <p:txBody>
            <a:bodyPr/>
            <a:lstStyle/>
            <a:p>
              <a:endParaRPr lang="en-US"/>
            </a:p>
          </p:txBody>
        </p:sp>
        <p:sp>
          <p:nvSpPr>
            <p:cNvPr id="71716" name="Line 196"/>
            <p:cNvSpPr>
              <a:spLocks noChangeShapeType="1"/>
            </p:cNvSpPr>
            <p:nvPr/>
          </p:nvSpPr>
          <p:spPr bwMode="auto">
            <a:xfrm flipH="1">
              <a:off x="4195" y="2416"/>
              <a:ext cx="85" cy="0"/>
            </a:xfrm>
            <a:prstGeom prst="line">
              <a:avLst/>
            </a:prstGeom>
            <a:noFill/>
            <a:ln w="19050">
              <a:solidFill>
                <a:srgbClr val="000000"/>
              </a:solidFill>
              <a:round/>
              <a:headEnd/>
              <a:tailEnd/>
            </a:ln>
          </p:spPr>
          <p:txBody>
            <a:bodyPr/>
            <a:lstStyle/>
            <a:p>
              <a:endParaRPr lang="en-US"/>
            </a:p>
          </p:txBody>
        </p:sp>
        <p:sp>
          <p:nvSpPr>
            <p:cNvPr id="71717" name="Line 183"/>
            <p:cNvSpPr>
              <a:spLocks noChangeShapeType="1"/>
            </p:cNvSpPr>
            <p:nvPr/>
          </p:nvSpPr>
          <p:spPr bwMode="auto">
            <a:xfrm flipV="1">
              <a:off x="3784" y="1841"/>
              <a:ext cx="0" cy="490"/>
            </a:xfrm>
            <a:prstGeom prst="line">
              <a:avLst/>
            </a:prstGeom>
            <a:noFill/>
            <a:ln w="19050">
              <a:solidFill>
                <a:srgbClr val="000000"/>
              </a:solidFill>
              <a:round/>
              <a:headEnd/>
              <a:tailEnd/>
            </a:ln>
          </p:spPr>
          <p:txBody>
            <a:bodyPr/>
            <a:lstStyle/>
            <a:p>
              <a:endParaRPr lang="en-US"/>
            </a:p>
          </p:txBody>
        </p:sp>
        <p:sp>
          <p:nvSpPr>
            <p:cNvPr id="71718" name="Line 184"/>
            <p:cNvSpPr>
              <a:spLocks noChangeShapeType="1"/>
            </p:cNvSpPr>
            <p:nvPr/>
          </p:nvSpPr>
          <p:spPr bwMode="auto">
            <a:xfrm>
              <a:off x="3784" y="2493"/>
              <a:ext cx="0" cy="493"/>
            </a:xfrm>
            <a:prstGeom prst="line">
              <a:avLst/>
            </a:prstGeom>
            <a:noFill/>
            <a:ln w="19050">
              <a:solidFill>
                <a:srgbClr val="000000"/>
              </a:solidFill>
              <a:round/>
              <a:headEnd/>
              <a:tailEnd/>
            </a:ln>
          </p:spPr>
          <p:txBody>
            <a:bodyPr/>
            <a:lstStyle/>
            <a:p>
              <a:endParaRPr lang="en-US"/>
            </a:p>
          </p:txBody>
        </p:sp>
        <p:sp>
          <p:nvSpPr>
            <p:cNvPr id="71719" name="Line 186"/>
            <p:cNvSpPr>
              <a:spLocks noChangeShapeType="1"/>
            </p:cNvSpPr>
            <p:nvPr/>
          </p:nvSpPr>
          <p:spPr bwMode="auto">
            <a:xfrm>
              <a:off x="3740" y="2416"/>
              <a:ext cx="85" cy="0"/>
            </a:xfrm>
            <a:prstGeom prst="line">
              <a:avLst/>
            </a:prstGeom>
            <a:noFill/>
            <a:ln w="19050">
              <a:solidFill>
                <a:srgbClr val="000000"/>
              </a:solidFill>
              <a:round/>
              <a:headEnd/>
              <a:tailEnd/>
            </a:ln>
          </p:spPr>
          <p:txBody>
            <a:bodyPr/>
            <a:lstStyle/>
            <a:p>
              <a:endParaRPr lang="en-US"/>
            </a:p>
          </p:txBody>
        </p:sp>
        <p:sp>
          <p:nvSpPr>
            <p:cNvPr id="71720" name="Line 187"/>
            <p:cNvSpPr>
              <a:spLocks noChangeShapeType="1"/>
            </p:cNvSpPr>
            <p:nvPr/>
          </p:nvSpPr>
          <p:spPr bwMode="auto">
            <a:xfrm rot="5400000">
              <a:off x="3739" y="2414"/>
              <a:ext cx="87" cy="0"/>
            </a:xfrm>
            <a:prstGeom prst="line">
              <a:avLst/>
            </a:prstGeom>
            <a:noFill/>
            <a:ln w="19050">
              <a:solidFill>
                <a:srgbClr val="000000"/>
              </a:solidFill>
              <a:round/>
              <a:headEnd/>
              <a:tailEnd/>
            </a:ln>
          </p:spPr>
          <p:txBody>
            <a:bodyPr/>
            <a:lstStyle/>
            <a:p>
              <a:endParaRPr lang="en-US"/>
            </a:p>
          </p:txBody>
        </p:sp>
        <p:sp>
          <p:nvSpPr>
            <p:cNvPr id="71721" name="Line 182"/>
            <p:cNvSpPr>
              <a:spLocks noChangeShapeType="1"/>
            </p:cNvSpPr>
            <p:nvPr/>
          </p:nvSpPr>
          <p:spPr bwMode="auto">
            <a:xfrm>
              <a:off x="3861" y="2416"/>
              <a:ext cx="263" cy="0"/>
            </a:xfrm>
            <a:prstGeom prst="line">
              <a:avLst/>
            </a:prstGeom>
            <a:noFill/>
            <a:ln w="19050">
              <a:solidFill>
                <a:srgbClr val="000000"/>
              </a:solidFill>
              <a:round/>
              <a:headEnd/>
              <a:tailEnd/>
            </a:ln>
          </p:spPr>
          <p:txBody>
            <a:bodyPr/>
            <a:lstStyle/>
            <a:p>
              <a:endParaRPr lang="en-US"/>
            </a:p>
          </p:txBody>
        </p:sp>
      </p:grpSp>
      <p:sp>
        <p:nvSpPr>
          <p:cNvPr id="131302" name="Line 230"/>
          <p:cNvSpPr>
            <a:spLocks noChangeShapeType="1"/>
          </p:cNvSpPr>
          <p:nvPr/>
        </p:nvSpPr>
        <p:spPr bwMode="auto">
          <a:xfrm>
            <a:off x="6007100" y="4813300"/>
            <a:ext cx="0" cy="584200"/>
          </a:xfrm>
          <a:prstGeom prst="line">
            <a:avLst/>
          </a:prstGeom>
          <a:noFill/>
          <a:ln w="19050">
            <a:solidFill>
              <a:srgbClr val="FF3300"/>
            </a:solidFill>
            <a:round/>
            <a:headEnd/>
            <a:tailEnd/>
          </a:ln>
        </p:spPr>
        <p:txBody>
          <a:bodyPr/>
          <a:lstStyle/>
          <a:p>
            <a:endParaRPr lang="en-US"/>
          </a:p>
        </p:txBody>
      </p:sp>
      <p:sp>
        <p:nvSpPr>
          <p:cNvPr id="131303" name="Line 231"/>
          <p:cNvSpPr>
            <a:spLocks noChangeShapeType="1"/>
          </p:cNvSpPr>
          <p:nvPr/>
        </p:nvSpPr>
        <p:spPr bwMode="auto">
          <a:xfrm>
            <a:off x="6007100" y="5118100"/>
            <a:ext cx="1371600" cy="0"/>
          </a:xfrm>
          <a:prstGeom prst="line">
            <a:avLst/>
          </a:prstGeom>
          <a:noFill/>
          <a:ln w="19050">
            <a:solidFill>
              <a:srgbClr val="FF3300"/>
            </a:solidFill>
            <a:round/>
            <a:headEnd/>
            <a:tailEnd type="triangle" w="med" len="med"/>
          </a:ln>
        </p:spPr>
        <p:txBody>
          <a:bodyPr/>
          <a:lstStyle/>
          <a:p>
            <a:endParaRPr lang="en-US"/>
          </a:p>
        </p:txBody>
      </p:sp>
      <p:sp>
        <p:nvSpPr>
          <p:cNvPr id="131306" name="Line 234"/>
          <p:cNvSpPr>
            <a:spLocks noChangeShapeType="1"/>
          </p:cNvSpPr>
          <p:nvPr/>
        </p:nvSpPr>
        <p:spPr bwMode="auto">
          <a:xfrm>
            <a:off x="7378700" y="4787900"/>
            <a:ext cx="0" cy="584200"/>
          </a:xfrm>
          <a:prstGeom prst="line">
            <a:avLst/>
          </a:prstGeom>
          <a:noFill/>
          <a:ln w="19050">
            <a:solidFill>
              <a:srgbClr val="FF3300"/>
            </a:solidFill>
            <a:round/>
            <a:headEnd/>
            <a:tailEnd/>
          </a:ln>
        </p:spPr>
        <p:txBody>
          <a:bodyPr/>
          <a:lstStyle/>
          <a:p>
            <a:endParaRPr lang="en-US"/>
          </a:p>
        </p:txBody>
      </p:sp>
      <p:grpSp>
        <p:nvGrpSpPr>
          <p:cNvPr id="13" name="Group 243"/>
          <p:cNvGrpSpPr>
            <a:grpSpLocks/>
          </p:cNvGrpSpPr>
          <p:nvPr/>
        </p:nvGrpSpPr>
        <p:grpSpPr bwMode="auto">
          <a:xfrm>
            <a:off x="4749800" y="4606925"/>
            <a:ext cx="736600" cy="739775"/>
            <a:chOff x="3552" y="3302"/>
            <a:chExt cx="464" cy="466"/>
          </a:xfrm>
        </p:grpSpPr>
        <p:grpSp>
          <p:nvGrpSpPr>
            <p:cNvPr id="71704" name="Group 227"/>
            <p:cNvGrpSpPr>
              <a:grpSpLocks/>
            </p:cNvGrpSpPr>
            <p:nvPr/>
          </p:nvGrpSpPr>
          <p:grpSpPr bwMode="auto">
            <a:xfrm>
              <a:off x="3552" y="3302"/>
              <a:ext cx="461" cy="463"/>
              <a:chOff x="3552" y="2182"/>
              <a:chExt cx="461" cy="463"/>
            </a:xfrm>
          </p:grpSpPr>
          <p:sp>
            <p:nvSpPr>
              <p:cNvPr id="71707" name="Oval 228"/>
              <p:cNvSpPr>
                <a:spLocks noChangeArrowheads="1"/>
              </p:cNvSpPr>
              <p:nvPr/>
            </p:nvSpPr>
            <p:spPr bwMode="auto">
              <a:xfrm>
                <a:off x="3552" y="2184"/>
                <a:ext cx="461" cy="461"/>
              </a:xfrm>
              <a:prstGeom prst="ellipse">
                <a:avLst/>
              </a:prstGeom>
              <a:solidFill>
                <a:srgbClr val="FF3300"/>
              </a:solidFill>
              <a:ln w="9525">
                <a:solidFill>
                  <a:schemeClr val="bg1"/>
                </a:solidFill>
                <a:round/>
                <a:headEnd/>
                <a:tailEnd/>
              </a:ln>
            </p:spPr>
            <p:txBody>
              <a:bodyPr wrap="none" anchor="ctr"/>
              <a:lstStyle/>
              <a:p>
                <a:endParaRPr lang="en-US"/>
              </a:p>
            </p:txBody>
          </p:sp>
          <p:sp>
            <p:nvSpPr>
              <p:cNvPr id="71708" name="Arc 229"/>
              <p:cNvSpPr>
                <a:spLocks/>
              </p:cNvSpPr>
              <p:nvPr/>
            </p:nvSpPr>
            <p:spPr bwMode="auto">
              <a:xfrm flipH="1">
                <a:off x="3552" y="2182"/>
                <a:ext cx="460" cy="4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881" y="1"/>
                    </a:moveTo>
                    <a:cubicBezTo>
                      <a:pt x="33699" y="155"/>
                      <a:pt x="43200" y="9780"/>
                      <a:pt x="43200" y="21600"/>
                    </a:cubicBezTo>
                    <a:cubicBezTo>
                      <a:pt x="43200" y="33529"/>
                      <a:pt x="33529" y="43200"/>
                      <a:pt x="21600" y="43200"/>
                    </a:cubicBezTo>
                    <a:cubicBezTo>
                      <a:pt x="9670" y="43200"/>
                      <a:pt x="0" y="33529"/>
                      <a:pt x="0" y="21600"/>
                    </a:cubicBezTo>
                    <a:cubicBezTo>
                      <a:pt x="-1" y="9707"/>
                      <a:pt x="9613" y="51"/>
                      <a:pt x="21506" y="0"/>
                    </a:cubicBezTo>
                  </a:path>
                  <a:path w="43200" h="43200" stroke="0" extrusionOk="0">
                    <a:moveTo>
                      <a:pt x="21881" y="1"/>
                    </a:moveTo>
                    <a:cubicBezTo>
                      <a:pt x="33699" y="155"/>
                      <a:pt x="43200" y="9780"/>
                      <a:pt x="43200" y="21600"/>
                    </a:cubicBezTo>
                    <a:cubicBezTo>
                      <a:pt x="43200" y="33529"/>
                      <a:pt x="33529" y="43200"/>
                      <a:pt x="21600" y="43200"/>
                    </a:cubicBezTo>
                    <a:cubicBezTo>
                      <a:pt x="9670" y="43200"/>
                      <a:pt x="0" y="33529"/>
                      <a:pt x="0" y="21600"/>
                    </a:cubicBezTo>
                    <a:cubicBezTo>
                      <a:pt x="-1" y="9707"/>
                      <a:pt x="9613" y="51"/>
                      <a:pt x="21506" y="0"/>
                    </a:cubicBezTo>
                    <a:lnTo>
                      <a:pt x="21600" y="21600"/>
                    </a:lnTo>
                    <a:close/>
                  </a:path>
                </a:pathLst>
              </a:custGeom>
              <a:solidFill>
                <a:srgbClr val="FF3300"/>
              </a:solidFill>
              <a:ln w="9525">
                <a:solidFill>
                  <a:srgbClr val="000000"/>
                </a:solidFill>
                <a:round/>
                <a:headEnd/>
                <a:tailEnd/>
              </a:ln>
            </p:spPr>
            <p:txBody>
              <a:bodyPr wrap="none" anchor="ctr"/>
              <a:lstStyle/>
              <a:p>
                <a:endParaRPr lang="en-US"/>
              </a:p>
            </p:txBody>
          </p:sp>
        </p:grpSp>
        <p:sp>
          <p:nvSpPr>
            <p:cNvPr id="71705" name="Line 241"/>
            <p:cNvSpPr>
              <a:spLocks noChangeShapeType="1"/>
            </p:cNvSpPr>
            <p:nvPr/>
          </p:nvSpPr>
          <p:spPr bwMode="auto">
            <a:xfrm>
              <a:off x="3784" y="3304"/>
              <a:ext cx="0" cy="464"/>
            </a:xfrm>
            <a:prstGeom prst="line">
              <a:avLst/>
            </a:prstGeom>
            <a:noFill/>
            <a:ln w="28575">
              <a:solidFill>
                <a:schemeClr val="bg1"/>
              </a:solidFill>
              <a:round/>
              <a:headEnd/>
              <a:tailEnd/>
            </a:ln>
          </p:spPr>
          <p:txBody>
            <a:bodyPr/>
            <a:lstStyle/>
            <a:p>
              <a:endParaRPr lang="en-US"/>
            </a:p>
          </p:txBody>
        </p:sp>
        <p:sp>
          <p:nvSpPr>
            <p:cNvPr id="71706" name="Line 242"/>
            <p:cNvSpPr>
              <a:spLocks noChangeShapeType="1"/>
            </p:cNvSpPr>
            <p:nvPr/>
          </p:nvSpPr>
          <p:spPr bwMode="auto">
            <a:xfrm rot="-5400000">
              <a:off x="3784" y="3304"/>
              <a:ext cx="0" cy="464"/>
            </a:xfrm>
            <a:prstGeom prst="line">
              <a:avLst/>
            </a:prstGeom>
            <a:noFill/>
            <a:ln w="28575">
              <a:solidFill>
                <a:schemeClr val="bg1"/>
              </a:solidFill>
              <a:round/>
              <a:headEnd/>
              <a:tailEnd/>
            </a:ln>
          </p:spPr>
          <p:txBody>
            <a:bodyPr/>
            <a:lstStyle/>
            <a:p>
              <a:endParaRPr lang="en-US"/>
            </a:p>
          </p:txBody>
        </p:sp>
      </p:grpSp>
      <p:sp>
        <p:nvSpPr>
          <p:cNvPr id="131316" name="AutoShape 244"/>
          <p:cNvSpPr>
            <a:spLocks noChangeArrowheads="1"/>
          </p:cNvSpPr>
          <p:nvPr/>
        </p:nvSpPr>
        <p:spPr bwMode="auto">
          <a:xfrm>
            <a:off x="4572000" y="2730500"/>
            <a:ext cx="3987800" cy="3746500"/>
          </a:xfrm>
          <a:prstGeom prst="roundRect">
            <a:avLst>
              <a:gd name="adj" fmla="val 7972"/>
            </a:avLst>
          </a:prstGeom>
          <a:noFill/>
          <a:ln w="9525">
            <a:solidFill>
              <a:srgbClr val="000000"/>
            </a:solidFill>
            <a:prstDash val="lgDash"/>
            <a:round/>
            <a:headEnd/>
            <a:tailEnd/>
          </a:ln>
        </p:spPr>
        <p:txBody>
          <a:bodyPr wrap="none" anchor="ctr"/>
          <a:lstStyle/>
          <a:p>
            <a:endParaRPr lang="en-US"/>
          </a:p>
        </p:txBody>
      </p:sp>
      <p:sp>
        <p:nvSpPr>
          <p:cNvPr id="131318" name="Text Box 246"/>
          <p:cNvSpPr txBox="1">
            <a:spLocks noChangeArrowheads="1"/>
          </p:cNvSpPr>
          <p:nvPr/>
        </p:nvSpPr>
        <p:spPr bwMode="auto">
          <a:xfrm>
            <a:off x="5149850" y="5472113"/>
            <a:ext cx="3117850"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Center to Center Distance</a:t>
            </a:r>
            <a:endParaRPr lang="th-TH" sz="2000">
              <a:solidFill>
                <a:srgbClr val="000000"/>
              </a:solidFill>
              <a:latin typeface="Arial"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1161"/>
                                        </p:tgtEl>
                                        <p:attrNameLst>
                                          <p:attrName>style.visibility</p:attrName>
                                        </p:attrNameLst>
                                      </p:cBhvr>
                                      <p:to>
                                        <p:strVal val="visible"/>
                                      </p:to>
                                    </p:set>
                                    <p:animEffect transition="in" filter="wipe(down)">
                                      <p:cBhvr>
                                        <p:cTn id="15" dur="1000"/>
                                        <p:tgtEl>
                                          <p:spTgt spid="131161"/>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31162"/>
                                        </p:tgtEl>
                                        <p:attrNameLst>
                                          <p:attrName>style.visibility</p:attrName>
                                        </p:attrNameLst>
                                      </p:cBhvr>
                                      <p:to>
                                        <p:strVal val="visible"/>
                                      </p:to>
                                    </p:set>
                                    <p:animEffect transition="in" filter="wipe(down)">
                                      <p:cBhvr>
                                        <p:cTn id="19" dur="1000"/>
                                        <p:tgtEl>
                                          <p:spTgt spid="13116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1163"/>
                                        </p:tgtEl>
                                        <p:attrNameLst>
                                          <p:attrName>style.visibility</p:attrName>
                                        </p:attrNameLst>
                                      </p:cBhvr>
                                      <p:to>
                                        <p:strVal val="visible"/>
                                      </p:to>
                                    </p:set>
                                    <p:animEffect transition="in" filter="wipe(left)">
                                      <p:cBhvr>
                                        <p:cTn id="23" dur="1000"/>
                                        <p:tgtEl>
                                          <p:spTgt spid="131163"/>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31164"/>
                                        </p:tgtEl>
                                        <p:attrNameLst>
                                          <p:attrName>style.visibility</p:attrName>
                                        </p:attrNameLst>
                                      </p:cBhvr>
                                      <p:to>
                                        <p:strVal val="visible"/>
                                      </p:to>
                                    </p:set>
                                    <p:animEffect transition="in" filter="fade">
                                      <p:cBhvr>
                                        <p:cTn id="27" dur="1000"/>
                                        <p:tgtEl>
                                          <p:spTgt spid="1311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1316"/>
                                        </p:tgtEl>
                                        <p:attrNameLst>
                                          <p:attrName>style.visibility</p:attrName>
                                        </p:attrNameLst>
                                      </p:cBhvr>
                                      <p:to>
                                        <p:strVal val="visible"/>
                                      </p:to>
                                    </p:set>
                                    <p:animEffect transition="in" filter="fade">
                                      <p:cBhvr>
                                        <p:cTn id="42" dur="1000"/>
                                        <p:tgtEl>
                                          <p:spTgt spid="131316"/>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out)">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childTnLst>
                                </p:cTn>
                              </p:par>
                              <p:par>
                                <p:cTn id="57" presetID="8" presetClass="emph" presetSubtype="0" repeatCount="indefinite" fill="hold" nodeType="withEffect">
                                  <p:stCondLst>
                                    <p:cond delay="0"/>
                                  </p:stCondLst>
                                  <p:childTnLst>
                                    <p:animRot by="21600000">
                                      <p:cBhvr>
                                        <p:cTn id="58" dur="1000" fill="hold"/>
                                        <p:tgtEl>
                                          <p:spTgt spid="13"/>
                                        </p:tgtEl>
                                        <p:attrNameLst>
                                          <p:attrName>r</p:attrName>
                                        </p:attrNameLst>
                                      </p:cBhvr>
                                    </p:animRot>
                                  </p:childTnLst>
                                </p:cTn>
                              </p:par>
                            </p:childTnLst>
                          </p:cTn>
                        </p:par>
                        <p:par>
                          <p:cTn id="59" fill="hold">
                            <p:stCondLst>
                              <p:cond delay="1000"/>
                            </p:stCondLst>
                            <p:childTnLst>
                              <p:par>
                                <p:cTn id="60" presetID="49" presetClass="path" presetSubtype="0" accel="50000" decel="50000" fill="hold" nodeType="afterEffect">
                                  <p:stCondLst>
                                    <p:cond delay="0"/>
                                  </p:stCondLst>
                                  <p:childTnLst>
                                    <p:animMotion origin="layout" path="M -2.22222E-6 -4.44444E-6 L 0.09688 -0.16689 " pathEditMode="relative" rAng="0" ptsTypes="AA">
                                      <p:cBhvr>
                                        <p:cTn id="61" dur="2000" fill="hold"/>
                                        <p:tgtEl>
                                          <p:spTgt spid="13"/>
                                        </p:tgtEl>
                                        <p:attrNameLst>
                                          <p:attrName>ppt_x</p:attrName>
                                          <p:attrName>ppt_y</p:attrName>
                                        </p:attrNameLst>
                                      </p:cBhvr>
                                      <p:rCtr x="48" y="-84"/>
                                    </p:animMotion>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131302"/>
                                        </p:tgtEl>
                                        <p:attrNameLst>
                                          <p:attrName>style.visibility</p:attrName>
                                        </p:attrNameLst>
                                      </p:cBhvr>
                                      <p:to>
                                        <p:strVal val="visible"/>
                                      </p:to>
                                    </p:set>
                                    <p:animEffect transition="in" filter="wipe(up)">
                                      <p:cBhvr>
                                        <p:cTn id="65" dur="1000"/>
                                        <p:tgtEl>
                                          <p:spTgt spid="13130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2300"/>
                                        <p:tgtEl>
                                          <p:spTgt spid="1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31303"/>
                                        </p:tgtEl>
                                        <p:attrNameLst>
                                          <p:attrName>style.visibility</p:attrName>
                                        </p:attrNameLst>
                                      </p:cBhvr>
                                      <p:to>
                                        <p:strVal val="visible"/>
                                      </p:to>
                                    </p:set>
                                    <p:animEffect transition="in" filter="wipe(left)">
                                      <p:cBhvr>
                                        <p:cTn id="73" dur="2000"/>
                                        <p:tgtEl>
                                          <p:spTgt spid="131303"/>
                                        </p:tgtEl>
                                      </p:cBhvr>
                                    </p:animEffect>
                                  </p:childTnLst>
                                </p:cTn>
                              </p:par>
                              <p:par>
                                <p:cTn id="74" presetID="63" presetClass="path" presetSubtype="0" fill="hold" nodeType="withEffect">
                                  <p:stCondLst>
                                    <p:cond delay="0"/>
                                  </p:stCondLst>
                                  <p:childTnLst>
                                    <p:animMotion origin="layout" path="M 0.09688 -0.16689 L 0.24792 -0.16689 " pathEditMode="relative" rAng="0" ptsTypes="AA">
                                      <p:cBhvr>
                                        <p:cTn id="75" dur="2000" fill="hold"/>
                                        <p:tgtEl>
                                          <p:spTgt spid="13"/>
                                        </p:tgtEl>
                                        <p:attrNameLst>
                                          <p:attrName>ppt_x</p:attrName>
                                          <p:attrName>ppt_y</p:attrName>
                                        </p:attrNameLst>
                                      </p:cBhvr>
                                      <p:rCtr x="76" y="0"/>
                                    </p:animMotion>
                                  </p:childTnLst>
                                </p:cTn>
                              </p:par>
                            </p:childTnLst>
                          </p:cTn>
                        </p:par>
                        <p:par>
                          <p:cTn id="76" fill="hold">
                            <p:stCondLst>
                              <p:cond delay="2300"/>
                            </p:stCondLst>
                            <p:childTnLst>
                              <p:par>
                                <p:cTn id="77" presetID="22" presetClass="entr" presetSubtype="1" fill="hold" grpId="0" nodeType="afterEffect">
                                  <p:stCondLst>
                                    <p:cond delay="0"/>
                                  </p:stCondLst>
                                  <p:childTnLst>
                                    <p:set>
                                      <p:cBhvr>
                                        <p:cTn id="78" dur="1" fill="hold">
                                          <p:stCondLst>
                                            <p:cond delay="0"/>
                                          </p:stCondLst>
                                        </p:cTn>
                                        <p:tgtEl>
                                          <p:spTgt spid="131306"/>
                                        </p:tgtEl>
                                        <p:attrNameLst>
                                          <p:attrName>style.visibility</p:attrName>
                                        </p:attrNameLst>
                                      </p:cBhvr>
                                      <p:to>
                                        <p:strVal val="visible"/>
                                      </p:to>
                                    </p:set>
                                    <p:animEffect transition="in" filter="wipe(up)">
                                      <p:cBhvr>
                                        <p:cTn id="79" dur="1000"/>
                                        <p:tgtEl>
                                          <p:spTgt spid="13130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1000"/>
                                        <p:tgtEl>
                                          <p:spTgt spid="13"/>
                                        </p:tgtEl>
                                      </p:cBhvr>
                                    </p:animEffect>
                                    <p:set>
                                      <p:cBhvr>
                                        <p:cTn id="84" dur="1" fill="hold">
                                          <p:stCondLst>
                                            <p:cond delay="999"/>
                                          </p:stCondLst>
                                        </p:cTn>
                                        <p:tgtEl>
                                          <p:spTgt spid="13"/>
                                        </p:tgtEl>
                                        <p:attrNameLst>
                                          <p:attrName>style.visibility</p:attrName>
                                        </p:attrNameLst>
                                      </p:cBhvr>
                                      <p:to>
                                        <p:strVal val="hidden"/>
                                      </p:to>
                                    </p:se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2000"/>
                                        <p:tgtEl>
                                          <p:spTgt spid="12"/>
                                        </p:tgtEl>
                                      </p:cBhvr>
                                    </p:animEffect>
                                  </p:childTnLst>
                                </p:cTn>
                              </p:par>
                            </p:childTnLst>
                          </p:cTn>
                        </p:par>
                        <p:par>
                          <p:cTn id="89" fill="hold">
                            <p:stCondLst>
                              <p:cond delay="3000"/>
                            </p:stCondLst>
                            <p:childTnLst>
                              <p:par>
                                <p:cTn id="90" presetID="12" presetClass="entr" presetSubtype="4" fill="hold" grpId="0" nodeType="afterEffect">
                                  <p:stCondLst>
                                    <p:cond delay="0"/>
                                  </p:stCondLst>
                                  <p:childTnLst>
                                    <p:set>
                                      <p:cBhvr>
                                        <p:cTn id="91" dur="1" fill="hold">
                                          <p:stCondLst>
                                            <p:cond delay="0"/>
                                          </p:stCondLst>
                                        </p:cTn>
                                        <p:tgtEl>
                                          <p:spTgt spid="131318"/>
                                        </p:tgtEl>
                                        <p:attrNameLst>
                                          <p:attrName>style.visibility</p:attrName>
                                        </p:attrNameLst>
                                      </p:cBhvr>
                                      <p:to>
                                        <p:strVal val="visible"/>
                                      </p:to>
                                    </p:set>
                                    <p:animEffect transition="in" filter="slide(fromBottom)">
                                      <p:cBhvr>
                                        <p:cTn id="92" dur="500"/>
                                        <p:tgtEl>
                                          <p:spTgt spid="13131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61" grpId="0" animBg="1"/>
      <p:bldP spid="131162" grpId="0" animBg="1"/>
      <p:bldP spid="131163" grpId="0" animBg="1"/>
      <p:bldP spid="131164" grpId="0"/>
      <p:bldP spid="131302" grpId="0" animBg="1"/>
      <p:bldP spid="131303" grpId="0" animBg="1"/>
      <p:bldP spid="131306" grpId="0" animBg="1"/>
      <p:bldP spid="131316" grpId="0" animBg="1"/>
      <p:bldP spid="1313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6"/>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ROUNDED-END  SHAPES</a:t>
            </a:r>
          </a:p>
        </p:txBody>
      </p:sp>
      <p:sp>
        <p:nvSpPr>
          <p:cNvPr id="72707" name="Rectangle 55"/>
          <p:cNvSpPr>
            <a:spLocks noChangeArrowheads="1"/>
          </p:cNvSpPr>
          <p:nvPr/>
        </p:nvSpPr>
        <p:spPr bwMode="auto">
          <a:xfrm>
            <a:off x="444500" y="952500"/>
            <a:ext cx="8293100" cy="1289050"/>
          </a:xfrm>
          <a:prstGeom prst="rect">
            <a:avLst/>
          </a:prstGeom>
          <a:solidFill>
            <a:srgbClr val="FFFF99"/>
          </a:solidFill>
          <a:ln w="9525">
            <a:noFill/>
            <a:miter lim="800000"/>
            <a:headEnd/>
            <a:tailEnd/>
          </a:ln>
        </p:spPr>
        <p:txBody>
          <a:bodyPr wrap="none" anchor="ctr"/>
          <a:lstStyle/>
          <a:p>
            <a:endParaRPr lang="en-US" sz="2800"/>
          </a:p>
        </p:txBody>
      </p:sp>
      <p:grpSp>
        <p:nvGrpSpPr>
          <p:cNvPr id="72708" name="Group 56"/>
          <p:cNvGrpSpPr>
            <a:grpSpLocks/>
          </p:cNvGrpSpPr>
          <p:nvPr/>
        </p:nvGrpSpPr>
        <p:grpSpPr bwMode="auto">
          <a:xfrm>
            <a:off x="600075" y="965200"/>
            <a:ext cx="7788275" cy="1154113"/>
            <a:chOff x="378" y="608"/>
            <a:chExt cx="4906" cy="727"/>
          </a:xfrm>
        </p:grpSpPr>
        <p:sp>
          <p:nvSpPr>
            <p:cNvPr id="72768" name="Text Box 57"/>
            <p:cNvSpPr txBox="1">
              <a:spLocks noChangeArrowheads="1"/>
            </p:cNvSpPr>
            <p:nvPr/>
          </p:nvSpPr>
          <p:spPr bwMode="auto">
            <a:xfrm>
              <a:off x="607" y="608"/>
              <a:ext cx="4677"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Dimensioned according to the manufacturing </a:t>
              </a:r>
            </a:p>
            <a:p>
              <a:pPr>
                <a:lnSpc>
                  <a:spcPct val="130000"/>
                </a:lnSpc>
              </a:pPr>
              <a:r>
                <a:rPr lang="en-US" sz="2800">
                  <a:solidFill>
                    <a:srgbClr val="000000"/>
                  </a:solidFill>
                  <a:latin typeface="Arial" charset="0"/>
                  <a:cs typeface="Arial" charset="0"/>
                </a:rPr>
                <a:t>method used.</a:t>
              </a:r>
            </a:p>
          </p:txBody>
        </p:sp>
        <p:sp>
          <p:nvSpPr>
            <p:cNvPr id="134202" name="Rectangle 58"/>
            <p:cNvSpPr>
              <a:spLocks noChangeArrowheads="1"/>
            </p:cNvSpPr>
            <p:nvPr/>
          </p:nvSpPr>
          <p:spPr bwMode="auto">
            <a:xfrm>
              <a:off x="37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grpSp>
        <p:nvGrpSpPr>
          <p:cNvPr id="3" name="Group 59"/>
          <p:cNvGrpSpPr>
            <a:grpSpLocks/>
          </p:cNvGrpSpPr>
          <p:nvPr/>
        </p:nvGrpSpPr>
        <p:grpSpPr bwMode="auto">
          <a:xfrm>
            <a:off x="2844800" y="2908300"/>
            <a:ext cx="3848100" cy="1930400"/>
            <a:chOff x="248" y="1832"/>
            <a:chExt cx="2424" cy="1216"/>
          </a:xfrm>
        </p:grpSpPr>
        <p:sp>
          <p:nvSpPr>
            <p:cNvPr id="72742" name="Freeform 60"/>
            <p:cNvSpPr>
              <a:spLocks/>
            </p:cNvSpPr>
            <p:nvPr/>
          </p:nvSpPr>
          <p:spPr bwMode="auto">
            <a:xfrm>
              <a:off x="248" y="1840"/>
              <a:ext cx="2424" cy="1208"/>
            </a:xfrm>
            <a:custGeom>
              <a:avLst/>
              <a:gdLst>
                <a:gd name="T0" fmla="*/ 2392 w 2424"/>
                <a:gd name="T1" fmla="*/ 1208 h 1208"/>
                <a:gd name="T2" fmla="*/ 0 w 2424"/>
                <a:gd name="T3" fmla="*/ 1208 h 1208"/>
                <a:gd name="T4" fmla="*/ 0 w 2424"/>
                <a:gd name="T5" fmla="*/ 0 h 1208"/>
                <a:gd name="T6" fmla="*/ 2424 w 2424"/>
                <a:gd name="T7" fmla="*/ 0 h 1208"/>
                <a:gd name="T8" fmla="*/ 2360 w 2424"/>
                <a:gd name="T9" fmla="*/ 192 h 1208"/>
                <a:gd name="T10" fmla="*/ 2416 w 2424"/>
                <a:gd name="T11" fmla="*/ 432 h 1208"/>
                <a:gd name="T12" fmla="*/ 2336 w 2424"/>
                <a:gd name="T13" fmla="*/ 680 h 1208"/>
                <a:gd name="T14" fmla="*/ 2400 w 2424"/>
                <a:gd name="T15" fmla="*/ 872 h 1208"/>
                <a:gd name="T16" fmla="*/ 2352 w 2424"/>
                <a:gd name="T17" fmla="*/ 1104 h 1208"/>
                <a:gd name="T18" fmla="*/ 2392 w 2424"/>
                <a:gd name="T19" fmla="*/ 1208 h 1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4"/>
                <a:gd name="T31" fmla="*/ 0 h 1208"/>
                <a:gd name="T32" fmla="*/ 2424 w 2424"/>
                <a:gd name="T33" fmla="*/ 1208 h 1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4" h="1208">
                  <a:moveTo>
                    <a:pt x="2392" y="1208"/>
                  </a:moveTo>
                  <a:lnTo>
                    <a:pt x="0" y="1208"/>
                  </a:lnTo>
                  <a:lnTo>
                    <a:pt x="0" y="0"/>
                  </a:lnTo>
                  <a:lnTo>
                    <a:pt x="2424" y="0"/>
                  </a:lnTo>
                  <a:lnTo>
                    <a:pt x="2360" y="192"/>
                  </a:lnTo>
                  <a:lnTo>
                    <a:pt x="2416" y="432"/>
                  </a:lnTo>
                  <a:lnTo>
                    <a:pt x="2336" y="680"/>
                  </a:lnTo>
                  <a:lnTo>
                    <a:pt x="2400" y="872"/>
                  </a:lnTo>
                  <a:lnTo>
                    <a:pt x="2352" y="1104"/>
                  </a:lnTo>
                  <a:lnTo>
                    <a:pt x="2392" y="1208"/>
                  </a:lnTo>
                  <a:close/>
                </a:path>
              </a:pathLst>
            </a:custGeom>
            <a:solidFill>
              <a:srgbClr val="33CCFF"/>
            </a:solidFill>
            <a:ln w="28575">
              <a:noFill/>
              <a:round/>
              <a:headEnd/>
              <a:tailEnd/>
            </a:ln>
          </p:spPr>
          <p:txBody>
            <a:bodyPr/>
            <a:lstStyle/>
            <a:p>
              <a:endParaRPr lang="en-US"/>
            </a:p>
          </p:txBody>
        </p:sp>
        <p:grpSp>
          <p:nvGrpSpPr>
            <p:cNvPr id="72743" name="Group 61"/>
            <p:cNvGrpSpPr>
              <a:grpSpLocks/>
            </p:cNvGrpSpPr>
            <p:nvPr/>
          </p:nvGrpSpPr>
          <p:grpSpPr bwMode="auto">
            <a:xfrm>
              <a:off x="438" y="1984"/>
              <a:ext cx="1783" cy="924"/>
              <a:chOff x="430" y="864"/>
              <a:chExt cx="1783" cy="924"/>
            </a:xfrm>
          </p:grpSpPr>
          <p:sp>
            <p:nvSpPr>
              <p:cNvPr id="72763" name="Rectangle 62"/>
              <p:cNvSpPr>
                <a:spLocks noChangeArrowheads="1"/>
              </p:cNvSpPr>
              <p:nvPr/>
            </p:nvSpPr>
            <p:spPr bwMode="auto">
              <a:xfrm>
                <a:off x="876" y="864"/>
                <a:ext cx="882" cy="921"/>
              </a:xfrm>
              <a:prstGeom prst="rect">
                <a:avLst/>
              </a:prstGeom>
              <a:solidFill>
                <a:srgbClr val="33CCFF"/>
              </a:solidFill>
              <a:ln w="9525">
                <a:noFill/>
                <a:miter lim="800000"/>
                <a:headEnd/>
                <a:tailEnd/>
              </a:ln>
            </p:spPr>
            <p:txBody>
              <a:bodyPr wrap="none" anchor="ctr"/>
              <a:lstStyle/>
              <a:p>
                <a:endParaRPr lang="en-US"/>
              </a:p>
            </p:txBody>
          </p:sp>
          <p:sp>
            <p:nvSpPr>
              <p:cNvPr id="72764" name="Arc 63"/>
              <p:cNvSpPr>
                <a:spLocks/>
              </p:cNvSpPr>
              <p:nvPr/>
            </p:nvSpPr>
            <p:spPr bwMode="auto">
              <a:xfrm flipH="1">
                <a:off x="430" y="86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2765" name="Arc 64"/>
              <p:cNvSpPr>
                <a:spLocks/>
              </p:cNvSpPr>
              <p:nvPr/>
            </p:nvSpPr>
            <p:spPr bwMode="auto">
              <a:xfrm>
                <a:off x="1750" y="86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2766" name="Line 65"/>
              <p:cNvSpPr>
                <a:spLocks noChangeShapeType="1"/>
              </p:cNvSpPr>
              <p:nvPr/>
            </p:nvSpPr>
            <p:spPr bwMode="auto">
              <a:xfrm>
                <a:off x="889" y="864"/>
                <a:ext cx="864" cy="0"/>
              </a:xfrm>
              <a:prstGeom prst="line">
                <a:avLst/>
              </a:prstGeom>
              <a:noFill/>
              <a:ln w="38100">
                <a:solidFill>
                  <a:srgbClr val="000000"/>
                </a:solidFill>
                <a:round/>
                <a:headEnd/>
                <a:tailEnd/>
              </a:ln>
            </p:spPr>
            <p:txBody>
              <a:bodyPr/>
              <a:lstStyle/>
              <a:p>
                <a:endParaRPr lang="en-US"/>
              </a:p>
            </p:txBody>
          </p:sp>
          <p:sp>
            <p:nvSpPr>
              <p:cNvPr id="72767" name="Line 66"/>
              <p:cNvSpPr>
                <a:spLocks noChangeShapeType="1"/>
              </p:cNvSpPr>
              <p:nvPr/>
            </p:nvSpPr>
            <p:spPr bwMode="auto">
              <a:xfrm>
                <a:off x="892" y="1788"/>
                <a:ext cx="864" cy="0"/>
              </a:xfrm>
              <a:prstGeom prst="line">
                <a:avLst/>
              </a:prstGeom>
              <a:noFill/>
              <a:ln w="38100">
                <a:solidFill>
                  <a:srgbClr val="000000"/>
                </a:solidFill>
                <a:round/>
                <a:headEnd/>
                <a:tailEnd/>
              </a:ln>
            </p:spPr>
            <p:txBody>
              <a:bodyPr/>
              <a:lstStyle/>
              <a:p>
                <a:endParaRPr lang="en-US"/>
              </a:p>
            </p:txBody>
          </p:sp>
        </p:grpSp>
        <p:sp>
          <p:nvSpPr>
            <p:cNvPr id="72744" name="Rectangle 67"/>
            <p:cNvSpPr>
              <a:spLocks noChangeArrowheads="1"/>
            </p:cNvSpPr>
            <p:nvPr/>
          </p:nvSpPr>
          <p:spPr bwMode="auto">
            <a:xfrm>
              <a:off x="890" y="2221"/>
              <a:ext cx="882" cy="453"/>
            </a:xfrm>
            <a:prstGeom prst="rect">
              <a:avLst/>
            </a:prstGeom>
            <a:solidFill>
              <a:schemeClr val="bg1"/>
            </a:solidFill>
            <a:ln w="9525">
              <a:noFill/>
              <a:miter lim="800000"/>
              <a:headEnd/>
              <a:tailEnd/>
            </a:ln>
          </p:spPr>
          <p:txBody>
            <a:bodyPr wrap="none" anchor="ctr"/>
            <a:lstStyle/>
            <a:p>
              <a:endParaRPr lang="en-US"/>
            </a:p>
          </p:txBody>
        </p:sp>
        <p:sp>
          <p:nvSpPr>
            <p:cNvPr id="72745" name="Arc 68"/>
            <p:cNvSpPr>
              <a:spLocks/>
            </p:cNvSpPr>
            <p:nvPr/>
          </p:nvSpPr>
          <p:spPr bwMode="auto">
            <a:xfrm flipH="1">
              <a:off x="664" y="2214"/>
              <a:ext cx="230" cy="460"/>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solidFill>
              <a:schemeClr val="bg1"/>
            </a:solidFill>
            <a:ln w="38100">
              <a:solidFill>
                <a:srgbClr val="000000"/>
              </a:solidFill>
              <a:round/>
              <a:headEnd/>
              <a:tailEnd/>
            </a:ln>
          </p:spPr>
          <p:txBody>
            <a:bodyPr wrap="none" anchor="ctr"/>
            <a:lstStyle/>
            <a:p>
              <a:endParaRPr lang="en-US"/>
            </a:p>
          </p:txBody>
        </p:sp>
        <p:sp>
          <p:nvSpPr>
            <p:cNvPr id="72746" name="Arc 69"/>
            <p:cNvSpPr>
              <a:spLocks/>
            </p:cNvSpPr>
            <p:nvPr/>
          </p:nvSpPr>
          <p:spPr bwMode="auto">
            <a:xfrm>
              <a:off x="1759" y="2214"/>
              <a:ext cx="230" cy="460"/>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solidFill>
              <a:schemeClr val="bg1"/>
            </a:solidFill>
            <a:ln w="38100">
              <a:solidFill>
                <a:srgbClr val="000000"/>
              </a:solidFill>
              <a:round/>
              <a:headEnd/>
              <a:tailEnd/>
            </a:ln>
          </p:spPr>
          <p:txBody>
            <a:bodyPr wrap="none" anchor="ctr"/>
            <a:lstStyle/>
            <a:p>
              <a:endParaRPr lang="en-US"/>
            </a:p>
          </p:txBody>
        </p:sp>
        <p:sp>
          <p:nvSpPr>
            <p:cNvPr id="72747" name="Line 70"/>
            <p:cNvSpPr>
              <a:spLocks noChangeShapeType="1"/>
            </p:cNvSpPr>
            <p:nvPr/>
          </p:nvSpPr>
          <p:spPr bwMode="auto">
            <a:xfrm>
              <a:off x="973" y="2448"/>
              <a:ext cx="263" cy="0"/>
            </a:xfrm>
            <a:prstGeom prst="line">
              <a:avLst/>
            </a:prstGeom>
            <a:noFill/>
            <a:ln w="19050">
              <a:solidFill>
                <a:srgbClr val="000000"/>
              </a:solidFill>
              <a:round/>
              <a:headEnd/>
              <a:tailEnd/>
            </a:ln>
          </p:spPr>
          <p:txBody>
            <a:bodyPr/>
            <a:lstStyle/>
            <a:p>
              <a:endParaRPr lang="en-US"/>
            </a:p>
          </p:txBody>
        </p:sp>
        <p:sp>
          <p:nvSpPr>
            <p:cNvPr id="72748" name="Line 71"/>
            <p:cNvSpPr>
              <a:spLocks noChangeShapeType="1"/>
            </p:cNvSpPr>
            <p:nvPr/>
          </p:nvSpPr>
          <p:spPr bwMode="auto">
            <a:xfrm flipV="1">
              <a:off x="896" y="1873"/>
              <a:ext cx="0" cy="490"/>
            </a:xfrm>
            <a:prstGeom prst="line">
              <a:avLst/>
            </a:prstGeom>
            <a:noFill/>
            <a:ln w="19050">
              <a:solidFill>
                <a:srgbClr val="000000"/>
              </a:solidFill>
              <a:round/>
              <a:headEnd/>
              <a:tailEnd/>
            </a:ln>
          </p:spPr>
          <p:txBody>
            <a:bodyPr/>
            <a:lstStyle/>
            <a:p>
              <a:endParaRPr lang="en-US"/>
            </a:p>
          </p:txBody>
        </p:sp>
        <p:sp>
          <p:nvSpPr>
            <p:cNvPr id="72749" name="Line 72"/>
            <p:cNvSpPr>
              <a:spLocks noChangeShapeType="1"/>
            </p:cNvSpPr>
            <p:nvPr/>
          </p:nvSpPr>
          <p:spPr bwMode="auto">
            <a:xfrm>
              <a:off x="896" y="2525"/>
              <a:ext cx="0" cy="493"/>
            </a:xfrm>
            <a:prstGeom prst="line">
              <a:avLst/>
            </a:prstGeom>
            <a:noFill/>
            <a:ln w="19050">
              <a:solidFill>
                <a:srgbClr val="000000"/>
              </a:solidFill>
              <a:round/>
              <a:headEnd/>
              <a:tailEnd/>
            </a:ln>
          </p:spPr>
          <p:txBody>
            <a:bodyPr/>
            <a:lstStyle/>
            <a:p>
              <a:endParaRPr lang="en-US"/>
            </a:p>
          </p:txBody>
        </p:sp>
        <p:sp>
          <p:nvSpPr>
            <p:cNvPr id="72750" name="Line 73"/>
            <p:cNvSpPr>
              <a:spLocks noChangeShapeType="1"/>
            </p:cNvSpPr>
            <p:nvPr/>
          </p:nvSpPr>
          <p:spPr bwMode="auto">
            <a:xfrm flipH="1">
              <a:off x="329" y="2448"/>
              <a:ext cx="486" cy="0"/>
            </a:xfrm>
            <a:prstGeom prst="line">
              <a:avLst/>
            </a:prstGeom>
            <a:noFill/>
            <a:ln w="19050">
              <a:solidFill>
                <a:srgbClr val="000000"/>
              </a:solidFill>
              <a:round/>
              <a:headEnd/>
              <a:tailEnd/>
            </a:ln>
          </p:spPr>
          <p:txBody>
            <a:bodyPr/>
            <a:lstStyle/>
            <a:p>
              <a:endParaRPr lang="en-US"/>
            </a:p>
          </p:txBody>
        </p:sp>
        <p:sp>
          <p:nvSpPr>
            <p:cNvPr id="72751" name="Line 74"/>
            <p:cNvSpPr>
              <a:spLocks noChangeShapeType="1"/>
            </p:cNvSpPr>
            <p:nvPr/>
          </p:nvSpPr>
          <p:spPr bwMode="auto">
            <a:xfrm>
              <a:off x="852" y="2448"/>
              <a:ext cx="85" cy="0"/>
            </a:xfrm>
            <a:prstGeom prst="line">
              <a:avLst/>
            </a:prstGeom>
            <a:noFill/>
            <a:ln w="19050">
              <a:solidFill>
                <a:srgbClr val="000000"/>
              </a:solidFill>
              <a:round/>
              <a:headEnd/>
              <a:tailEnd/>
            </a:ln>
          </p:spPr>
          <p:txBody>
            <a:bodyPr/>
            <a:lstStyle/>
            <a:p>
              <a:endParaRPr lang="en-US"/>
            </a:p>
          </p:txBody>
        </p:sp>
        <p:sp>
          <p:nvSpPr>
            <p:cNvPr id="72752" name="Line 75"/>
            <p:cNvSpPr>
              <a:spLocks noChangeShapeType="1"/>
            </p:cNvSpPr>
            <p:nvPr/>
          </p:nvSpPr>
          <p:spPr bwMode="auto">
            <a:xfrm rot="5400000">
              <a:off x="851" y="2446"/>
              <a:ext cx="87" cy="0"/>
            </a:xfrm>
            <a:prstGeom prst="line">
              <a:avLst/>
            </a:prstGeom>
            <a:noFill/>
            <a:ln w="19050">
              <a:solidFill>
                <a:srgbClr val="000000"/>
              </a:solidFill>
              <a:round/>
              <a:headEnd/>
              <a:tailEnd/>
            </a:ln>
          </p:spPr>
          <p:txBody>
            <a:bodyPr/>
            <a:lstStyle/>
            <a:p>
              <a:endParaRPr lang="en-US"/>
            </a:p>
          </p:txBody>
        </p:sp>
        <p:sp>
          <p:nvSpPr>
            <p:cNvPr id="72753" name="Line 76"/>
            <p:cNvSpPr>
              <a:spLocks noChangeShapeType="1"/>
            </p:cNvSpPr>
            <p:nvPr/>
          </p:nvSpPr>
          <p:spPr bwMode="auto">
            <a:xfrm flipH="1">
              <a:off x="1466" y="2448"/>
              <a:ext cx="221" cy="0"/>
            </a:xfrm>
            <a:prstGeom prst="line">
              <a:avLst/>
            </a:prstGeom>
            <a:noFill/>
            <a:ln w="19050">
              <a:solidFill>
                <a:srgbClr val="000000"/>
              </a:solidFill>
              <a:round/>
              <a:headEnd/>
              <a:tailEnd/>
            </a:ln>
          </p:spPr>
          <p:txBody>
            <a:bodyPr/>
            <a:lstStyle/>
            <a:p>
              <a:endParaRPr lang="en-US"/>
            </a:p>
          </p:txBody>
        </p:sp>
        <p:sp>
          <p:nvSpPr>
            <p:cNvPr id="72754" name="Line 77"/>
            <p:cNvSpPr>
              <a:spLocks noChangeShapeType="1"/>
            </p:cNvSpPr>
            <p:nvPr/>
          </p:nvSpPr>
          <p:spPr bwMode="auto">
            <a:xfrm flipH="1" flipV="1">
              <a:off x="1764" y="1873"/>
              <a:ext cx="0" cy="490"/>
            </a:xfrm>
            <a:prstGeom prst="line">
              <a:avLst/>
            </a:prstGeom>
            <a:noFill/>
            <a:ln w="19050">
              <a:solidFill>
                <a:srgbClr val="000000"/>
              </a:solidFill>
              <a:round/>
              <a:headEnd/>
              <a:tailEnd/>
            </a:ln>
          </p:spPr>
          <p:txBody>
            <a:bodyPr/>
            <a:lstStyle/>
            <a:p>
              <a:endParaRPr lang="en-US"/>
            </a:p>
          </p:txBody>
        </p:sp>
        <p:sp>
          <p:nvSpPr>
            <p:cNvPr id="72755" name="Line 78"/>
            <p:cNvSpPr>
              <a:spLocks noChangeShapeType="1"/>
            </p:cNvSpPr>
            <p:nvPr/>
          </p:nvSpPr>
          <p:spPr bwMode="auto">
            <a:xfrm flipH="1">
              <a:off x="1764" y="2522"/>
              <a:ext cx="0" cy="487"/>
            </a:xfrm>
            <a:prstGeom prst="line">
              <a:avLst/>
            </a:prstGeom>
            <a:noFill/>
            <a:ln w="19050">
              <a:solidFill>
                <a:srgbClr val="000000"/>
              </a:solidFill>
              <a:round/>
              <a:headEnd/>
              <a:tailEnd/>
            </a:ln>
          </p:spPr>
          <p:txBody>
            <a:bodyPr/>
            <a:lstStyle/>
            <a:p>
              <a:endParaRPr lang="en-US"/>
            </a:p>
          </p:txBody>
        </p:sp>
        <p:sp>
          <p:nvSpPr>
            <p:cNvPr id="72756" name="Line 79"/>
            <p:cNvSpPr>
              <a:spLocks noChangeShapeType="1"/>
            </p:cNvSpPr>
            <p:nvPr/>
          </p:nvSpPr>
          <p:spPr bwMode="auto">
            <a:xfrm>
              <a:off x="1845" y="2448"/>
              <a:ext cx="486" cy="0"/>
            </a:xfrm>
            <a:prstGeom prst="line">
              <a:avLst/>
            </a:prstGeom>
            <a:noFill/>
            <a:ln w="19050">
              <a:solidFill>
                <a:srgbClr val="000000"/>
              </a:solidFill>
              <a:round/>
              <a:headEnd/>
              <a:tailEnd/>
            </a:ln>
          </p:spPr>
          <p:txBody>
            <a:bodyPr/>
            <a:lstStyle/>
            <a:p>
              <a:endParaRPr lang="en-US"/>
            </a:p>
          </p:txBody>
        </p:sp>
        <p:sp>
          <p:nvSpPr>
            <p:cNvPr id="72757" name="Line 80"/>
            <p:cNvSpPr>
              <a:spLocks noChangeShapeType="1"/>
            </p:cNvSpPr>
            <p:nvPr/>
          </p:nvSpPr>
          <p:spPr bwMode="auto">
            <a:xfrm flipH="1">
              <a:off x="1723" y="2448"/>
              <a:ext cx="85" cy="0"/>
            </a:xfrm>
            <a:prstGeom prst="line">
              <a:avLst/>
            </a:prstGeom>
            <a:noFill/>
            <a:ln w="19050">
              <a:solidFill>
                <a:srgbClr val="000000"/>
              </a:solidFill>
              <a:round/>
              <a:headEnd/>
              <a:tailEnd/>
            </a:ln>
          </p:spPr>
          <p:txBody>
            <a:bodyPr/>
            <a:lstStyle/>
            <a:p>
              <a:endParaRPr lang="en-US"/>
            </a:p>
          </p:txBody>
        </p:sp>
        <p:sp>
          <p:nvSpPr>
            <p:cNvPr id="72758" name="Line 81"/>
            <p:cNvSpPr>
              <a:spLocks noChangeShapeType="1"/>
            </p:cNvSpPr>
            <p:nvPr/>
          </p:nvSpPr>
          <p:spPr bwMode="auto">
            <a:xfrm rot="16200000" flipH="1">
              <a:off x="1721" y="2446"/>
              <a:ext cx="87" cy="0"/>
            </a:xfrm>
            <a:prstGeom prst="line">
              <a:avLst/>
            </a:prstGeom>
            <a:noFill/>
            <a:ln w="19050">
              <a:solidFill>
                <a:srgbClr val="000000"/>
              </a:solidFill>
              <a:round/>
              <a:headEnd/>
              <a:tailEnd/>
            </a:ln>
          </p:spPr>
          <p:txBody>
            <a:bodyPr/>
            <a:lstStyle/>
            <a:p>
              <a:endParaRPr lang="en-US"/>
            </a:p>
          </p:txBody>
        </p:sp>
        <p:sp>
          <p:nvSpPr>
            <p:cNvPr id="72759" name="Line 82"/>
            <p:cNvSpPr>
              <a:spLocks noChangeShapeType="1"/>
            </p:cNvSpPr>
            <p:nvPr/>
          </p:nvSpPr>
          <p:spPr bwMode="auto">
            <a:xfrm>
              <a:off x="893" y="2215"/>
              <a:ext cx="870" cy="0"/>
            </a:xfrm>
            <a:prstGeom prst="line">
              <a:avLst/>
            </a:prstGeom>
            <a:noFill/>
            <a:ln w="38100">
              <a:solidFill>
                <a:srgbClr val="000000"/>
              </a:solidFill>
              <a:round/>
              <a:headEnd/>
              <a:tailEnd/>
            </a:ln>
          </p:spPr>
          <p:txBody>
            <a:bodyPr/>
            <a:lstStyle/>
            <a:p>
              <a:endParaRPr lang="en-US"/>
            </a:p>
          </p:txBody>
        </p:sp>
        <p:sp>
          <p:nvSpPr>
            <p:cNvPr id="72760" name="Line 83"/>
            <p:cNvSpPr>
              <a:spLocks noChangeShapeType="1"/>
            </p:cNvSpPr>
            <p:nvPr/>
          </p:nvSpPr>
          <p:spPr bwMode="auto">
            <a:xfrm>
              <a:off x="893" y="2674"/>
              <a:ext cx="870" cy="0"/>
            </a:xfrm>
            <a:prstGeom prst="line">
              <a:avLst/>
            </a:prstGeom>
            <a:noFill/>
            <a:ln w="38100">
              <a:solidFill>
                <a:srgbClr val="000000"/>
              </a:solidFill>
              <a:round/>
              <a:headEnd/>
              <a:tailEnd/>
            </a:ln>
          </p:spPr>
          <p:txBody>
            <a:bodyPr/>
            <a:lstStyle/>
            <a:p>
              <a:endParaRPr lang="en-US"/>
            </a:p>
          </p:txBody>
        </p:sp>
        <p:sp>
          <p:nvSpPr>
            <p:cNvPr id="72761" name="Freeform 84"/>
            <p:cNvSpPr>
              <a:spLocks/>
            </p:cNvSpPr>
            <p:nvPr/>
          </p:nvSpPr>
          <p:spPr bwMode="auto">
            <a:xfrm>
              <a:off x="248" y="1832"/>
              <a:ext cx="2424" cy="1216"/>
            </a:xfrm>
            <a:custGeom>
              <a:avLst/>
              <a:gdLst>
                <a:gd name="T0" fmla="*/ 2408 w 2424"/>
                <a:gd name="T1" fmla="*/ 1216 h 1216"/>
                <a:gd name="T2" fmla="*/ 0 w 2424"/>
                <a:gd name="T3" fmla="*/ 1216 h 1216"/>
                <a:gd name="T4" fmla="*/ 0 w 2424"/>
                <a:gd name="T5" fmla="*/ 0 h 1216"/>
                <a:gd name="T6" fmla="*/ 2424 w 2424"/>
                <a:gd name="T7" fmla="*/ 0 h 1216"/>
                <a:gd name="T8" fmla="*/ 0 60000 65536"/>
                <a:gd name="T9" fmla="*/ 0 60000 65536"/>
                <a:gd name="T10" fmla="*/ 0 60000 65536"/>
                <a:gd name="T11" fmla="*/ 0 60000 65536"/>
                <a:gd name="T12" fmla="*/ 0 w 2424"/>
                <a:gd name="T13" fmla="*/ 0 h 1216"/>
                <a:gd name="T14" fmla="*/ 2424 w 2424"/>
                <a:gd name="T15" fmla="*/ 1216 h 1216"/>
              </a:gdLst>
              <a:ahLst/>
              <a:cxnLst>
                <a:cxn ang="T8">
                  <a:pos x="T0" y="T1"/>
                </a:cxn>
                <a:cxn ang="T9">
                  <a:pos x="T2" y="T3"/>
                </a:cxn>
                <a:cxn ang="T10">
                  <a:pos x="T4" y="T5"/>
                </a:cxn>
                <a:cxn ang="T11">
                  <a:pos x="T6" y="T7"/>
                </a:cxn>
              </a:cxnLst>
              <a:rect l="T12" t="T13" r="T14" b="T15"/>
              <a:pathLst>
                <a:path w="2424" h="1216">
                  <a:moveTo>
                    <a:pt x="2408" y="1216"/>
                  </a:moveTo>
                  <a:lnTo>
                    <a:pt x="0" y="1216"/>
                  </a:lnTo>
                  <a:lnTo>
                    <a:pt x="0" y="0"/>
                  </a:lnTo>
                  <a:lnTo>
                    <a:pt x="2424" y="0"/>
                  </a:lnTo>
                </a:path>
              </a:pathLst>
            </a:custGeom>
            <a:noFill/>
            <a:ln w="38100">
              <a:solidFill>
                <a:srgbClr val="000000"/>
              </a:solidFill>
              <a:round/>
              <a:headEnd/>
              <a:tailEnd/>
            </a:ln>
          </p:spPr>
          <p:txBody>
            <a:bodyPr/>
            <a:lstStyle/>
            <a:p>
              <a:endParaRPr lang="en-US"/>
            </a:p>
          </p:txBody>
        </p:sp>
        <p:sp>
          <p:nvSpPr>
            <p:cNvPr id="72762" name="Freeform 85"/>
            <p:cNvSpPr>
              <a:spLocks/>
            </p:cNvSpPr>
            <p:nvPr/>
          </p:nvSpPr>
          <p:spPr bwMode="auto">
            <a:xfrm>
              <a:off x="2576" y="1832"/>
              <a:ext cx="88" cy="1216"/>
            </a:xfrm>
            <a:custGeom>
              <a:avLst/>
              <a:gdLst>
                <a:gd name="T0" fmla="*/ 88 w 88"/>
                <a:gd name="T1" fmla="*/ 0 h 1216"/>
                <a:gd name="T2" fmla="*/ 24 w 88"/>
                <a:gd name="T3" fmla="*/ 200 h 1216"/>
                <a:gd name="T4" fmla="*/ 88 w 88"/>
                <a:gd name="T5" fmla="*/ 424 h 1216"/>
                <a:gd name="T6" fmla="*/ 0 w 88"/>
                <a:gd name="T7" fmla="*/ 688 h 1216"/>
                <a:gd name="T8" fmla="*/ 72 w 88"/>
                <a:gd name="T9" fmla="*/ 872 h 1216"/>
                <a:gd name="T10" fmla="*/ 24 w 88"/>
                <a:gd name="T11" fmla="*/ 1112 h 1216"/>
                <a:gd name="T12" fmla="*/ 72 w 88"/>
                <a:gd name="T13" fmla="*/ 1216 h 1216"/>
                <a:gd name="T14" fmla="*/ 0 60000 65536"/>
                <a:gd name="T15" fmla="*/ 0 60000 65536"/>
                <a:gd name="T16" fmla="*/ 0 60000 65536"/>
                <a:gd name="T17" fmla="*/ 0 60000 65536"/>
                <a:gd name="T18" fmla="*/ 0 60000 65536"/>
                <a:gd name="T19" fmla="*/ 0 60000 65536"/>
                <a:gd name="T20" fmla="*/ 0 60000 65536"/>
                <a:gd name="T21" fmla="*/ 0 w 88"/>
                <a:gd name="T22" fmla="*/ 0 h 1216"/>
                <a:gd name="T23" fmla="*/ 88 w 88"/>
                <a:gd name="T24" fmla="*/ 1216 h 1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216">
                  <a:moveTo>
                    <a:pt x="88" y="0"/>
                  </a:moveTo>
                  <a:lnTo>
                    <a:pt x="24" y="200"/>
                  </a:lnTo>
                  <a:lnTo>
                    <a:pt x="88" y="424"/>
                  </a:lnTo>
                  <a:lnTo>
                    <a:pt x="0" y="688"/>
                  </a:lnTo>
                  <a:lnTo>
                    <a:pt x="72" y="872"/>
                  </a:lnTo>
                  <a:lnTo>
                    <a:pt x="24" y="1112"/>
                  </a:lnTo>
                  <a:lnTo>
                    <a:pt x="72" y="1216"/>
                  </a:lnTo>
                </a:path>
              </a:pathLst>
            </a:custGeom>
            <a:noFill/>
            <a:ln w="19050">
              <a:solidFill>
                <a:srgbClr val="000000"/>
              </a:solidFill>
              <a:round/>
              <a:headEnd/>
              <a:tailEnd/>
            </a:ln>
          </p:spPr>
          <p:txBody>
            <a:bodyPr/>
            <a:lstStyle/>
            <a:p>
              <a:endParaRPr lang="en-US"/>
            </a:p>
          </p:txBody>
        </p:sp>
      </p:grpSp>
      <p:grpSp>
        <p:nvGrpSpPr>
          <p:cNvPr id="5" name="Group 86"/>
          <p:cNvGrpSpPr>
            <a:grpSpLocks/>
          </p:cNvGrpSpPr>
          <p:nvPr/>
        </p:nvGrpSpPr>
        <p:grpSpPr bwMode="auto">
          <a:xfrm>
            <a:off x="5175250" y="2736850"/>
            <a:ext cx="838200" cy="1087438"/>
            <a:chOff x="1716" y="1724"/>
            <a:chExt cx="528" cy="685"/>
          </a:xfrm>
        </p:grpSpPr>
        <p:sp>
          <p:nvSpPr>
            <p:cNvPr id="72740" name="Line 87"/>
            <p:cNvSpPr>
              <a:spLocks noChangeShapeType="1"/>
            </p:cNvSpPr>
            <p:nvPr/>
          </p:nvSpPr>
          <p:spPr bwMode="auto">
            <a:xfrm rot="20700000" flipV="1">
              <a:off x="1716" y="2070"/>
              <a:ext cx="339" cy="339"/>
            </a:xfrm>
            <a:prstGeom prst="line">
              <a:avLst/>
            </a:prstGeom>
            <a:noFill/>
            <a:ln w="19050">
              <a:solidFill>
                <a:srgbClr val="000000"/>
              </a:solidFill>
              <a:round/>
              <a:headEnd/>
              <a:tailEnd type="arrow" w="sm" len="lg"/>
            </a:ln>
          </p:spPr>
          <p:txBody>
            <a:bodyPr/>
            <a:lstStyle/>
            <a:p>
              <a:endParaRPr lang="en-US"/>
            </a:p>
          </p:txBody>
        </p:sp>
        <p:sp>
          <p:nvSpPr>
            <p:cNvPr id="72741" name="Line 88"/>
            <p:cNvSpPr>
              <a:spLocks noChangeShapeType="1"/>
            </p:cNvSpPr>
            <p:nvPr/>
          </p:nvSpPr>
          <p:spPr bwMode="auto">
            <a:xfrm rot="20700000" flipV="1">
              <a:off x="1954" y="1724"/>
              <a:ext cx="290" cy="290"/>
            </a:xfrm>
            <a:prstGeom prst="line">
              <a:avLst/>
            </a:prstGeom>
            <a:noFill/>
            <a:ln w="19050">
              <a:solidFill>
                <a:srgbClr val="000000"/>
              </a:solidFill>
              <a:round/>
              <a:headEnd/>
              <a:tailEnd type="none" w="sm" len="lg"/>
            </a:ln>
          </p:spPr>
          <p:txBody>
            <a:bodyPr/>
            <a:lstStyle/>
            <a:p>
              <a:endParaRPr lang="en-US"/>
            </a:p>
          </p:txBody>
        </p:sp>
      </p:grpSp>
      <p:sp>
        <p:nvSpPr>
          <p:cNvPr id="134233" name="Line 89"/>
          <p:cNvSpPr>
            <a:spLocks noChangeShapeType="1"/>
          </p:cNvSpPr>
          <p:nvPr/>
        </p:nvSpPr>
        <p:spPr bwMode="auto">
          <a:xfrm>
            <a:off x="5945188" y="2684463"/>
            <a:ext cx="209550" cy="0"/>
          </a:xfrm>
          <a:prstGeom prst="line">
            <a:avLst/>
          </a:prstGeom>
          <a:noFill/>
          <a:ln w="19050">
            <a:solidFill>
              <a:srgbClr val="000000"/>
            </a:solidFill>
            <a:round/>
            <a:headEnd/>
            <a:tailEnd/>
          </a:ln>
        </p:spPr>
        <p:txBody>
          <a:bodyPr/>
          <a:lstStyle/>
          <a:p>
            <a:endParaRPr lang="en-US"/>
          </a:p>
        </p:txBody>
      </p:sp>
      <p:sp>
        <p:nvSpPr>
          <p:cNvPr id="134234" name="Text Box 90"/>
          <p:cNvSpPr txBox="1">
            <a:spLocks noChangeArrowheads="1"/>
          </p:cNvSpPr>
          <p:nvPr/>
        </p:nvSpPr>
        <p:spPr bwMode="auto">
          <a:xfrm>
            <a:off x="5895975" y="2328863"/>
            <a:ext cx="65087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R12</a:t>
            </a:r>
            <a:endParaRPr lang="th-TH" sz="2000">
              <a:solidFill>
                <a:srgbClr val="000000"/>
              </a:solidFill>
              <a:latin typeface="Arial" charset="0"/>
            </a:endParaRPr>
          </a:p>
        </p:txBody>
      </p:sp>
      <p:grpSp>
        <p:nvGrpSpPr>
          <p:cNvPr id="6" name="Group 91"/>
          <p:cNvGrpSpPr>
            <a:grpSpLocks/>
          </p:cNvGrpSpPr>
          <p:nvPr/>
        </p:nvGrpSpPr>
        <p:grpSpPr bwMode="auto">
          <a:xfrm>
            <a:off x="3849688" y="4883150"/>
            <a:ext cx="1423987" cy="606425"/>
            <a:chOff x="881" y="3076"/>
            <a:chExt cx="897" cy="382"/>
          </a:xfrm>
        </p:grpSpPr>
        <p:sp>
          <p:nvSpPr>
            <p:cNvPr id="72737" name="Line 92"/>
            <p:cNvSpPr>
              <a:spLocks noChangeShapeType="1"/>
            </p:cNvSpPr>
            <p:nvPr/>
          </p:nvSpPr>
          <p:spPr bwMode="auto">
            <a:xfrm>
              <a:off x="1763" y="3076"/>
              <a:ext cx="0" cy="382"/>
            </a:xfrm>
            <a:prstGeom prst="line">
              <a:avLst/>
            </a:prstGeom>
            <a:noFill/>
            <a:ln w="19050">
              <a:solidFill>
                <a:srgbClr val="000000"/>
              </a:solidFill>
              <a:round/>
              <a:headEnd/>
              <a:tailEnd/>
            </a:ln>
          </p:spPr>
          <p:txBody>
            <a:bodyPr/>
            <a:lstStyle/>
            <a:p>
              <a:endParaRPr lang="en-US"/>
            </a:p>
          </p:txBody>
        </p:sp>
        <p:sp>
          <p:nvSpPr>
            <p:cNvPr id="72738" name="Line 93"/>
            <p:cNvSpPr>
              <a:spLocks noChangeShapeType="1"/>
            </p:cNvSpPr>
            <p:nvPr/>
          </p:nvSpPr>
          <p:spPr bwMode="auto">
            <a:xfrm>
              <a:off x="881" y="3397"/>
              <a:ext cx="897" cy="0"/>
            </a:xfrm>
            <a:prstGeom prst="line">
              <a:avLst/>
            </a:prstGeom>
            <a:noFill/>
            <a:ln w="19050">
              <a:solidFill>
                <a:srgbClr val="000000"/>
              </a:solidFill>
              <a:round/>
              <a:headEnd type="arrow" w="sm" len="lg"/>
              <a:tailEnd type="arrow" w="sm" len="lg"/>
            </a:ln>
          </p:spPr>
          <p:txBody>
            <a:bodyPr/>
            <a:lstStyle/>
            <a:p>
              <a:endParaRPr lang="en-US"/>
            </a:p>
          </p:txBody>
        </p:sp>
        <p:sp>
          <p:nvSpPr>
            <p:cNvPr id="72739" name="Text Box 94"/>
            <p:cNvSpPr txBox="1">
              <a:spLocks noChangeArrowheads="1"/>
            </p:cNvSpPr>
            <p:nvPr/>
          </p:nvSpPr>
          <p:spPr bwMode="auto">
            <a:xfrm>
              <a:off x="1201" y="3180"/>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21</a:t>
              </a:r>
              <a:endParaRPr lang="th-TH" sz="2000">
                <a:solidFill>
                  <a:srgbClr val="000000"/>
                </a:solidFill>
                <a:latin typeface="Arial" charset="0"/>
              </a:endParaRPr>
            </a:p>
          </p:txBody>
        </p:sp>
      </p:grpSp>
      <p:grpSp>
        <p:nvGrpSpPr>
          <p:cNvPr id="7" name="Group 95"/>
          <p:cNvGrpSpPr>
            <a:grpSpLocks/>
          </p:cNvGrpSpPr>
          <p:nvPr/>
        </p:nvGrpSpPr>
        <p:grpSpPr bwMode="auto">
          <a:xfrm>
            <a:off x="4346575" y="3487738"/>
            <a:ext cx="396875" cy="781050"/>
            <a:chOff x="1194" y="2197"/>
            <a:chExt cx="250" cy="492"/>
          </a:xfrm>
        </p:grpSpPr>
        <p:sp>
          <p:nvSpPr>
            <p:cNvPr id="72735" name="Line 96"/>
            <p:cNvSpPr>
              <a:spLocks noChangeShapeType="1"/>
            </p:cNvSpPr>
            <p:nvPr/>
          </p:nvSpPr>
          <p:spPr bwMode="auto">
            <a:xfrm flipV="1">
              <a:off x="1418" y="2197"/>
              <a:ext cx="0" cy="492"/>
            </a:xfrm>
            <a:prstGeom prst="line">
              <a:avLst/>
            </a:prstGeom>
            <a:noFill/>
            <a:ln w="19050">
              <a:solidFill>
                <a:srgbClr val="000000"/>
              </a:solidFill>
              <a:round/>
              <a:headEnd type="arrow" w="sm" len="lg"/>
              <a:tailEnd type="arrow" w="sm" len="lg"/>
            </a:ln>
          </p:spPr>
          <p:txBody>
            <a:bodyPr/>
            <a:lstStyle/>
            <a:p>
              <a:endParaRPr lang="en-US"/>
            </a:p>
          </p:txBody>
        </p:sp>
        <p:sp>
          <p:nvSpPr>
            <p:cNvPr id="72736" name="Text Box 97"/>
            <p:cNvSpPr txBox="1">
              <a:spLocks noChangeArrowheads="1"/>
            </p:cNvSpPr>
            <p:nvPr/>
          </p:nvSpPr>
          <p:spPr bwMode="auto">
            <a:xfrm rot="-5400000">
              <a:off x="1172" y="2328"/>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12</a:t>
              </a:r>
              <a:endParaRPr lang="th-TH" sz="2000">
                <a:solidFill>
                  <a:srgbClr val="000000"/>
                </a:solidFill>
                <a:latin typeface="Arial" charset="0"/>
              </a:endParaRPr>
            </a:p>
          </p:txBody>
        </p:sp>
      </p:grpSp>
      <p:grpSp>
        <p:nvGrpSpPr>
          <p:cNvPr id="8" name="Group 98"/>
          <p:cNvGrpSpPr>
            <a:grpSpLocks/>
          </p:cNvGrpSpPr>
          <p:nvPr/>
        </p:nvGrpSpPr>
        <p:grpSpPr bwMode="auto">
          <a:xfrm>
            <a:off x="2846388" y="5765800"/>
            <a:ext cx="3784600" cy="923925"/>
            <a:chOff x="249" y="3632"/>
            <a:chExt cx="2384" cy="582"/>
          </a:xfrm>
        </p:grpSpPr>
        <p:grpSp>
          <p:nvGrpSpPr>
            <p:cNvPr id="72721" name="Group 99"/>
            <p:cNvGrpSpPr>
              <a:grpSpLocks/>
            </p:cNvGrpSpPr>
            <p:nvPr/>
          </p:nvGrpSpPr>
          <p:grpSpPr bwMode="auto">
            <a:xfrm>
              <a:off x="250" y="3917"/>
              <a:ext cx="2380" cy="219"/>
              <a:chOff x="250" y="3333"/>
              <a:chExt cx="2380" cy="219"/>
            </a:xfrm>
          </p:grpSpPr>
          <p:sp>
            <p:nvSpPr>
              <p:cNvPr id="72733" name="Freeform 100"/>
              <p:cNvSpPr>
                <a:spLocks/>
              </p:cNvSpPr>
              <p:nvPr/>
            </p:nvSpPr>
            <p:spPr bwMode="auto">
              <a:xfrm>
                <a:off x="2583" y="3333"/>
                <a:ext cx="47" cy="219"/>
              </a:xfrm>
              <a:custGeom>
                <a:avLst/>
                <a:gdLst>
                  <a:gd name="T0" fmla="*/ 11 w 47"/>
                  <a:gd name="T1" fmla="*/ 219 h 219"/>
                  <a:gd name="T2" fmla="*/ 38 w 47"/>
                  <a:gd name="T3" fmla="*/ 218 h 219"/>
                  <a:gd name="T4" fmla="*/ 47 w 47"/>
                  <a:gd name="T5" fmla="*/ 173 h 219"/>
                  <a:gd name="T6" fmla="*/ 18 w 47"/>
                  <a:gd name="T7" fmla="*/ 117 h 219"/>
                  <a:gd name="T8" fmla="*/ 42 w 47"/>
                  <a:gd name="T9" fmla="*/ 62 h 219"/>
                  <a:gd name="T10" fmla="*/ 45 w 47"/>
                  <a:gd name="T11" fmla="*/ 30 h 219"/>
                  <a:gd name="T12" fmla="*/ 32 w 47"/>
                  <a:gd name="T13" fmla="*/ 0 h 219"/>
                  <a:gd name="T14" fmla="*/ 0 w 47"/>
                  <a:gd name="T15" fmla="*/ 0 h 219"/>
                  <a:gd name="T16" fmla="*/ 11 w 47"/>
                  <a:gd name="T17" fmla="*/ 219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19"/>
                  <a:gd name="T29" fmla="*/ 47 w 47"/>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19">
                    <a:moveTo>
                      <a:pt x="11" y="219"/>
                    </a:moveTo>
                    <a:lnTo>
                      <a:pt x="38" y="218"/>
                    </a:lnTo>
                    <a:lnTo>
                      <a:pt x="47" y="173"/>
                    </a:lnTo>
                    <a:lnTo>
                      <a:pt x="18" y="117"/>
                    </a:lnTo>
                    <a:lnTo>
                      <a:pt x="42" y="62"/>
                    </a:lnTo>
                    <a:lnTo>
                      <a:pt x="45" y="30"/>
                    </a:lnTo>
                    <a:lnTo>
                      <a:pt x="32" y="0"/>
                    </a:lnTo>
                    <a:lnTo>
                      <a:pt x="0" y="0"/>
                    </a:lnTo>
                    <a:lnTo>
                      <a:pt x="11" y="219"/>
                    </a:lnTo>
                    <a:close/>
                  </a:path>
                </a:pathLst>
              </a:custGeom>
              <a:solidFill>
                <a:srgbClr val="33CCFF"/>
              </a:solidFill>
              <a:ln w="9525">
                <a:noFill/>
                <a:round/>
                <a:headEnd/>
                <a:tailEnd/>
              </a:ln>
            </p:spPr>
            <p:txBody>
              <a:bodyPr/>
              <a:lstStyle/>
              <a:p>
                <a:endParaRPr lang="en-US"/>
              </a:p>
            </p:txBody>
          </p:sp>
          <p:sp>
            <p:nvSpPr>
              <p:cNvPr id="72734" name="Rectangle 101"/>
              <p:cNvSpPr>
                <a:spLocks noChangeArrowheads="1"/>
              </p:cNvSpPr>
              <p:nvPr/>
            </p:nvSpPr>
            <p:spPr bwMode="auto">
              <a:xfrm>
                <a:off x="250" y="3334"/>
                <a:ext cx="2352" cy="216"/>
              </a:xfrm>
              <a:prstGeom prst="rect">
                <a:avLst/>
              </a:prstGeom>
              <a:solidFill>
                <a:srgbClr val="33CCFF"/>
              </a:solidFill>
              <a:ln w="38100">
                <a:noFill/>
                <a:miter lim="800000"/>
                <a:headEnd/>
                <a:tailEnd/>
              </a:ln>
            </p:spPr>
            <p:txBody>
              <a:bodyPr wrap="none" anchor="ctr"/>
              <a:lstStyle/>
              <a:p>
                <a:endParaRPr lang="en-US"/>
              </a:p>
            </p:txBody>
          </p:sp>
        </p:grpSp>
        <p:sp>
          <p:nvSpPr>
            <p:cNvPr id="72722" name="Rectangle 102"/>
            <p:cNvSpPr>
              <a:spLocks noChangeArrowheads="1"/>
            </p:cNvSpPr>
            <p:nvPr/>
          </p:nvSpPr>
          <p:spPr bwMode="auto">
            <a:xfrm>
              <a:off x="437" y="3701"/>
              <a:ext cx="1782" cy="216"/>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72723" name="Line 103"/>
            <p:cNvSpPr>
              <a:spLocks noChangeShapeType="1"/>
            </p:cNvSpPr>
            <p:nvPr/>
          </p:nvSpPr>
          <p:spPr bwMode="auto">
            <a:xfrm>
              <a:off x="665" y="3695"/>
              <a:ext cx="0" cy="444"/>
            </a:xfrm>
            <a:prstGeom prst="line">
              <a:avLst/>
            </a:prstGeom>
            <a:noFill/>
            <a:ln w="19050">
              <a:solidFill>
                <a:srgbClr val="000000"/>
              </a:solidFill>
              <a:prstDash val="lgDash"/>
              <a:round/>
              <a:headEnd/>
              <a:tailEnd/>
            </a:ln>
          </p:spPr>
          <p:txBody>
            <a:bodyPr/>
            <a:lstStyle/>
            <a:p>
              <a:endParaRPr lang="en-US"/>
            </a:p>
          </p:txBody>
        </p:sp>
        <p:sp>
          <p:nvSpPr>
            <p:cNvPr id="72724" name="Line 104"/>
            <p:cNvSpPr>
              <a:spLocks noChangeShapeType="1"/>
            </p:cNvSpPr>
            <p:nvPr/>
          </p:nvSpPr>
          <p:spPr bwMode="auto">
            <a:xfrm>
              <a:off x="896" y="3638"/>
              <a:ext cx="0" cy="235"/>
            </a:xfrm>
            <a:prstGeom prst="line">
              <a:avLst/>
            </a:prstGeom>
            <a:noFill/>
            <a:ln w="19050">
              <a:solidFill>
                <a:srgbClr val="000000"/>
              </a:solidFill>
              <a:round/>
              <a:headEnd/>
              <a:tailEnd/>
            </a:ln>
          </p:spPr>
          <p:txBody>
            <a:bodyPr/>
            <a:lstStyle/>
            <a:p>
              <a:endParaRPr lang="en-US"/>
            </a:p>
          </p:txBody>
        </p:sp>
        <p:sp>
          <p:nvSpPr>
            <p:cNvPr id="72725" name="Line 105"/>
            <p:cNvSpPr>
              <a:spLocks noChangeShapeType="1"/>
            </p:cNvSpPr>
            <p:nvPr/>
          </p:nvSpPr>
          <p:spPr bwMode="auto">
            <a:xfrm rot="16200000" flipH="1">
              <a:off x="783" y="4102"/>
              <a:ext cx="225" cy="0"/>
            </a:xfrm>
            <a:prstGeom prst="line">
              <a:avLst/>
            </a:prstGeom>
            <a:noFill/>
            <a:ln w="19050">
              <a:solidFill>
                <a:srgbClr val="000000"/>
              </a:solidFill>
              <a:round/>
              <a:headEnd/>
              <a:tailEnd/>
            </a:ln>
          </p:spPr>
          <p:txBody>
            <a:bodyPr/>
            <a:lstStyle/>
            <a:p>
              <a:endParaRPr lang="en-US"/>
            </a:p>
          </p:txBody>
        </p:sp>
        <p:sp>
          <p:nvSpPr>
            <p:cNvPr id="72726" name="Line 106"/>
            <p:cNvSpPr>
              <a:spLocks noChangeShapeType="1"/>
            </p:cNvSpPr>
            <p:nvPr/>
          </p:nvSpPr>
          <p:spPr bwMode="auto">
            <a:xfrm rot="-5400000">
              <a:off x="867" y="3932"/>
              <a:ext cx="58" cy="0"/>
            </a:xfrm>
            <a:prstGeom prst="line">
              <a:avLst/>
            </a:prstGeom>
            <a:noFill/>
            <a:ln w="19050">
              <a:solidFill>
                <a:srgbClr val="000000"/>
              </a:solidFill>
              <a:round/>
              <a:headEnd/>
              <a:tailEnd/>
            </a:ln>
          </p:spPr>
          <p:txBody>
            <a:bodyPr/>
            <a:lstStyle/>
            <a:p>
              <a:endParaRPr lang="en-US"/>
            </a:p>
          </p:txBody>
        </p:sp>
        <p:sp>
          <p:nvSpPr>
            <p:cNvPr id="72727" name="Line 107"/>
            <p:cNvSpPr>
              <a:spLocks noChangeShapeType="1"/>
            </p:cNvSpPr>
            <p:nvPr/>
          </p:nvSpPr>
          <p:spPr bwMode="auto">
            <a:xfrm>
              <a:off x="1763" y="3632"/>
              <a:ext cx="0" cy="235"/>
            </a:xfrm>
            <a:prstGeom prst="line">
              <a:avLst/>
            </a:prstGeom>
            <a:noFill/>
            <a:ln w="19050">
              <a:solidFill>
                <a:srgbClr val="000000"/>
              </a:solidFill>
              <a:round/>
              <a:headEnd/>
              <a:tailEnd/>
            </a:ln>
          </p:spPr>
          <p:txBody>
            <a:bodyPr/>
            <a:lstStyle/>
            <a:p>
              <a:endParaRPr lang="en-US"/>
            </a:p>
          </p:txBody>
        </p:sp>
        <p:sp>
          <p:nvSpPr>
            <p:cNvPr id="72728" name="Line 108"/>
            <p:cNvSpPr>
              <a:spLocks noChangeShapeType="1"/>
            </p:cNvSpPr>
            <p:nvPr/>
          </p:nvSpPr>
          <p:spPr bwMode="auto">
            <a:xfrm rot="16200000" flipH="1">
              <a:off x="1650" y="4096"/>
              <a:ext cx="225" cy="0"/>
            </a:xfrm>
            <a:prstGeom prst="line">
              <a:avLst/>
            </a:prstGeom>
            <a:noFill/>
            <a:ln w="19050">
              <a:solidFill>
                <a:srgbClr val="000000"/>
              </a:solidFill>
              <a:round/>
              <a:headEnd/>
              <a:tailEnd/>
            </a:ln>
          </p:spPr>
          <p:txBody>
            <a:bodyPr/>
            <a:lstStyle/>
            <a:p>
              <a:endParaRPr lang="en-US"/>
            </a:p>
          </p:txBody>
        </p:sp>
        <p:sp>
          <p:nvSpPr>
            <p:cNvPr id="72729" name="Line 109"/>
            <p:cNvSpPr>
              <a:spLocks noChangeShapeType="1"/>
            </p:cNvSpPr>
            <p:nvPr/>
          </p:nvSpPr>
          <p:spPr bwMode="auto">
            <a:xfrm rot="-5400000">
              <a:off x="1734" y="3926"/>
              <a:ext cx="58" cy="0"/>
            </a:xfrm>
            <a:prstGeom prst="line">
              <a:avLst/>
            </a:prstGeom>
            <a:noFill/>
            <a:ln w="19050">
              <a:solidFill>
                <a:srgbClr val="000000"/>
              </a:solidFill>
              <a:round/>
              <a:headEnd/>
              <a:tailEnd/>
            </a:ln>
          </p:spPr>
          <p:txBody>
            <a:bodyPr/>
            <a:lstStyle/>
            <a:p>
              <a:endParaRPr lang="en-US"/>
            </a:p>
          </p:txBody>
        </p:sp>
        <p:sp>
          <p:nvSpPr>
            <p:cNvPr id="72730" name="Freeform 110"/>
            <p:cNvSpPr>
              <a:spLocks/>
            </p:cNvSpPr>
            <p:nvPr/>
          </p:nvSpPr>
          <p:spPr bwMode="auto">
            <a:xfrm>
              <a:off x="249" y="3917"/>
              <a:ext cx="2379" cy="216"/>
            </a:xfrm>
            <a:custGeom>
              <a:avLst/>
              <a:gdLst>
                <a:gd name="T0" fmla="*/ 2379 w 2379"/>
                <a:gd name="T1" fmla="*/ 216 h 216"/>
                <a:gd name="T2" fmla="*/ 0 w 2379"/>
                <a:gd name="T3" fmla="*/ 216 h 216"/>
                <a:gd name="T4" fmla="*/ 0 w 2379"/>
                <a:gd name="T5" fmla="*/ 0 h 216"/>
                <a:gd name="T6" fmla="*/ 2376 w 2379"/>
                <a:gd name="T7" fmla="*/ 0 h 216"/>
                <a:gd name="T8" fmla="*/ 0 60000 65536"/>
                <a:gd name="T9" fmla="*/ 0 60000 65536"/>
                <a:gd name="T10" fmla="*/ 0 60000 65536"/>
                <a:gd name="T11" fmla="*/ 0 60000 65536"/>
                <a:gd name="T12" fmla="*/ 0 w 2379"/>
                <a:gd name="T13" fmla="*/ 0 h 216"/>
                <a:gd name="T14" fmla="*/ 2379 w 2379"/>
                <a:gd name="T15" fmla="*/ 216 h 216"/>
              </a:gdLst>
              <a:ahLst/>
              <a:cxnLst>
                <a:cxn ang="T8">
                  <a:pos x="T0" y="T1"/>
                </a:cxn>
                <a:cxn ang="T9">
                  <a:pos x="T2" y="T3"/>
                </a:cxn>
                <a:cxn ang="T10">
                  <a:pos x="T4" y="T5"/>
                </a:cxn>
                <a:cxn ang="T11">
                  <a:pos x="T6" y="T7"/>
                </a:cxn>
              </a:cxnLst>
              <a:rect l="T12" t="T13" r="T14" b="T15"/>
              <a:pathLst>
                <a:path w="2379" h="216">
                  <a:moveTo>
                    <a:pt x="2379" y="216"/>
                  </a:moveTo>
                  <a:lnTo>
                    <a:pt x="0" y="216"/>
                  </a:lnTo>
                  <a:lnTo>
                    <a:pt x="0" y="0"/>
                  </a:lnTo>
                  <a:lnTo>
                    <a:pt x="2376" y="0"/>
                  </a:lnTo>
                </a:path>
              </a:pathLst>
            </a:custGeom>
            <a:noFill/>
            <a:ln w="38100">
              <a:solidFill>
                <a:srgbClr val="000000"/>
              </a:solidFill>
              <a:round/>
              <a:headEnd/>
              <a:tailEnd/>
            </a:ln>
          </p:spPr>
          <p:txBody>
            <a:bodyPr/>
            <a:lstStyle/>
            <a:p>
              <a:endParaRPr lang="en-US"/>
            </a:p>
          </p:txBody>
        </p:sp>
        <p:sp>
          <p:nvSpPr>
            <p:cNvPr id="72731" name="Freeform 111"/>
            <p:cNvSpPr>
              <a:spLocks/>
            </p:cNvSpPr>
            <p:nvPr/>
          </p:nvSpPr>
          <p:spPr bwMode="auto">
            <a:xfrm>
              <a:off x="2605" y="3911"/>
              <a:ext cx="28" cy="224"/>
            </a:xfrm>
            <a:custGeom>
              <a:avLst/>
              <a:gdLst>
                <a:gd name="T0" fmla="*/ 12 w 28"/>
                <a:gd name="T1" fmla="*/ 0 h 224"/>
                <a:gd name="T2" fmla="*/ 25 w 28"/>
                <a:gd name="T3" fmla="*/ 59 h 224"/>
                <a:gd name="T4" fmla="*/ 0 w 28"/>
                <a:gd name="T5" fmla="*/ 120 h 224"/>
                <a:gd name="T6" fmla="*/ 25 w 28"/>
                <a:gd name="T7" fmla="*/ 176 h 224"/>
                <a:gd name="T8" fmla="*/ 17 w 28"/>
                <a:gd name="T9" fmla="*/ 224 h 224"/>
                <a:gd name="T10" fmla="*/ 0 60000 65536"/>
                <a:gd name="T11" fmla="*/ 0 60000 65536"/>
                <a:gd name="T12" fmla="*/ 0 60000 65536"/>
                <a:gd name="T13" fmla="*/ 0 60000 65536"/>
                <a:gd name="T14" fmla="*/ 0 60000 65536"/>
                <a:gd name="T15" fmla="*/ 0 w 28"/>
                <a:gd name="T16" fmla="*/ 0 h 224"/>
                <a:gd name="T17" fmla="*/ 28 w 28"/>
                <a:gd name="T18" fmla="*/ 224 h 224"/>
              </a:gdLst>
              <a:ahLst/>
              <a:cxnLst>
                <a:cxn ang="T10">
                  <a:pos x="T0" y="T1"/>
                </a:cxn>
                <a:cxn ang="T11">
                  <a:pos x="T2" y="T3"/>
                </a:cxn>
                <a:cxn ang="T12">
                  <a:pos x="T4" y="T5"/>
                </a:cxn>
                <a:cxn ang="T13">
                  <a:pos x="T6" y="T7"/>
                </a:cxn>
                <a:cxn ang="T14">
                  <a:pos x="T8" y="T9"/>
                </a:cxn>
              </a:cxnLst>
              <a:rect l="T15" t="T16" r="T17" b="T18"/>
              <a:pathLst>
                <a:path w="28" h="224">
                  <a:moveTo>
                    <a:pt x="12" y="0"/>
                  </a:moveTo>
                  <a:cubicBezTo>
                    <a:pt x="21" y="20"/>
                    <a:pt x="27" y="39"/>
                    <a:pt x="25" y="59"/>
                  </a:cubicBezTo>
                  <a:cubicBezTo>
                    <a:pt x="23" y="78"/>
                    <a:pt x="0" y="101"/>
                    <a:pt x="0" y="120"/>
                  </a:cubicBezTo>
                  <a:cubicBezTo>
                    <a:pt x="0" y="140"/>
                    <a:pt x="22" y="159"/>
                    <a:pt x="25" y="176"/>
                  </a:cubicBezTo>
                  <a:cubicBezTo>
                    <a:pt x="28" y="193"/>
                    <a:pt x="19" y="214"/>
                    <a:pt x="17" y="224"/>
                  </a:cubicBezTo>
                </a:path>
              </a:pathLst>
            </a:custGeom>
            <a:noFill/>
            <a:ln w="19050">
              <a:solidFill>
                <a:srgbClr val="000000"/>
              </a:solidFill>
              <a:round/>
              <a:headEnd/>
              <a:tailEnd/>
            </a:ln>
          </p:spPr>
          <p:txBody>
            <a:bodyPr/>
            <a:lstStyle/>
            <a:p>
              <a:endParaRPr lang="en-US"/>
            </a:p>
          </p:txBody>
        </p:sp>
        <p:sp>
          <p:nvSpPr>
            <p:cNvPr id="72732" name="Line 112"/>
            <p:cNvSpPr>
              <a:spLocks noChangeShapeType="1"/>
            </p:cNvSpPr>
            <p:nvPr/>
          </p:nvSpPr>
          <p:spPr bwMode="auto">
            <a:xfrm>
              <a:off x="1985" y="3692"/>
              <a:ext cx="0" cy="444"/>
            </a:xfrm>
            <a:prstGeom prst="line">
              <a:avLst/>
            </a:prstGeom>
            <a:noFill/>
            <a:ln w="19050">
              <a:solidFill>
                <a:srgbClr val="000000"/>
              </a:solidFill>
              <a:prstDash val="lgDash"/>
              <a:round/>
              <a:headEnd/>
              <a:tailEnd/>
            </a:ln>
          </p:spPr>
          <p:txBody>
            <a:bodyPr/>
            <a:lstStyle/>
            <a:p>
              <a:endParaRPr lang="en-US"/>
            </a:p>
          </p:txBody>
        </p:sp>
      </p:grpSp>
      <p:grpSp>
        <p:nvGrpSpPr>
          <p:cNvPr id="10" name="Group 113"/>
          <p:cNvGrpSpPr>
            <a:grpSpLocks/>
          </p:cNvGrpSpPr>
          <p:nvPr/>
        </p:nvGrpSpPr>
        <p:grpSpPr bwMode="auto">
          <a:xfrm>
            <a:off x="2803525" y="4873625"/>
            <a:ext cx="1104900" cy="658813"/>
            <a:chOff x="222" y="3070"/>
            <a:chExt cx="696" cy="415"/>
          </a:xfrm>
        </p:grpSpPr>
        <p:sp>
          <p:nvSpPr>
            <p:cNvPr id="72717" name="Line 114"/>
            <p:cNvSpPr>
              <a:spLocks noChangeShapeType="1"/>
            </p:cNvSpPr>
            <p:nvPr/>
          </p:nvSpPr>
          <p:spPr bwMode="auto">
            <a:xfrm>
              <a:off x="896" y="3070"/>
              <a:ext cx="0" cy="388"/>
            </a:xfrm>
            <a:prstGeom prst="line">
              <a:avLst/>
            </a:prstGeom>
            <a:noFill/>
            <a:ln w="19050">
              <a:solidFill>
                <a:srgbClr val="000000"/>
              </a:solidFill>
              <a:round/>
              <a:headEnd/>
              <a:tailEnd/>
            </a:ln>
          </p:spPr>
          <p:txBody>
            <a:bodyPr/>
            <a:lstStyle/>
            <a:p>
              <a:endParaRPr lang="en-US"/>
            </a:p>
          </p:txBody>
        </p:sp>
        <p:sp>
          <p:nvSpPr>
            <p:cNvPr id="72718" name="Line 115"/>
            <p:cNvSpPr>
              <a:spLocks noChangeShapeType="1"/>
            </p:cNvSpPr>
            <p:nvPr/>
          </p:nvSpPr>
          <p:spPr bwMode="auto">
            <a:xfrm>
              <a:off x="222" y="3398"/>
              <a:ext cx="696" cy="0"/>
            </a:xfrm>
            <a:prstGeom prst="line">
              <a:avLst/>
            </a:prstGeom>
            <a:noFill/>
            <a:ln w="19050">
              <a:solidFill>
                <a:srgbClr val="000000"/>
              </a:solidFill>
              <a:round/>
              <a:headEnd type="arrow" w="sm" len="lg"/>
              <a:tailEnd type="arrow" w="sm" len="lg"/>
            </a:ln>
          </p:spPr>
          <p:txBody>
            <a:bodyPr/>
            <a:lstStyle/>
            <a:p>
              <a:endParaRPr lang="en-US"/>
            </a:p>
          </p:txBody>
        </p:sp>
        <p:sp>
          <p:nvSpPr>
            <p:cNvPr id="72719" name="Line 116"/>
            <p:cNvSpPr>
              <a:spLocks noChangeShapeType="1"/>
            </p:cNvSpPr>
            <p:nvPr/>
          </p:nvSpPr>
          <p:spPr bwMode="auto">
            <a:xfrm>
              <a:off x="242" y="3097"/>
              <a:ext cx="0" cy="388"/>
            </a:xfrm>
            <a:prstGeom prst="line">
              <a:avLst/>
            </a:prstGeom>
            <a:noFill/>
            <a:ln w="19050">
              <a:solidFill>
                <a:srgbClr val="000000"/>
              </a:solidFill>
              <a:round/>
              <a:headEnd/>
              <a:tailEnd/>
            </a:ln>
          </p:spPr>
          <p:txBody>
            <a:bodyPr/>
            <a:lstStyle/>
            <a:p>
              <a:endParaRPr lang="en-US"/>
            </a:p>
          </p:txBody>
        </p:sp>
        <p:sp>
          <p:nvSpPr>
            <p:cNvPr id="72720" name="Text Box 117"/>
            <p:cNvSpPr txBox="1">
              <a:spLocks noChangeArrowheads="1"/>
            </p:cNvSpPr>
            <p:nvPr/>
          </p:nvSpPr>
          <p:spPr bwMode="auto">
            <a:xfrm>
              <a:off x="403" y="3186"/>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16</a:t>
              </a:r>
              <a:endParaRPr lang="th-TH" sz="2000">
                <a:solidFill>
                  <a:srgbClr val="000000"/>
                </a:solidFill>
                <a:latin typeface="Arial" charset="0"/>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4233"/>
                                        </p:tgtEl>
                                        <p:attrNameLst>
                                          <p:attrName>style.visibility</p:attrName>
                                        </p:attrNameLst>
                                      </p:cBhvr>
                                      <p:to>
                                        <p:strVal val="visible"/>
                                      </p:to>
                                    </p:set>
                                    <p:animEffect transition="in" filter="wipe(left)">
                                      <p:cBhvr>
                                        <p:cTn id="19" dur="1000"/>
                                        <p:tgtEl>
                                          <p:spTgt spid="1342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4234"/>
                                        </p:tgtEl>
                                        <p:attrNameLst>
                                          <p:attrName>style.visibility</p:attrName>
                                        </p:attrNameLst>
                                      </p:cBhvr>
                                      <p:to>
                                        <p:strVal val="visible"/>
                                      </p:to>
                                    </p:set>
                                    <p:animEffect transition="in" filter="fade">
                                      <p:cBhvr>
                                        <p:cTn id="23" dur="1000"/>
                                        <p:tgtEl>
                                          <p:spTgt spid="1342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3" grpId="0" animBg="1"/>
      <p:bldP spid="13423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9"/>
          <p:cNvGrpSpPr>
            <a:grpSpLocks/>
          </p:cNvGrpSpPr>
          <p:nvPr/>
        </p:nvGrpSpPr>
        <p:grpSpPr bwMode="auto">
          <a:xfrm>
            <a:off x="5722938" y="3162300"/>
            <a:ext cx="2811462" cy="1917700"/>
            <a:chOff x="3605" y="1992"/>
            <a:chExt cx="1771" cy="1208"/>
          </a:xfrm>
        </p:grpSpPr>
        <p:sp>
          <p:nvSpPr>
            <p:cNvPr id="73809" name="Freeform 191"/>
            <p:cNvSpPr>
              <a:spLocks/>
            </p:cNvSpPr>
            <p:nvPr/>
          </p:nvSpPr>
          <p:spPr bwMode="auto">
            <a:xfrm>
              <a:off x="3605" y="1992"/>
              <a:ext cx="1770" cy="1208"/>
            </a:xfrm>
            <a:custGeom>
              <a:avLst/>
              <a:gdLst>
                <a:gd name="T0" fmla="*/ 1749 w 1770"/>
                <a:gd name="T1" fmla="*/ 1205 h 1208"/>
                <a:gd name="T2" fmla="*/ 0 w 1770"/>
                <a:gd name="T3" fmla="*/ 1208 h 1208"/>
                <a:gd name="T4" fmla="*/ 0 w 1770"/>
                <a:gd name="T5" fmla="*/ 0 h 1208"/>
                <a:gd name="T6" fmla="*/ 1755 w 1770"/>
                <a:gd name="T7" fmla="*/ 2 h 1208"/>
                <a:gd name="T8" fmla="*/ 1704 w 1770"/>
                <a:gd name="T9" fmla="*/ 191 h 1208"/>
                <a:gd name="T10" fmla="*/ 1770 w 1770"/>
                <a:gd name="T11" fmla="*/ 416 h 1208"/>
                <a:gd name="T12" fmla="*/ 1680 w 1770"/>
                <a:gd name="T13" fmla="*/ 683 h 1208"/>
                <a:gd name="T14" fmla="*/ 1755 w 1770"/>
                <a:gd name="T15" fmla="*/ 872 h 1208"/>
                <a:gd name="T16" fmla="*/ 1701 w 1770"/>
                <a:gd name="T17" fmla="*/ 1109 h 1208"/>
                <a:gd name="T18" fmla="*/ 1749 w 1770"/>
                <a:gd name="T19" fmla="*/ 1205 h 1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0"/>
                <a:gd name="T31" fmla="*/ 0 h 1208"/>
                <a:gd name="T32" fmla="*/ 1770 w 1770"/>
                <a:gd name="T33" fmla="*/ 1208 h 1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0" h="1208">
                  <a:moveTo>
                    <a:pt x="1749" y="1205"/>
                  </a:moveTo>
                  <a:lnTo>
                    <a:pt x="0" y="1208"/>
                  </a:lnTo>
                  <a:lnTo>
                    <a:pt x="0" y="0"/>
                  </a:lnTo>
                  <a:lnTo>
                    <a:pt x="1755" y="2"/>
                  </a:lnTo>
                  <a:lnTo>
                    <a:pt x="1704" y="191"/>
                  </a:lnTo>
                  <a:lnTo>
                    <a:pt x="1770" y="416"/>
                  </a:lnTo>
                  <a:lnTo>
                    <a:pt x="1680" y="683"/>
                  </a:lnTo>
                  <a:lnTo>
                    <a:pt x="1755" y="872"/>
                  </a:lnTo>
                  <a:lnTo>
                    <a:pt x="1701" y="1109"/>
                  </a:lnTo>
                  <a:lnTo>
                    <a:pt x="1749" y="1205"/>
                  </a:lnTo>
                  <a:close/>
                </a:path>
              </a:pathLst>
            </a:custGeom>
            <a:solidFill>
              <a:srgbClr val="33CCFF"/>
            </a:solidFill>
            <a:ln w="28575">
              <a:noFill/>
              <a:round/>
              <a:headEnd/>
              <a:tailEnd/>
            </a:ln>
          </p:spPr>
          <p:txBody>
            <a:bodyPr/>
            <a:lstStyle/>
            <a:p>
              <a:endParaRPr lang="en-US"/>
            </a:p>
          </p:txBody>
        </p:sp>
        <p:sp>
          <p:nvSpPr>
            <p:cNvPr id="73810" name="Rectangle 192"/>
            <p:cNvSpPr>
              <a:spLocks noChangeArrowheads="1"/>
            </p:cNvSpPr>
            <p:nvPr/>
          </p:nvSpPr>
          <p:spPr bwMode="auto">
            <a:xfrm>
              <a:off x="3605" y="2136"/>
              <a:ext cx="882" cy="921"/>
            </a:xfrm>
            <a:prstGeom prst="rect">
              <a:avLst/>
            </a:prstGeom>
            <a:solidFill>
              <a:srgbClr val="33CCFF"/>
            </a:solidFill>
            <a:ln w="9525">
              <a:noFill/>
              <a:miter lim="800000"/>
              <a:headEnd/>
              <a:tailEnd/>
            </a:ln>
          </p:spPr>
          <p:txBody>
            <a:bodyPr wrap="none" anchor="ctr"/>
            <a:lstStyle/>
            <a:p>
              <a:endParaRPr lang="en-US"/>
            </a:p>
          </p:txBody>
        </p:sp>
        <p:sp>
          <p:nvSpPr>
            <p:cNvPr id="73811" name="Arc 193"/>
            <p:cNvSpPr>
              <a:spLocks/>
            </p:cNvSpPr>
            <p:nvPr/>
          </p:nvSpPr>
          <p:spPr bwMode="auto">
            <a:xfrm>
              <a:off x="4470" y="2137"/>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3812" name="Line 194"/>
            <p:cNvSpPr>
              <a:spLocks noChangeShapeType="1"/>
            </p:cNvSpPr>
            <p:nvPr/>
          </p:nvSpPr>
          <p:spPr bwMode="auto">
            <a:xfrm>
              <a:off x="3609" y="2136"/>
              <a:ext cx="864" cy="0"/>
            </a:xfrm>
            <a:prstGeom prst="line">
              <a:avLst/>
            </a:prstGeom>
            <a:noFill/>
            <a:ln w="38100">
              <a:solidFill>
                <a:srgbClr val="000000"/>
              </a:solidFill>
              <a:round/>
              <a:headEnd/>
              <a:tailEnd/>
            </a:ln>
          </p:spPr>
          <p:txBody>
            <a:bodyPr/>
            <a:lstStyle/>
            <a:p>
              <a:endParaRPr lang="en-US"/>
            </a:p>
          </p:txBody>
        </p:sp>
        <p:sp>
          <p:nvSpPr>
            <p:cNvPr id="73813" name="Line 195"/>
            <p:cNvSpPr>
              <a:spLocks noChangeShapeType="1"/>
            </p:cNvSpPr>
            <p:nvPr/>
          </p:nvSpPr>
          <p:spPr bwMode="auto">
            <a:xfrm>
              <a:off x="3612" y="3060"/>
              <a:ext cx="864" cy="0"/>
            </a:xfrm>
            <a:prstGeom prst="line">
              <a:avLst/>
            </a:prstGeom>
            <a:noFill/>
            <a:ln w="38100">
              <a:solidFill>
                <a:srgbClr val="000000"/>
              </a:solidFill>
              <a:round/>
              <a:headEnd/>
              <a:tailEnd/>
            </a:ln>
          </p:spPr>
          <p:txBody>
            <a:bodyPr/>
            <a:lstStyle/>
            <a:p>
              <a:endParaRPr lang="en-US"/>
            </a:p>
          </p:txBody>
        </p:sp>
        <p:sp>
          <p:nvSpPr>
            <p:cNvPr id="73814" name="Freeform 207"/>
            <p:cNvSpPr>
              <a:spLocks/>
            </p:cNvSpPr>
            <p:nvPr/>
          </p:nvSpPr>
          <p:spPr bwMode="auto">
            <a:xfrm>
              <a:off x="5288" y="1997"/>
              <a:ext cx="88" cy="1203"/>
            </a:xfrm>
            <a:custGeom>
              <a:avLst/>
              <a:gdLst>
                <a:gd name="T0" fmla="*/ 75 w 88"/>
                <a:gd name="T1" fmla="*/ 0 h 1203"/>
                <a:gd name="T2" fmla="*/ 24 w 88"/>
                <a:gd name="T3" fmla="*/ 195 h 1203"/>
                <a:gd name="T4" fmla="*/ 88 w 88"/>
                <a:gd name="T5" fmla="*/ 417 h 1203"/>
                <a:gd name="T6" fmla="*/ 0 w 88"/>
                <a:gd name="T7" fmla="*/ 679 h 1203"/>
                <a:gd name="T8" fmla="*/ 72 w 88"/>
                <a:gd name="T9" fmla="*/ 862 h 1203"/>
                <a:gd name="T10" fmla="*/ 24 w 88"/>
                <a:gd name="T11" fmla="*/ 1100 h 1203"/>
                <a:gd name="T12" fmla="*/ 72 w 88"/>
                <a:gd name="T13" fmla="*/ 1203 h 1203"/>
                <a:gd name="T14" fmla="*/ 0 60000 65536"/>
                <a:gd name="T15" fmla="*/ 0 60000 65536"/>
                <a:gd name="T16" fmla="*/ 0 60000 65536"/>
                <a:gd name="T17" fmla="*/ 0 60000 65536"/>
                <a:gd name="T18" fmla="*/ 0 60000 65536"/>
                <a:gd name="T19" fmla="*/ 0 60000 65536"/>
                <a:gd name="T20" fmla="*/ 0 60000 65536"/>
                <a:gd name="T21" fmla="*/ 0 w 88"/>
                <a:gd name="T22" fmla="*/ 0 h 1203"/>
                <a:gd name="T23" fmla="*/ 88 w 88"/>
                <a:gd name="T24" fmla="*/ 1203 h 1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203">
                  <a:moveTo>
                    <a:pt x="75" y="0"/>
                  </a:moveTo>
                  <a:lnTo>
                    <a:pt x="24" y="195"/>
                  </a:lnTo>
                  <a:lnTo>
                    <a:pt x="88" y="417"/>
                  </a:lnTo>
                  <a:lnTo>
                    <a:pt x="0" y="679"/>
                  </a:lnTo>
                  <a:lnTo>
                    <a:pt x="72" y="862"/>
                  </a:lnTo>
                  <a:lnTo>
                    <a:pt x="24" y="1100"/>
                  </a:lnTo>
                  <a:lnTo>
                    <a:pt x="72" y="1203"/>
                  </a:lnTo>
                </a:path>
              </a:pathLst>
            </a:custGeom>
            <a:noFill/>
            <a:ln w="19050">
              <a:solidFill>
                <a:srgbClr val="000000"/>
              </a:solidFill>
              <a:round/>
              <a:headEnd/>
              <a:tailEnd/>
            </a:ln>
          </p:spPr>
          <p:txBody>
            <a:bodyPr/>
            <a:lstStyle/>
            <a:p>
              <a:endParaRPr lang="en-US"/>
            </a:p>
          </p:txBody>
        </p:sp>
        <p:sp>
          <p:nvSpPr>
            <p:cNvPr id="73815" name="Freeform 208"/>
            <p:cNvSpPr>
              <a:spLocks/>
            </p:cNvSpPr>
            <p:nvPr/>
          </p:nvSpPr>
          <p:spPr bwMode="auto">
            <a:xfrm>
              <a:off x="3608" y="2813"/>
              <a:ext cx="1755" cy="384"/>
            </a:xfrm>
            <a:custGeom>
              <a:avLst/>
              <a:gdLst>
                <a:gd name="T0" fmla="*/ 0 w 1755"/>
                <a:gd name="T1" fmla="*/ 0 h 384"/>
                <a:gd name="T2" fmla="*/ 0 w 1755"/>
                <a:gd name="T3" fmla="*/ 384 h 384"/>
                <a:gd name="T4" fmla="*/ 1755 w 1755"/>
                <a:gd name="T5" fmla="*/ 384 h 384"/>
                <a:gd name="T6" fmla="*/ 0 60000 65536"/>
                <a:gd name="T7" fmla="*/ 0 60000 65536"/>
                <a:gd name="T8" fmla="*/ 0 60000 65536"/>
                <a:gd name="T9" fmla="*/ 0 w 1755"/>
                <a:gd name="T10" fmla="*/ 0 h 384"/>
                <a:gd name="T11" fmla="*/ 1755 w 1755"/>
                <a:gd name="T12" fmla="*/ 384 h 384"/>
              </a:gdLst>
              <a:ahLst/>
              <a:cxnLst>
                <a:cxn ang="T6">
                  <a:pos x="T0" y="T1"/>
                </a:cxn>
                <a:cxn ang="T7">
                  <a:pos x="T2" y="T3"/>
                </a:cxn>
                <a:cxn ang="T8">
                  <a:pos x="T4" y="T5"/>
                </a:cxn>
              </a:cxnLst>
              <a:rect l="T9" t="T10" r="T11" b="T12"/>
              <a:pathLst>
                <a:path w="1755" h="384">
                  <a:moveTo>
                    <a:pt x="0" y="0"/>
                  </a:moveTo>
                  <a:lnTo>
                    <a:pt x="0" y="384"/>
                  </a:lnTo>
                  <a:lnTo>
                    <a:pt x="1755" y="384"/>
                  </a:lnTo>
                </a:path>
              </a:pathLst>
            </a:custGeom>
            <a:noFill/>
            <a:ln w="38100">
              <a:solidFill>
                <a:srgbClr val="000000"/>
              </a:solidFill>
              <a:round/>
              <a:headEnd/>
              <a:tailEnd/>
            </a:ln>
          </p:spPr>
          <p:txBody>
            <a:bodyPr/>
            <a:lstStyle/>
            <a:p>
              <a:endParaRPr lang="en-US"/>
            </a:p>
          </p:txBody>
        </p:sp>
        <p:sp>
          <p:nvSpPr>
            <p:cNvPr id="73816" name="Freeform 209"/>
            <p:cNvSpPr>
              <a:spLocks/>
            </p:cNvSpPr>
            <p:nvPr/>
          </p:nvSpPr>
          <p:spPr bwMode="auto">
            <a:xfrm>
              <a:off x="3608" y="1997"/>
              <a:ext cx="1764" cy="384"/>
            </a:xfrm>
            <a:custGeom>
              <a:avLst/>
              <a:gdLst>
                <a:gd name="T0" fmla="*/ 0 w 1764"/>
                <a:gd name="T1" fmla="*/ 384 h 384"/>
                <a:gd name="T2" fmla="*/ 0 w 1764"/>
                <a:gd name="T3" fmla="*/ 0 h 384"/>
                <a:gd name="T4" fmla="*/ 1764 w 1764"/>
                <a:gd name="T5" fmla="*/ 0 h 384"/>
                <a:gd name="T6" fmla="*/ 0 60000 65536"/>
                <a:gd name="T7" fmla="*/ 0 60000 65536"/>
                <a:gd name="T8" fmla="*/ 0 60000 65536"/>
                <a:gd name="T9" fmla="*/ 0 w 1764"/>
                <a:gd name="T10" fmla="*/ 0 h 384"/>
                <a:gd name="T11" fmla="*/ 1764 w 1764"/>
                <a:gd name="T12" fmla="*/ 384 h 384"/>
              </a:gdLst>
              <a:ahLst/>
              <a:cxnLst>
                <a:cxn ang="T6">
                  <a:pos x="T0" y="T1"/>
                </a:cxn>
                <a:cxn ang="T7">
                  <a:pos x="T2" y="T3"/>
                </a:cxn>
                <a:cxn ang="T8">
                  <a:pos x="T4" y="T5"/>
                </a:cxn>
              </a:cxnLst>
              <a:rect l="T9" t="T10" r="T11" b="T12"/>
              <a:pathLst>
                <a:path w="1764" h="384">
                  <a:moveTo>
                    <a:pt x="0" y="384"/>
                  </a:moveTo>
                  <a:lnTo>
                    <a:pt x="0" y="0"/>
                  </a:lnTo>
                  <a:lnTo>
                    <a:pt x="1764" y="0"/>
                  </a:lnTo>
                </a:path>
              </a:pathLst>
            </a:custGeom>
            <a:noFill/>
            <a:ln w="38100">
              <a:solidFill>
                <a:srgbClr val="000000"/>
              </a:solidFill>
              <a:round/>
              <a:headEnd/>
              <a:tailEnd/>
            </a:ln>
          </p:spPr>
          <p:txBody>
            <a:bodyPr/>
            <a:lstStyle/>
            <a:p>
              <a:endParaRPr lang="en-US"/>
            </a:p>
          </p:txBody>
        </p:sp>
        <p:sp>
          <p:nvSpPr>
            <p:cNvPr id="73817" name="Line 212"/>
            <p:cNvSpPr>
              <a:spLocks noChangeShapeType="1"/>
            </p:cNvSpPr>
            <p:nvPr/>
          </p:nvSpPr>
          <p:spPr bwMode="auto">
            <a:xfrm>
              <a:off x="3608" y="2360"/>
              <a:ext cx="0" cy="464"/>
            </a:xfrm>
            <a:prstGeom prst="line">
              <a:avLst/>
            </a:prstGeom>
            <a:noFill/>
            <a:ln w="38100">
              <a:solidFill>
                <a:srgbClr val="000000"/>
              </a:solidFill>
              <a:round/>
              <a:headEnd/>
              <a:tailEnd/>
            </a:ln>
          </p:spPr>
          <p:txBody>
            <a:bodyPr/>
            <a:lstStyle/>
            <a:p>
              <a:endParaRPr lang="en-US"/>
            </a:p>
          </p:txBody>
        </p:sp>
      </p:grpSp>
      <p:grpSp>
        <p:nvGrpSpPr>
          <p:cNvPr id="3" name="Group 184"/>
          <p:cNvGrpSpPr>
            <a:grpSpLocks/>
          </p:cNvGrpSpPr>
          <p:nvPr/>
        </p:nvGrpSpPr>
        <p:grpSpPr bwMode="auto">
          <a:xfrm>
            <a:off x="898525" y="2921000"/>
            <a:ext cx="2898775" cy="1917700"/>
            <a:chOff x="3686" y="1840"/>
            <a:chExt cx="1826" cy="1208"/>
          </a:xfrm>
        </p:grpSpPr>
        <p:sp>
          <p:nvSpPr>
            <p:cNvPr id="73789" name="Freeform 116"/>
            <p:cNvSpPr>
              <a:spLocks/>
            </p:cNvSpPr>
            <p:nvPr/>
          </p:nvSpPr>
          <p:spPr bwMode="auto">
            <a:xfrm>
              <a:off x="3741" y="1840"/>
              <a:ext cx="1770" cy="1208"/>
            </a:xfrm>
            <a:custGeom>
              <a:avLst/>
              <a:gdLst>
                <a:gd name="T0" fmla="*/ 1749 w 1770"/>
                <a:gd name="T1" fmla="*/ 1205 h 1208"/>
                <a:gd name="T2" fmla="*/ 0 w 1770"/>
                <a:gd name="T3" fmla="*/ 1208 h 1208"/>
                <a:gd name="T4" fmla="*/ 0 w 1770"/>
                <a:gd name="T5" fmla="*/ 0 h 1208"/>
                <a:gd name="T6" fmla="*/ 1755 w 1770"/>
                <a:gd name="T7" fmla="*/ 2 h 1208"/>
                <a:gd name="T8" fmla="*/ 1704 w 1770"/>
                <a:gd name="T9" fmla="*/ 191 h 1208"/>
                <a:gd name="T10" fmla="*/ 1770 w 1770"/>
                <a:gd name="T11" fmla="*/ 416 h 1208"/>
                <a:gd name="T12" fmla="*/ 1680 w 1770"/>
                <a:gd name="T13" fmla="*/ 683 h 1208"/>
                <a:gd name="T14" fmla="*/ 1755 w 1770"/>
                <a:gd name="T15" fmla="*/ 872 h 1208"/>
                <a:gd name="T16" fmla="*/ 1701 w 1770"/>
                <a:gd name="T17" fmla="*/ 1109 h 1208"/>
                <a:gd name="T18" fmla="*/ 1749 w 1770"/>
                <a:gd name="T19" fmla="*/ 1205 h 1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0"/>
                <a:gd name="T31" fmla="*/ 0 h 1208"/>
                <a:gd name="T32" fmla="*/ 1770 w 1770"/>
                <a:gd name="T33" fmla="*/ 1208 h 1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0" h="1208">
                  <a:moveTo>
                    <a:pt x="1749" y="1205"/>
                  </a:moveTo>
                  <a:lnTo>
                    <a:pt x="0" y="1208"/>
                  </a:lnTo>
                  <a:lnTo>
                    <a:pt x="0" y="0"/>
                  </a:lnTo>
                  <a:lnTo>
                    <a:pt x="1755" y="2"/>
                  </a:lnTo>
                  <a:lnTo>
                    <a:pt x="1704" y="191"/>
                  </a:lnTo>
                  <a:lnTo>
                    <a:pt x="1770" y="416"/>
                  </a:lnTo>
                  <a:lnTo>
                    <a:pt x="1680" y="683"/>
                  </a:lnTo>
                  <a:lnTo>
                    <a:pt x="1755" y="872"/>
                  </a:lnTo>
                  <a:lnTo>
                    <a:pt x="1701" y="1109"/>
                  </a:lnTo>
                  <a:lnTo>
                    <a:pt x="1749" y="1205"/>
                  </a:lnTo>
                  <a:close/>
                </a:path>
              </a:pathLst>
            </a:custGeom>
            <a:solidFill>
              <a:srgbClr val="33CCFF"/>
            </a:solidFill>
            <a:ln w="28575">
              <a:noFill/>
              <a:round/>
              <a:headEnd/>
              <a:tailEnd/>
            </a:ln>
          </p:spPr>
          <p:txBody>
            <a:bodyPr/>
            <a:lstStyle/>
            <a:p>
              <a:endParaRPr lang="en-US"/>
            </a:p>
          </p:txBody>
        </p:sp>
        <p:sp>
          <p:nvSpPr>
            <p:cNvPr id="73790" name="Rectangle 118"/>
            <p:cNvSpPr>
              <a:spLocks noChangeArrowheads="1"/>
            </p:cNvSpPr>
            <p:nvPr/>
          </p:nvSpPr>
          <p:spPr bwMode="auto">
            <a:xfrm>
              <a:off x="3741" y="1984"/>
              <a:ext cx="882" cy="921"/>
            </a:xfrm>
            <a:prstGeom prst="rect">
              <a:avLst/>
            </a:prstGeom>
            <a:solidFill>
              <a:srgbClr val="33CCFF"/>
            </a:solidFill>
            <a:ln w="9525">
              <a:noFill/>
              <a:miter lim="800000"/>
              <a:headEnd/>
              <a:tailEnd/>
            </a:ln>
          </p:spPr>
          <p:txBody>
            <a:bodyPr wrap="none" anchor="ctr"/>
            <a:lstStyle/>
            <a:p>
              <a:endParaRPr lang="en-US"/>
            </a:p>
          </p:txBody>
        </p:sp>
        <p:sp>
          <p:nvSpPr>
            <p:cNvPr id="73791" name="Arc 120"/>
            <p:cNvSpPr>
              <a:spLocks/>
            </p:cNvSpPr>
            <p:nvPr/>
          </p:nvSpPr>
          <p:spPr bwMode="auto">
            <a:xfrm>
              <a:off x="4606" y="1985"/>
              <a:ext cx="463" cy="922"/>
            </a:xfrm>
            <a:custGeom>
              <a:avLst/>
              <a:gdLst>
                <a:gd name="T0" fmla="*/ 0 w 21695"/>
                <a:gd name="T1" fmla="*/ 0 h 43200"/>
                <a:gd name="T2" fmla="*/ 0 w 21695"/>
                <a:gd name="T3" fmla="*/ 0 h 43200"/>
                <a:gd name="T4" fmla="*/ 0 w 21695"/>
                <a:gd name="T5" fmla="*/ 0 h 43200"/>
                <a:gd name="T6" fmla="*/ 0 60000 65536"/>
                <a:gd name="T7" fmla="*/ 0 60000 65536"/>
                <a:gd name="T8" fmla="*/ 0 60000 65536"/>
                <a:gd name="T9" fmla="*/ 0 w 21695"/>
                <a:gd name="T10" fmla="*/ 0 h 43200"/>
                <a:gd name="T11" fmla="*/ 21695 w 21695"/>
                <a:gd name="T12" fmla="*/ 43200 h 43200"/>
              </a:gdLst>
              <a:ahLst/>
              <a:cxnLst>
                <a:cxn ang="T6">
                  <a:pos x="T0" y="T1"/>
                </a:cxn>
                <a:cxn ang="T7">
                  <a:pos x="T2" y="T3"/>
                </a:cxn>
                <a:cxn ang="T8">
                  <a:pos x="T4" y="T5"/>
                </a:cxn>
              </a:cxnLst>
              <a:rect l="T9" t="T10" r="T11" b="T12"/>
              <a:pathLst>
                <a:path w="21695" h="43200" fill="none" extrusionOk="0">
                  <a:moveTo>
                    <a:pt x="94" y="0"/>
                  </a:moveTo>
                  <a:cubicBezTo>
                    <a:pt x="12024" y="0"/>
                    <a:pt x="21695" y="9670"/>
                    <a:pt x="21695" y="21600"/>
                  </a:cubicBezTo>
                  <a:cubicBezTo>
                    <a:pt x="21695" y="33529"/>
                    <a:pt x="12024" y="43200"/>
                    <a:pt x="95" y="43200"/>
                  </a:cubicBezTo>
                  <a:cubicBezTo>
                    <a:pt x="63" y="43200"/>
                    <a:pt x="31" y="43199"/>
                    <a:pt x="0" y="43199"/>
                  </a:cubicBezTo>
                </a:path>
                <a:path w="21695" h="43200" stroke="0" extrusionOk="0">
                  <a:moveTo>
                    <a:pt x="94" y="0"/>
                  </a:moveTo>
                  <a:cubicBezTo>
                    <a:pt x="12024" y="0"/>
                    <a:pt x="21695" y="9670"/>
                    <a:pt x="21695" y="21600"/>
                  </a:cubicBezTo>
                  <a:cubicBezTo>
                    <a:pt x="21695" y="33529"/>
                    <a:pt x="12024" y="43200"/>
                    <a:pt x="95" y="43200"/>
                  </a:cubicBezTo>
                  <a:cubicBezTo>
                    <a:pt x="63" y="43200"/>
                    <a:pt x="31" y="43199"/>
                    <a:pt x="0" y="43199"/>
                  </a:cubicBezTo>
                  <a:lnTo>
                    <a:pt x="95" y="21600"/>
                  </a:lnTo>
                  <a:close/>
                </a:path>
              </a:pathLst>
            </a:custGeom>
            <a:solidFill>
              <a:srgbClr val="33CCFF"/>
            </a:solidFill>
            <a:ln w="38100">
              <a:solidFill>
                <a:srgbClr val="000000"/>
              </a:solidFill>
              <a:round/>
              <a:headEnd/>
              <a:tailEnd/>
            </a:ln>
          </p:spPr>
          <p:txBody>
            <a:bodyPr wrap="none" anchor="ctr"/>
            <a:lstStyle/>
            <a:p>
              <a:endParaRPr lang="en-US"/>
            </a:p>
          </p:txBody>
        </p:sp>
        <p:sp>
          <p:nvSpPr>
            <p:cNvPr id="73792" name="Line 121"/>
            <p:cNvSpPr>
              <a:spLocks noChangeShapeType="1"/>
            </p:cNvSpPr>
            <p:nvPr/>
          </p:nvSpPr>
          <p:spPr bwMode="auto">
            <a:xfrm>
              <a:off x="3745" y="1984"/>
              <a:ext cx="864" cy="0"/>
            </a:xfrm>
            <a:prstGeom prst="line">
              <a:avLst/>
            </a:prstGeom>
            <a:noFill/>
            <a:ln w="38100">
              <a:solidFill>
                <a:srgbClr val="000000"/>
              </a:solidFill>
              <a:round/>
              <a:headEnd/>
              <a:tailEnd/>
            </a:ln>
          </p:spPr>
          <p:txBody>
            <a:bodyPr/>
            <a:lstStyle/>
            <a:p>
              <a:endParaRPr lang="en-US"/>
            </a:p>
          </p:txBody>
        </p:sp>
        <p:sp>
          <p:nvSpPr>
            <p:cNvPr id="73793" name="Line 122"/>
            <p:cNvSpPr>
              <a:spLocks noChangeShapeType="1"/>
            </p:cNvSpPr>
            <p:nvPr/>
          </p:nvSpPr>
          <p:spPr bwMode="auto">
            <a:xfrm>
              <a:off x="3748" y="2908"/>
              <a:ext cx="864" cy="0"/>
            </a:xfrm>
            <a:prstGeom prst="line">
              <a:avLst/>
            </a:prstGeom>
            <a:noFill/>
            <a:ln w="38100">
              <a:solidFill>
                <a:srgbClr val="000000"/>
              </a:solidFill>
              <a:round/>
              <a:headEnd/>
              <a:tailEnd/>
            </a:ln>
          </p:spPr>
          <p:txBody>
            <a:bodyPr/>
            <a:lstStyle/>
            <a:p>
              <a:endParaRPr lang="en-US"/>
            </a:p>
          </p:txBody>
        </p:sp>
        <p:sp>
          <p:nvSpPr>
            <p:cNvPr id="73794" name="Rectangle 123"/>
            <p:cNvSpPr>
              <a:spLocks noChangeArrowheads="1"/>
            </p:cNvSpPr>
            <p:nvPr/>
          </p:nvSpPr>
          <p:spPr bwMode="auto">
            <a:xfrm>
              <a:off x="3732" y="2221"/>
              <a:ext cx="882" cy="453"/>
            </a:xfrm>
            <a:prstGeom prst="rect">
              <a:avLst/>
            </a:prstGeom>
            <a:solidFill>
              <a:schemeClr val="bg1"/>
            </a:solidFill>
            <a:ln w="9525">
              <a:noFill/>
              <a:miter lim="800000"/>
              <a:headEnd/>
              <a:tailEnd/>
            </a:ln>
          </p:spPr>
          <p:txBody>
            <a:bodyPr wrap="none" anchor="ctr"/>
            <a:lstStyle/>
            <a:p>
              <a:endParaRPr lang="en-US"/>
            </a:p>
          </p:txBody>
        </p:sp>
        <p:sp>
          <p:nvSpPr>
            <p:cNvPr id="73795" name="Arc 125"/>
            <p:cNvSpPr>
              <a:spLocks/>
            </p:cNvSpPr>
            <p:nvPr/>
          </p:nvSpPr>
          <p:spPr bwMode="auto">
            <a:xfrm>
              <a:off x="4607" y="2214"/>
              <a:ext cx="230" cy="460"/>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solidFill>
              <a:schemeClr val="bg1"/>
            </a:solidFill>
            <a:ln w="38100">
              <a:solidFill>
                <a:srgbClr val="000000"/>
              </a:solidFill>
              <a:round/>
              <a:headEnd/>
              <a:tailEnd/>
            </a:ln>
          </p:spPr>
          <p:txBody>
            <a:bodyPr wrap="none" anchor="ctr"/>
            <a:lstStyle/>
            <a:p>
              <a:endParaRPr lang="en-US"/>
            </a:p>
          </p:txBody>
        </p:sp>
        <p:sp>
          <p:nvSpPr>
            <p:cNvPr id="73796" name="Line 126"/>
            <p:cNvSpPr>
              <a:spLocks noChangeShapeType="1"/>
            </p:cNvSpPr>
            <p:nvPr/>
          </p:nvSpPr>
          <p:spPr bwMode="auto">
            <a:xfrm>
              <a:off x="3686" y="2448"/>
              <a:ext cx="365" cy="0"/>
            </a:xfrm>
            <a:prstGeom prst="line">
              <a:avLst/>
            </a:prstGeom>
            <a:noFill/>
            <a:ln w="19050">
              <a:solidFill>
                <a:srgbClr val="000000"/>
              </a:solidFill>
              <a:round/>
              <a:headEnd/>
              <a:tailEnd/>
            </a:ln>
          </p:spPr>
          <p:txBody>
            <a:bodyPr/>
            <a:lstStyle/>
            <a:p>
              <a:endParaRPr lang="en-US"/>
            </a:p>
          </p:txBody>
        </p:sp>
        <p:sp>
          <p:nvSpPr>
            <p:cNvPr id="73797" name="Line 132"/>
            <p:cNvSpPr>
              <a:spLocks noChangeShapeType="1"/>
            </p:cNvSpPr>
            <p:nvPr/>
          </p:nvSpPr>
          <p:spPr bwMode="auto">
            <a:xfrm flipH="1">
              <a:off x="4230" y="2448"/>
              <a:ext cx="305" cy="0"/>
            </a:xfrm>
            <a:prstGeom prst="line">
              <a:avLst/>
            </a:prstGeom>
            <a:noFill/>
            <a:ln w="19050">
              <a:solidFill>
                <a:srgbClr val="000000"/>
              </a:solidFill>
              <a:round/>
              <a:headEnd/>
              <a:tailEnd/>
            </a:ln>
          </p:spPr>
          <p:txBody>
            <a:bodyPr/>
            <a:lstStyle/>
            <a:p>
              <a:endParaRPr lang="en-US"/>
            </a:p>
          </p:txBody>
        </p:sp>
        <p:sp>
          <p:nvSpPr>
            <p:cNvPr id="73798" name="Line 133"/>
            <p:cNvSpPr>
              <a:spLocks noChangeShapeType="1"/>
            </p:cNvSpPr>
            <p:nvPr/>
          </p:nvSpPr>
          <p:spPr bwMode="auto">
            <a:xfrm flipH="1" flipV="1">
              <a:off x="4612" y="1873"/>
              <a:ext cx="0" cy="490"/>
            </a:xfrm>
            <a:prstGeom prst="line">
              <a:avLst/>
            </a:prstGeom>
            <a:noFill/>
            <a:ln w="19050">
              <a:solidFill>
                <a:srgbClr val="000000"/>
              </a:solidFill>
              <a:round/>
              <a:headEnd/>
              <a:tailEnd/>
            </a:ln>
          </p:spPr>
          <p:txBody>
            <a:bodyPr/>
            <a:lstStyle/>
            <a:p>
              <a:endParaRPr lang="en-US"/>
            </a:p>
          </p:txBody>
        </p:sp>
        <p:sp>
          <p:nvSpPr>
            <p:cNvPr id="73799" name="Line 134"/>
            <p:cNvSpPr>
              <a:spLocks noChangeShapeType="1"/>
            </p:cNvSpPr>
            <p:nvPr/>
          </p:nvSpPr>
          <p:spPr bwMode="auto">
            <a:xfrm flipH="1">
              <a:off x="4612" y="2522"/>
              <a:ext cx="0" cy="487"/>
            </a:xfrm>
            <a:prstGeom prst="line">
              <a:avLst/>
            </a:prstGeom>
            <a:noFill/>
            <a:ln w="19050">
              <a:solidFill>
                <a:srgbClr val="000000"/>
              </a:solidFill>
              <a:round/>
              <a:headEnd/>
              <a:tailEnd/>
            </a:ln>
          </p:spPr>
          <p:txBody>
            <a:bodyPr/>
            <a:lstStyle/>
            <a:p>
              <a:endParaRPr lang="en-US"/>
            </a:p>
          </p:txBody>
        </p:sp>
        <p:sp>
          <p:nvSpPr>
            <p:cNvPr id="73800" name="Line 135"/>
            <p:cNvSpPr>
              <a:spLocks noChangeShapeType="1"/>
            </p:cNvSpPr>
            <p:nvPr/>
          </p:nvSpPr>
          <p:spPr bwMode="auto">
            <a:xfrm>
              <a:off x="4693" y="2448"/>
              <a:ext cx="486" cy="0"/>
            </a:xfrm>
            <a:prstGeom prst="line">
              <a:avLst/>
            </a:prstGeom>
            <a:noFill/>
            <a:ln w="19050">
              <a:solidFill>
                <a:srgbClr val="000000"/>
              </a:solidFill>
              <a:round/>
              <a:headEnd/>
              <a:tailEnd/>
            </a:ln>
          </p:spPr>
          <p:txBody>
            <a:bodyPr/>
            <a:lstStyle/>
            <a:p>
              <a:endParaRPr lang="en-US"/>
            </a:p>
          </p:txBody>
        </p:sp>
        <p:sp>
          <p:nvSpPr>
            <p:cNvPr id="73801" name="Line 136"/>
            <p:cNvSpPr>
              <a:spLocks noChangeShapeType="1"/>
            </p:cNvSpPr>
            <p:nvPr/>
          </p:nvSpPr>
          <p:spPr bwMode="auto">
            <a:xfrm flipH="1">
              <a:off x="4571" y="2448"/>
              <a:ext cx="85" cy="0"/>
            </a:xfrm>
            <a:prstGeom prst="line">
              <a:avLst/>
            </a:prstGeom>
            <a:noFill/>
            <a:ln w="19050">
              <a:solidFill>
                <a:srgbClr val="000000"/>
              </a:solidFill>
              <a:round/>
              <a:headEnd/>
              <a:tailEnd/>
            </a:ln>
          </p:spPr>
          <p:txBody>
            <a:bodyPr/>
            <a:lstStyle/>
            <a:p>
              <a:endParaRPr lang="en-US"/>
            </a:p>
          </p:txBody>
        </p:sp>
        <p:sp>
          <p:nvSpPr>
            <p:cNvPr id="73802" name="Line 137"/>
            <p:cNvSpPr>
              <a:spLocks noChangeShapeType="1"/>
            </p:cNvSpPr>
            <p:nvPr/>
          </p:nvSpPr>
          <p:spPr bwMode="auto">
            <a:xfrm rot="16200000" flipH="1">
              <a:off x="4569" y="2446"/>
              <a:ext cx="87" cy="0"/>
            </a:xfrm>
            <a:prstGeom prst="line">
              <a:avLst/>
            </a:prstGeom>
            <a:noFill/>
            <a:ln w="19050">
              <a:solidFill>
                <a:srgbClr val="000000"/>
              </a:solidFill>
              <a:round/>
              <a:headEnd/>
              <a:tailEnd/>
            </a:ln>
          </p:spPr>
          <p:txBody>
            <a:bodyPr/>
            <a:lstStyle/>
            <a:p>
              <a:endParaRPr lang="en-US"/>
            </a:p>
          </p:txBody>
        </p:sp>
        <p:sp>
          <p:nvSpPr>
            <p:cNvPr id="73803" name="Line 154"/>
            <p:cNvSpPr>
              <a:spLocks noChangeShapeType="1"/>
            </p:cNvSpPr>
            <p:nvPr/>
          </p:nvSpPr>
          <p:spPr bwMode="auto">
            <a:xfrm>
              <a:off x="3741" y="2215"/>
              <a:ext cx="870" cy="0"/>
            </a:xfrm>
            <a:prstGeom prst="line">
              <a:avLst/>
            </a:prstGeom>
            <a:noFill/>
            <a:ln w="38100">
              <a:solidFill>
                <a:srgbClr val="000000"/>
              </a:solidFill>
              <a:round/>
              <a:headEnd/>
              <a:tailEnd/>
            </a:ln>
          </p:spPr>
          <p:txBody>
            <a:bodyPr/>
            <a:lstStyle/>
            <a:p>
              <a:endParaRPr lang="en-US"/>
            </a:p>
          </p:txBody>
        </p:sp>
        <p:sp>
          <p:nvSpPr>
            <p:cNvPr id="73804" name="Line 155"/>
            <p:cNvSpPr>
              <a:spLocks noChangeShapeType="1"/>
            </p:cNvSpPr>
            <p:nvPr/>
          </p:nvSpPr>
          <p:spPr bwMode="auto">
            <a:xfrm>
              <a:off x="3741" y="2674"/>
              <a:ext cx="870" cy="0"/>
            </a:xfrm>
            <a:prstGeom prst="line">
              <a:avLst/>
            </a:prstGeom>
            <a:noFill/>
            <a:ln w="38100">
              <a:solidFill>
                <a:srgbClr val="000000"/>
              </a:solidFill>
              <a:round/>
              <a:headEnd/>
              <a:tailEnd/>
            </a:ln>
          </p:spPr>
          <p:txBody>
            <a:bodyPr/>
            <a:lstStyle/>
            <a:p>
              <a:endParaRPr lang="en-US"/>
            </a:p>
          </p:txBody>
        </p:sp>
        <p:sp>
          <p:nvSpPr>
            <p:cNvPr id="73805" name="Freeform 159"/>
            <p:cNvSpPr>
              <a:spLocks/>
            </p:cNvSpPr>
            <p:nvPr/>
          </p:nvSpPr>
          <p:spPr bwMode="auto">
            <a:xfrm>
              <a:off x="5424" y="1845"/>
              <a:ext cx="88" cy="1203"/>
            </a:xfrm>
            <a:custGeom>
              <a:avLst/>
              <a:gdLst>
                <a:gd name="T0" fmla="*/ 75 w 88"/>
                <a:gd name="T1" fmla="*/ 0 h 1203"/>
                <a:gd name="T2" fmla="*/ 24 w 88"/>
                <a:gd name="T3" fmla="*/ 195 h 1203"/>
                <a:gd name="T4" fmla="*/ 88 w 88"/>
                <a:gd name="T5" fmla="*/ 417 h 1203"/>
                <a:gd name="T6" fmla="*/ 0 w 88"/>
                <a:gd name="T7" fmla="*/ 679 h 1203"/>
                <a:gd name="T8" fmla="*/ 72 w 88"/>
                <a:gd name="T9" fmla="*/ 862 h 1203"/>
                <a:gd name="T10" fmla="*/ 24 w 88"/>
                <a:gd name="T11" fmla="*/ 1100 h 1203"/>
                <a:gd name="T12" fmla="*/ 72 w 88"/>
                <a:gd name="T13" fmla="*/ 1203 h 1203"/>
                <a:gd name="T14" fmla="*/ 0 60000 65536"/>
                <a:gd name="T15" fmla="*/ 0 60000 65536"/>
                <a:gd name="T16" fmla="*/ 0 60000 65536"/>
                <a:gd name="T17" fmla="*/ 0 60000 65536"/>
                <a:gd name="T18" fmla="*/ 0 60000 65536"/>
                <a:gd name="T19" fmla="*/ 0 60000 65536"/>
                <a:gd name="T20" fmla="*/ 0 60000 65536"/>
                <a:gd name="T21" fmla="*/ 0 w 88"/>
                <a:gd name="T22" fmla="*/ 0 h 1203"/>
                <a:gd name="T23" fmla="*/ 88 w 88"/>
                <a:gd name="T24" fmla="*/ 1203 h 1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203">
                  <a:moveTo>
                    <a:pt x="75" y="0"/>
                  </a:moveTo>
                  <a:lnTo>
                    <a:pt x="24" y="195"/>
                  </a:lnTo>
                  <a:lnTo>
                    <a:pt x="88" y="417"/>
                  </a:lnTo>
                  <a:lnTo>
                    <a:pt x="0" y="679"/>
                  </a:lnTo>
                  <a:lnTo>
                    <a:pt x="72" y="862"/>
                  </a:lnTo>
                  <a:lnTo>
                    <a:pt x="24" y="1100"/>
                  </a:lnTo>
                  <a:lnTo>
                    <a:pt x="72" y="1203"/>
                  </a:lnTo>
                </a:path>
              </a:pathLst>
            </a:custGeom>
            <a:noFill/>
            <a:ln w="19050">
              <a:solidFill>
                <a:srgbClr val="000000"/>
              </a:solidFill>
              <a:round/>
              <a:headEnd/>
              <a:tailEnd/>
            </a:ln>
          </p:spPr>
          <p:txBody>
            <a:bodyPr/>
            <a:lstStyle/>
            <a:p>
              <a:endParaRPr lang="en-US"/>
            </a:p>
          </p:txBody>
        </p:sp>
        <p:sp>
          <p:nvSpPr>
            <p:cNvPr id="73806" name="Freeform 163"/>
            <p:cNvSpPr>
              <a:spLocks/>
            </p:cNvSpPr>
            <p:nvPr/>
          </p:nvSpPr>
          <p:spPr bwMode="auto">
            <a:xfrm>
              <a:off x="3744" y="2661"/>
              <a:ext cx="1755" cy="384"/>
            </a:xfrm>
            <a:custGeom>
              <a:avLst/>
              <a:gdLst>
                <a:gd name="T0" fmla="*/ 0 w 1755"/>
                <a:gd name="T1" fmla="*/ 0 h 384"/>
                <a:gd name="T2" fmla="*/ 0 w 1755"/>
                <a:gd name="T3" fmla="*/ 384 h 384"/>
                <a:gd name="T4" fmla="*/ 1755 w 1755"/>
                <a:gd name="T5" fmla="*/ 384 h 384"/>
                <a:gd name="T6" fmla="*/ 0 60000 65536"/>
                <a:gd name="T7" fmla="*/ 0 60000 65536"/>
                <a:gd name="T8" fmla="*/ 0 60000 65536"/>
                <a:gd name="T9" fmla="*/ 0 w 1755"/>
                <a:gd name="T10" fmla="*/ 0 h 384"/>
                <a:gd name="T11" fmla="*/ 1755 w 1755"/>
                <a:gd name="T12" fmla="*/ 384 h 384"/>
              </a:gdLst>
              <a:ahLst/>
              <a:cxnLst>
                <a:cxn ang="T6">
                  <a:pos x="T0" y="T1"/>
                </a:cxn>
                <a:cxn ang="T7">
                  <a:pos x="T2" y="T3"/>
                </a:cxn>
                <a:cxn ang="T8">
                  <a:pos x="T4" y="T5"/>
                </a:cxn>
              </a:cxnLst>
              <a:rect l="T9" t="T10" r="T11" b="T12"/>
              <a:pathLst>
                <a:path w="1755" h="384">
                  <a:moveTo>
                    <a:pt x="0" y="0"/>
                  </a:moveTo>
                  <a:lnTo>
                    <a:pt x="0" y="384"/>
                  </a:lnTo>
                  <a:lnTo>
                    <a:pt x="1755" y="384"/>
                  </a:lnTo>
                </a:path>
              </a:pathLst>
            </a:custGeom>
            <a:noFill/>
            <a:ln w="38100">
              <a:solidFill>
                <a:srgbClr val="000000"/>
              </a:solidFill>
              <a:round/>
              <a:headEnd/>
              <a:tailEnd/>
            </a:ln>
          </p:spPr>
          <p:txBody>
            <a:bodyPr/>
            <a:lstStyle/>
            <a:p>
              <a:endParaRPr lang="en-US"/>
            </a:p>
          </p:txBody>
        </p:sp>
        <p:sp>
          <p:nvSpPr>
            <p:cNvPr id="73807" name="Freeform 164"/>
            <p:cNvSpPr>
              <a:spLocks/>
            </p:cNvSpPr>
            <p:nvPr/>
          </p:nvSpPr>
          <p:spPr bwMode="auto">
            <a:xfrm>
              <a:off x="3744" y="1845"/>
              <a:ext cx="1764" cy="384"/>
            </a:xfrm>
            <a:custGeom>
              <a:avLst/>
              <a:gdLst>
                <a:gd name="T0" fmla="*/ 0 w 1764"/>
                <a:gd name="T1" fmla="*/ 384 h 384"/>
                <a:gd name="T2" fmla="*/ 0 w 1764"/>
                <a:gd name="T3" fmla="*/ 0 h 384"/>
                <a:gd name="T4" fmla="*/ 1764 w 1764"/>
                <a:gd name="T5" fmla="*/ 0 h 384"/>
                <a:gd name="T6" fmla="*/ 0 60000 65536"/>
                <a:gd name="T7" fmla="*/ 0 60000 65536"/>
                <a:gd name="T8" fmla="*/ 0 60000 65536"/>
                <a:gd name="T9" fmla="*/ 0 w 1764"/>
                <a:gd name="T10" fmla="*/ 0 h 384"/>
                <a:gd name="T11" fmla="*/ 1764 w 1764"/>
                <a:gd name="T12" fmla="*/ 384 h 384"/>
              </a:gdLst>
              <a:ahLst/>
              <a:cxnLst>
                <a:cxn ang="T6">
                  <a:pos x="T0" y="T1"/>
                </a:cxn>
                <a:cxn ang="T7">
                  <a:pos x="T2" y="T3"/>
                </a:cxn>
                <a:cxn ang="T8">
                  <a:pos x="T4" y="T5"/>
                </a:cxn>
              </a:cxnLst>
              <a:rect l="T9" t="T10" r="T11" b="T12"/>
              <a:pathLst>
                <a:path w="1764" h="384">
                  <a:moveTo>
                    <a:pt x="0" y="384"/>
                  </a:moveTo>
                  <a:lnTo>
                    <a:pt x="0" y="0"/>
                  </a:lnTo>
                  <a:lnTo>
                    <a:pt x="1764" y="0"/>
                  </a:lnTo>
                </a:path>
              </a:pathLst>
            </a:custGeom>
            <a:noFill/>
            <a:ln w="38100">
              <a:solidFill>
                <a:srgbClr val="000000"/>
              </a:solidFill>
              <a:round/>
              <a:headEnd/>
              <a:tailEnd/>
            </a:ln>
          </p:spPr>
          <p:txBody>
            <a:bodyPr/>
            <a:lstStyle/>
            <a:p>
              <a:endParaRPr lang="en-US"/>
            </a:p>
          </p:txBody>
        </p:sp>
        <p:sp>
          <p:nvSpPr>
            <p:cNvPr id="73808" name="Line 165"/>
            <p:cNvSpPr>
              <a:spLocks noChangeShapeType="1"/>
            </p:cNvSpPr>
            <p:nvPr/>
          </p:nvSpPr>
          <p:spPr bwMode="auto">
            <a:xfrm flipH="1">
              <a:off x="4100" y="2448"/>
              <a:ext cx="85" cy="0"/>
            </a:xfrm>
            <a:prstGeom prst="line">
              <a:avLst/>
            </a:prstGeom>
            <a:noFill/>
            <a:ln w="19050">
              <a:solidFill>
                <a:srgbClr val="000000"/>
              </a:solidFill>
              <a:round/>
              <a:headEnd/>
              <a:tailEnd/>
            </a:ln>
          </p:spPr>
          <p:txBody>
            <a:bodyPr/>
            <a:lstStyle/>
            <a:p>
              <a:endParaRPr lang="en-US"/>
            </a:p>
          </p:txBody>
        </p:sp>
      </p:grpSp>
      <p:sp>
        <p:nvSpPr>
          <p:cNvPr id="73732" name="Rectangle 101"/>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ROUNDED-END  SHAPES</a:t>
            </a:r>
          </a:p>
        </p:txBody>
      </p:sp>
      <p:grpSp>
        <p:nvGrpSpPr>
          <p:cNvPr id="4" name="Group 188"/>
          <p:cNvGrpSpPr>
            <a:grpSpLocks/>
          </p:cNvGrpSpPr>
          <p:nvPr/>
        </p:nvGrpSpPr>
        <p:grpSpPr bwMode="auto">
          <a:xfrm>
            <a:off x="2292350" y="2736850"/>
            <a:ext cx="838200" cy="1087438"/>
            <a:chOff x="4564" y="1724"/>
            <a:chExt cx="528" cy="685"/>
          </a:xfrm>
        </p:grpSpPr>
        <p:sp>
          <p:nvSpPr>
            <p:cNvPr id="73787" name="Line 146"/>
            <p:cNvSpPr>
              <a:spLocks noChangeShapeType="1"/>
            </p:cNvSpPr>
            <p:nvPr/>
          </p:nvSpPr>
          <p:spPr bwMode="auto">
            <a:xfrm rot="20700000" flipV="1">
              <a:off x="4564" y="2070"/>
              <a:ext cx="339" cy="339"/>
            </a:xfrm>
            <a:prstGeom prst="line">
              <a:avLst/>
            </a:prstGeom>
            <a:noFill/>
            <a:ln w="19050">
              <a:solidFill>
                <a:srgbClr val="000000"/>
              </a:solidFill>
              <a:round/>
              <a:headEnd/>
              <a:tailEnd type="arrow" w="sm" len="lg"/>
            </a:ln>
          </p:spPr>
          <p:txBody>
            <a:bodyPr/>
            <a:lstStyle/>
            <a:p>
              <a:endParaRPr lang="en-US"/>
            </a:p>
          </p:txBody>
        </p:sp>
        <p:sp>
          <p:nvSpPr>
            <p:cNvPr id="73788" name="Line 147"/>
            <p:cNvSpPr>
              <a:spLocks noChangeShapeType="1"/>
            </p:cNvSpPr>
            <p:nvPr/>
          </p:nvSpPr>
          <p:spPr bwMode="auto">
            <a:xfrm rot="20700000" flipV="1">
              <a:off x="4802" y="1724"/>
              <a:ext cx="290" cy="290"/>
            </a:xfrm>
            <a:prstGeom prst="line">
              <a:avLst/>
            </a:prstGeom>
            <a:noFill/>
            <a:ln w="19050">
              <a:solidFill>
                <a:srgbClr val="000000"/>
              </a:solidFill>
              <a:round/>
              <a:headEnd/>
              <a:tailEnd type="none" w="sm" len="lg"/>
            </a:ln>
          </p:spPr>
          <p:txBody>
            <a:bodyPr/>
            <a:lstStyle/>
            <a:p>
              <a:endParaRPr lang="en-US"/>
            </a:p>
          </p:txBody>
        </p:sp>
      </p:grpSp>
      <p:sp>
        <p:nvSpPr>
          <p:cNvPr id="127124" name="Line 148"/>
          <p:cNvSpPr>
            <a:spLocks noChangeShapeType="1"/>
          </p:cNvSpPr>
          <p:nvPr/>
        </p:nvSpPr>
        <p:spPr bwMode="auto">
          <a:xfrm>
            <a:off x="3062288" y="2684463"/>
            <a:ext cx="209550" cy="0"/>
          </a:xfrm>
          <a:prstGeom prst="line">
            <a:avLst/>
          </a:prstGeom>
          <a:noFill/>
          <a:ln w="19050">
            <a:solidFill>
              <a:srgbClr val="000000"/>
            </a:solidFill>
            <a:round/>
            <a:headEnd/>
            <a:tailEnd/>
          </a:ln>
        </p:spPr>
        <p:txBody>
          <a:bodyPr/>
          <a:lstStyle/>
          <a:p>
            <a:endParaRPr lang="en-US"/>
          </a:p>
        </p:txBody>
      </p:sp>
      <p:sp>
        <p:nvSpPr>
          <p:cNvPr id="127125" name="Text Box 149"/>
          <p:cNvSpPr txBox="1">
            <a:spLocks noChangeArrowheads="1"/>
          </p:cNvSpPr>
          <p:nvPr/>
        </p:nvSpPr>
        <p:spPr bwMode="auto">
          <a:xfrm>
            <a:off x="3013075" y="2328863"/>
            <a:ext cx="650875"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R12</a:t>
            </a:r>
            <a:endParaRPr lang="th-TH" sz="2000">
              <a:solidFill>
                <a:srgbClr val="000000"/>
              </a:solidFill>
              <a:latin typeface="Arial" charset="0"/>
            </a:endParaRPr>
          </a:p>
        </p:txBody>
      </p:sp>
      <p:grpSp>
        <p:nvGrpSpPr>
          <p:cNvPr id="5" name="Group 185"/>
          <p:cNvGrpSpPr>
            <a:grpSpLocks/>
          </p:cNvGrpSpPr>
          <p:nvPr/>
        </p:nvGrpSpPr>
        <p:grpSpPr bwMode="auto">
          <a:xfrm>
            <a:off x="966788" y="4073525"/>
            <a:ext cx="1785937" cy="1416050"/>
            <a:chOff x="3729" y="2566"/>
            <a:chExt cx="1125" cy="892"/>
          </a:xfrm>
        </p:grpSpPr>
        <p:sp>
          <p:nvSpPr>
            <p:cNvPr id="73783" name="Line 150"/>
            <p:cNvSpPr>
              <a:spLocks noChangeShapeType="1"/>
            </p:cNvSpPr>
            <p:nvPr/>
          </p:nvSpPr>
          <p:spPr bwMode="auto">
            <a:xfrm>
              <a:off x="3744" y="3070"/>
              <a:ext cx="0" cy="388"/>
            </a:xfrm>
            <a:prstGeom prst="line">
              <a:avLst/>
            </a:prstGeom>
            <a:noFill/>
            <a:ln w="19050">
              <a:solidFill>
                <a:srgbClr val="000000"/>
              </a:solidFill>
              <a:round/>
              <a:headEnd/>
              <a:tailEnd/>
            </a:ln>
          </p:spPr>
          <p:txBody>
            <a:bodyPr/>
            <a:lstStyle/>
            <a:p>
              <a:endParaRPr lang="en-US"/>
            </a:p>
          </p:txBody>
        </p:sp>
        <p:sp>
          <p:nvSpPr>
            <p:cNvPr id="73784" name="Line 151"/>
            <p:cNvSpPr>
              <a:spLocks noChangeShapeType="1"/>
            </p:cNvSpPr>
            <p:nvPr/>
          </p:nvSpPr>
          <p:spPr bwMode="auto">
            <a:xfrm>
              <a:off x="4833" y="2566"/>
              <a:ext cx="0" cy="892"/>
            </a:xfrm>
            <a:prstGeom prst="line">
              <a:avLst/>
            </a:prstGeom>
            <a:noFill/>
            <a:ln w="19050">
              <a:solidFill>
                <a:srgbClr val="000000"/>
              </a:solidFill>
              <a:round/>
              <a:headEnd/>
              <a:tailEnd/>
            </a:ln>
          </p:spPr>
          <p:txBody>
            <a:bodyPr/>
            <a:lstStyle/>
            <a:p>
              <a:endParaRPr lang="en-US"/>
            </a:p>
          </p:txBody>
        </p:sp>
        <p:sp>
          <p:nvSpPr>
            <p:cNvPr id="73785" name="Line 152"/>
            <p:cNvSpPr>
              <a:spLocks noChangeShapeType="1"/>
            </p:cNvSpPr>
            <p:nvPr/>
          </p:nvSpPr>
          <p:spPr bwMode="auto">
            <a:xfrm>
              <a:off x="3729" y="3397"/>
              <a:ext cx="1125" cy="0"/>
            </a:xfrm>
            <a:prstGeom prst="line">
              <a:avLst/>
            </a:prstGeom>
            <a:noFill/>
            <a:ln w="19050">
              <a:solidFill>
                <a:srgbClr val="000000"/>
              </a:solidFill>
              <a:round/>
              <a:headEnd type="arrow" w="sm" len="lg"/>
              <a:tailEnd type="arrow" w="sm" len="lg"/>
            </a:ln>
          </p:spPr>
          <p:txBody>
            <a:bodyPr/>
            <a:lstStyle/>
            <a:p>
              <a:endParaRPr lang="en-US"/>
            </a:p>
          </p:txBody>
        </p:sp>
        <p:sp>
          <p:nvSpPr>
            <p:cNvPr id="73786" name="Text Box 153"/>
            <p:cNvSpPr txBox="1">
              <a:spLocks noChangeArrowheads="1"/>
            </p:cNvSpPr>
            <p:nvPr/>
          </p:nvSpPr>
          <p:spPr bwMode="auto">
            <a:xfrm>
              <a:off x="4169" y="3180"/>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27</a:t>
              </a:r>
              <a:endParaRPr lang="th-TH" sz="2000">
                <a:solidFill>
                  <a:srgbClr val="000000"/>
                </a:solidFill>
                <a:latin typeface="Arial" charset="0"/>
              </a:endParaRPr>
            </a:p>
          </p:txBody>
        </p:sp>
      </p:grpSp>
      <p:grpSp>
        <p:nvGrpSpPr>
          <p:cNvPr id="6" name="Group 187"/>
          <p:cNvGrpSpPr>
            <a:grpSpLocks/>
          </p:cNvGrpSpPr>
          <p:nvPr/>
        </p:nvGrpSpPr>
        <p:grpSpPr bwMode="auto">
          <a:xfrm>
            <a:off x="974725" y="5765800"/>
            <a:ext cx="2773363" cy="914400"/>
            <a:chOff x="3734" y="3632"/>
            <a:chExt cx="1747" cy="576"/>
          </a:xfrm>
        </p:grpSpPr>
        <p:grpSp>
          <p:nvGrpSpPr>
            <p:cNvPr id="73773" name="Group 113"/>
            <p:cNvGrpSpPr>
              <a:grpSpLocks/>
            </p:cNvGrpSpPr>
            <p:nvPr/>
          </p:nvGrpSpPr>
          <p:grpSpPr bwMode="auto">
            <a:xfrm>
              <a:off x="3734" y="3917"/>
              <a:ext cx="1744" cy="219"/>
              <a:chOff x="250" y="3333"/>
              <a:chExt cx="2380" cy="219"/>
            </a:xfrm>
          </p:grpSpPr>
          <p:sp>
            <p:nvSpPr>
              <p:cNvPr id="73781" name="Freeform 114"/>
              <p:cNvSpPr>
                <a:spLocks/>
              </p:cNvSpPr>
              <p:nvPr/>
            </p:nvSpPr>
            <p:spPr bwMode="auto">
              <a:xfrm>
                <a:off x="2583" y="3333"/>
                <a:ext cx="47" cy="219"/>
              </a:xfrm>
              <a:custGeom>
                <a:avLst/>
                <a:gdLst>
                  <a:gd name="T0" fmla="*/ 11 w 47"/>
                  <a:gd name="T1" fmla="*/ 219 h 219"/>
                  <a:gd name="T2" fmla="*/ 38 w 47"/>
                  <a:gd name="T3" fmla="*/ 218 h 219"/>
                  <a:gd name="T4" fmla="*/ 47 w 47"/>
                  <a:gd name="T5" fmla="*/ 173 h 219"/>
                  <a:gd name="T6" fmla="*/ 18 w 47"/>
                  <a:gd name="T7" fmla="*/ 117 h 219"/>
                  <a:gd name="T8" fmla="*/ 42 w 47"/>
                  <a:gd name="T9" fmla="*/ 62 h 219"/>
                  <a:gd name="T10" fmla="*/ 45 w 47"/>
                  <a:gd name="T11" fmla="*/ 30 h 219"/>
                  <a:gd name="T12" fmla="*/ 32 w 47"/>
                  <a:gd name="T13" fmla="*/ 0 h 219"/>
                  <a:gd name="T14" fmla="*/ 0 w 47"/>
                  <a:gd name="T15" fmla="*/ 0 h 219"/>
                  <a:gd name="T16" fmla="*/ 11 w 47"/>
                  <a:gd name="T17" fmla="*/ 219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19"/>
                  <a:gd name="T29" fmla="*/ 47 w 47"/>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19">
                    <a:moveTo>
                      <a:pt x="11" y="219"/>
                    </a:moveTo>
                    <a:lnTo>
                      <a:pt x="38" y="218"/>
                    </a:lnTo>
                    <a:lnTo>
                      <a:pt x="47" y="173"/>
                    </a:lnTo>
                    <a:lnTo>
                      <a:pt x="18" y="117"/>
                    </a:lnTo>
                    <a:lnTo>
                      <a:pt x="42" y="62"/>
                    </a:lnTo>
                    <a:lnTo>
                      <a:pt x="45" y="30"/>
                    </a:lnTo>
                    <a:lnTo>
                      <a:pt x="32" y="0"/>
                    </a:lnTo>
                    <a:lnTo>
                      <a:pt x="0" y="0"/>
                    </a:lnTo>
                    <a:lnTo>
                      <a:pt x="11" y="219"/>
                    </a:lnTo>
                    <a:close/>
                  </a:path>
                </a:pathLst>
              </a:custGeom>
              <a:solidFill>
                <a:srgbClr val="33CCFF"/>
              </a:solidFill>
              <a:ln w="9525">
                <a:noFill/>
                <a:round/>
                <a:headEnd/>
                <a:tailEnd/>
              </a:ln>
            </p:spPr>
            <p:txBody>
              <a:bodyPr/>
              <a:lstStyle/>
              <a:p>
                <a:endParaRPr lang="en-US"/>
              </a:p>
            </p:txBody>
          </p:sp>
          <p:sp>
            <p:nvSpPr>
              <p:cNvPr id="73782" name="Rectangle 115"/>
              <p:cNvSpPr>
                <a:spLocks noChangeArrowheads="1"/>
              </p:cNvSpPr>
              <p:nvPr/>
            </p:nvSpPr>
            <p:spPr bwMode="auto">
              <a:xfrm>
                <a:off x="250" y="3334"/>
                <a:ext cx="2352" cy="216"/>
              </a:xfrm>
              <a:prstGeom prst="rect">
                <a:avLst/>
              </a:prstGeom>
              <a:solidFill>
                <a:srgbClr val="33CCFF"/>
              </a:solidFill>
              <a:ln w="38100">
                <a:noFill/>
                <a:miter lim="800000"/>
                <a:headEnd/>
                <a:tailEnd/>
              </a:ln>
            </p:spPr>
            <p:txBody>
              <a:bodyPr wrap="none" anchor="ctr"/>
              <a:lstStyle/>
              <a:p>
                <a:endParaRPr lang="en-US"/>
              </a:p>
            </p:txBody>
          </p:sp>
        </p:grpSp>
        <p:sp>
          <p:nvSpPr>
            <p:cNvPr id="73774" name="Rectangle 138"/>
            <p:cNvSpPr>
              <a:spLocks noChangeArrowheads="1"/>
            </p:cNvSpPr>
            <p:nvPr/>
          </p:nvSpPr>
          <p:spPr bwMode="auto">
            <a:xfrm>
              <a:off x="3741" y="3701"/>
              <a:ext cx="1326" cy="216"/>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73775" name="Line 143"/>
            <p:cNvSpPr>
              <a:spLocks noChangeShapeType="1"/>
            </p:cNvSpPr>
            <p:nvPr/>
          </p:nvSpPr>
          <p:spPr bwMode="auto">
            <a:xfrm>
              <a:off x="4611" y="3632"/>
              <a:ext cx="0" cy="235"/>
            </a:xfrm>
            <a:prstGeom prst="line">
              <a:avLst/>
            </a:prstGeom>
            <a:noFill/>
            <a:ln w="19050">
              <a:solidFill>
                <a:srgbClr val="000000"/>
              </a:solidFill>
              <a:round/>
              <a:headEnd/>
              <a:tailEnd/>
            </a:ln>
          </p:spPr>
          <p:txBody>
            <a:bodyPr/>
            <a:lstStyle/>
            <a:p>
              <a:endParaRPr lang="en-US"/>
            </a:p>
          </p:txBody>
        </p:sp>
        <p:sp>
          <p:nvSpPr>
            <p:cNvPr id="73776" name="Line 144"/>
            <p:cNvSpPr>
              <a:spLocks noChangeShapeType="1"/>
            </p:cNvSpPr>
            <p:nvPr/>
          </p:nvSpPr>
          <p:spPr bwMode="auto">
            <a:xfrm rot="16200000" flipH="1">
              <a:off x="4498" y="4096"/>
              <a:ext cx="225" cy="0"/>
            </a:xfrm>
            <a:prstGeom prst="line">
              <a:avLst/>
            </a:prstGeom>
            <a:noFill/>
            <a:ln w="19050">
              <a:solidFill>
                <a:srgbClr val="000000"/>
              </a:solidFill>
              <a:round/>
              <a:headEnd/>
              <a:tailEnd/>
            </a:ln>
          </p:spPr>
          <p:txBody>
            <a:bodyPr/>
            <a:lstStyle/>
            <a:p>
              <a:endParaRPr lang="en-US"/>
            </a:p>
          </p:txBody>
        </p:sp>
        <p:sp>
          <p:nvSpPr>
            <p:cNvPr id="73777" name="Line 145"/>
            <p:cNvSpPr>
              <a:spLocks noChangeShapeType="1"/>
            </p:cNvSpPr>
            <p:nvPr/>
          </p:nvSpPr>
          <p:spPr bwMode="auto">
            <a:xfrm rot="-5400000">
              <a:off x="4582" y="3926"/>
              <a:ext cx="58" cy="0"/>
            </a:xfrm>
            <a:prstGeom prst="line">
              <a:avLst/>
            </a:prstGeom>
            <a:noFill/>
            <a:ln w="19050">
              <a:solidFill>
                <a:srgbClr val="000000"/>
              </a:solidFill>
              <a:round/>
              <a:headEnd/>
              <a:tailEnd/>
            </a:ln>
          </p:spPr>
          <p:txBody>
            <a:bodyPr/>
            <a:lstStyle/>
            <a:p>
              <a:endParaRPr lang="en-US"/>
            </a:p>
          </p:txBody>
        </p:sp>
        <p:sp>
          <p:nvSpPr>
            <p:cNvPr id="73778" name="Freeform 160"/>
            <p:cNvSpPr>
              <a:spLocks/>
            </p:cNvSpPr>
            <p:nvPr/>
          </p:nvSpPr>
          <p:spPr bwMode="auto">
            <a:xfrm>
              <a:off x="3741" y="3917"/>
              <a:ext cx="1735" cy="216"/>
            </a:xfrm>
            <a:custGeom>
              <a:avLst/>
              <a:gdLst>
                <a:gd name="T0" fmla="*/ 6 w 2379"/>
                <a:gd name="T1" fmla="*/ 216 h 216"/>
                <a:gd name="T2" fmla="*/ 0 w 2379"/>
                <a:gd name="T3" fmla="*/ 216 h 216"/>
                <a:gd name="T4" fmla="*/ 0 w 2379"/>
                <a:gd name="T5" fmla="*/ 0 h 216"/>
                <a:gd name="T6" fmla="*/ 6 w 2379"/>
                <a:gd name="T7" fmla="*/ 0 h 216"/>
                <a:gd name="T8" fmla="*/ 0 60000 65536"/>
                <a:gd name="T9" fmla="*/ 0 60000 65536"/>
                <a:gd name="T10" fmla="*/ 0 60000 65536"/>
                <a:gd name="T11" fmla="*/ 0 60000 65536"/>
                <a:gd name="T12" fmla="*/ 0 w 2379"/>
                <a:gd name="T13" fmla="*/ 0 h 216"/>
                <a:gd name="T14" fmla="*/ 2379 w 2379"/>
                <a:gd name="T15" fmla="*/ 216 h 216"/>
              </a:gdLst>
              <a:ahLst/>
              <a:cxnLst>
                <a:cxn ang="T8">
                  <a:pos x="T0" y="T1"/>
                </a:cxn>
                <a:cxn ang="T9">
                  <a:pos x="T2" y="T3"/>
                </a:cxn>
                <a:cxn ang="T10">
                  <a:pos x="T4" y="T5"/>
                </a:cxn>
                <a:cxn ang="T11">
                  <a:pos x="T6" y="T7"/>
                </a:cxn>
              </a:cxnLst>
              <a:rect l="T12" t="T13" r="T14" b="T15"/>
              <a:pathLst>
                <a:path w="2379" h="216">
                  <a:moveTo>
                    <a:pt x="2379" y="216"/>
                  </a:moveTo>
                  <a:lnTo>
                    <a:pt x="0" y="216"/>
                  </a:lnTo>
                  <a:lnTo>
                    <a:pt x="0" y="0"/>
                  </a:lnTo>
                  <a:lnTo>
                    <a:pt x="2376" y="0"/>
                  </a:lnTo>
                </a:path>
              </a:pathLst>
            </a:custGeom>
            <a:noFill/>
            <a:ln w="38100">
              <a:solidFill>
                <a:srgbClr val="000000"/>
              </a:solidFill>
              <a:round/>
              <a:headEnd/>
              <a:tailEnd/>
            </a:ln>
          </p:spPr>
          <p:txBody>
            <a:bodyPr/>
            <a:lstStyle/>
            <a:p>
              <a:endParaRPr lang="en-US"/>
            </a:p>
          </p:txBody>
        </p:sp>
        <p:sp>
          <p:nvSpPr>
            <p:cNvPr id="73779" name="Freeform 161"/>
            <p:cNvSpPr>
              <a:spLocks/>
            </p:cNvSpPr>
            <p:nvPr/>
          </p:nvSpPr>
          <p:spPr bwMode="auto">
            <a:xfrm>
              <a:off x="5453" y="3911"/>
              <a:ext cx="28" cy="224"/>
            </a:xfrm>
            <a:custGeom>
              <a:avLst/>
              <a:gdLst>
                <a:gd name="T0" fmla="*/ 12 w 28"/>
                <a:gd name="T1" fmla="*/ 0 h 224"/>
                <a:gd name="T2" fmla="*/ 25 w 28"/>
                <a:gd name="T3" fmla="*/ 59 h 224"/>
                <a:gd name="T4" fmla="*/ 0 w 28"/>
                <a:gd name="T5" fmla="*/ 120 h 224"/>
                <a:gd name="T6" fmla="*/ 25 w 28"/>
                <a:gd name="T7" fmla="*/ 176 h 224"/>
                <a:gd name="T8" fmla="*/ 17 w 28"/>
                <a:gd name="T9" fmla="*/ 224 h 224"/>
                <a:gd name="T10" fmla="*/ 0 60000 65536"/>
                <a:gd name="T11" fmla="*/ 0 60000 65536"/>
                <a:gd name="T12" fmla="*/ 0 60000 65536"/>
                <a:gd name="T13" fmla="*/ 0 60000 65536"/>
                <a:gd name="T14" fmla="*/ 0 60000 65536"/>
                <a:gd name="T15" fmla="*/ 0 w 28"/>
                <a:gd name="T16" fmla="*/ 0 h 224"/>
                <a:gd name="T17" fmla="*/ 28 w 28"/>
                <a:gd name="T18" fmla="*/ 224 h 224"/>
              </a:gdLst>
              <a:ahLst/>
              <a:cxnLst>
                <a:cxn ang="T10">
                  <a:pos x="T0" y="T1"/>
                </a:cxn>
                <a:cxn ang="T11">
                  <a:pos x="T2" y="T3"/>
                </a:cxn>
                <a:cxn ang="T12">
                  <a:pos x="T4" y="T5"/>
                </a:cxn>
                <a:cxn ang="T13">
                  <a:pos x="T6" y="T7"/>
                </a:cxn>
                <a:cxn ang="T14">
                  <a:pos x="T8" y="T9"/>
                </a:cxn>
              </a:cxnLst>
              <a:rect l="T15" t="T16" r="T17" b="T18"/>
              <a:pathLst>
                <a:path w="28" h="224">
                  <a:moveTo>
                    <a:pt x="12" y="0"/>
                  </a:moveTo>
                  <a:cubicBezTo>
                    <a:pt x="21" y="20"/>
                    <a:pt x="27" y="39"/>
                    <a:pt x="25" y="59"/>
                  </a:cubicBezTo>
                  <a:cubicBezTo>
                    <a:pt x="23" y="78"/>
                    <a:pt x="0" y="101"/>
                    <a:pt x="0" y="120"/>
                  </a:cubicBezTo>
                  <a:cubicBezTo>
                    <a:pt x="0" y="140"/>
                    <a:pt x="22" y="159"/>
                    <a:pt x="25" y="176"/>
                  </a:cubicBezTo>
                  <a:cubicBezTo>
                    <a:pt x="28" y="193"/>
                    <a:pt x="19" y="214"/>
                    <a:pt x="17" y="224"/>
                  </a:cubicBezTo>
                </a:path>
              </a:pathLst>
            </a:custGeom>
            <a:noFill/>
            <a:ln w="19050">
              <a:solidFill>
                <a:srgbClr val="000000"/>
              </a:solidFill>
              <a:round/>
              <a:headEnd/>
              <a:tailEnd/>
            </a:ln>
          </p:spPr>
          <p:txBody>
            <a:bodyPr/>
            <a:lstStyle/>
            <a:p>
              <a:endParaRPr lang="en-US"/>
            </a:p>
          </p:txBody>
        </p:sp>
        <p:sp>
          <p:nvSpPr>
            <p:cNvPr id="73780" name="Line 162"/>
            <p:cNvSpPr>
              <a:spLocks noChangeShapeType="1"/>
            </p:cNvSpPr>
            <p:nvPr/>
          </p:nvSpPr>
          <p:spPr bwMode="auto">
            <a:xfrm>
              <a:off x="4833" y="3692"/>
              <a:ext cx="0" cy="444"/>
            </a:xfrm>
            <a:prstGeom prst="line">
              <a:avLst/>
            </a:prstGeom>
            <a:noFill/>
            <a:ln w="19050">
              <a:solidFill>
                <a:srgbClr val="000000"/>
              </a:solidFill>
              <a:prstDash val="lgDash"/>
              <a:round/>
              <a:headEnd/>
              <a:tailEnd/>
            </a:ln>
          </p:spPr>
          <p:txBody>
            <a:bodyPr/>
            <a:lstStyle/>
            <a:p>
              <a:endParaRPr lang="en-US"/>
            </a:p>
          </p:txBody>
        </p:sp>
      </p:grpSp>
      <p:grpSp>
        <p:nvGrpSpPr>
          <p:cNvPr id="8" name="Group 186"/>
          <p:cNvGrpSpPr>
            <a:grpSpLocks/>
          </p:cNvGrpSpPr>
          <p:nvPr/>
        </p:nvGrpSpPr>
        <p:grpSpPr bwMode="auto">
          <a:xfrm>
            <a:off x="277813" y="3487738"/>
            <a:ext cx="646112" cy="785812"/>
            <a:chOff x="3295" y="2197"/>
            <a:chExt cx="407" cy="495"/>
          </a:xfrm>
        </p:grpSpPr>
        <p:sp>
          <p:nvSpPr>
            <p:cNvPr id="73769" name="Line 156"/>
            <p:cNvSpPr>
              <a:spLocks noChangeShapeType="1"/>
            </p:cNvSpPr>
            <p:nvPr/>
          </p:nvSpPr>
          <p:spPr bwMode="auto">
            <a:xfrm flipV="1">
              <a:off x="3525" y="2197"/>
              <a:ext cx="0" cy="495"/>
            </a:xfrm>
            <a:prstGeom prst="line">
              <a:avLst/>
            </a:prstGeom>
            <a:noFill/>
            <a:ln w="19050">
              <a:solidFill>
                <a:srgbClr val="000000"/>
              </a:solidFill>
              <a:round/>
              <a:headEnd type="arrow" w="sm" len="lg"/>
              <a:tailEnd type="arrow" w="sm" len="lg"/>
            </a:ln>
          </p:spPr>
          <p:txBody>
            <a:bodyPr/>
            <a:lstStyle/>
            <a:p>
              <a:endParaRPr lang="en-US"/>
            </a:p>
          </p:txBody>
        </p:sp>
        <p:sp>
          <p:nvSpPr>
            <p:cNvPr id="73770" name="Text Box 157"/>
            <p:cNvSpPr txBox="1">
              <a:spLocks noChangeArrowheads="1"/>
            </p:cNvSpPr>
            <p:nvPr/>
          </p:nvSpPr>
          <p:spPr bwMode="auto">
            <a:xfrm rot="-5400000">
              <a:off x="3273" y="2328"/>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12</a:t>
              </a:r>
              <a:endParaRPr lang="th-TH" sz="2000">
                <a:solidFill>
                  <a:srgbClr val="000000"/>
                </a:solidFill>
                <a:latin typeface="Arial" charset="0"/>
              </a:endParaRPr>
            </a:p>
          </p:txBody>
        </p:sp>
        <p:sp>
          <p:nvSpPr>
            <p:cNvPr id="73771" name="Line 166"/>
            <p:cNvSpPr>
              <a:spLocks noChangeShapeType="1"/>
            </p:cNvSpPr>
            <p:nvPr/>
          </p:nvSpPr>
          <p:spPr bwMode="auto">
            <a:xfrm flipH="1">
              <a:off x="3435" y="2214"/>
              <a:ext cx="267" cy="0"/>
            </a:xfrm>
            <a:prstGeom prst="line">
              <a:avLst/>
            </a:prstGeom>
            <a:noFill/>
            <a:ln w="19050">
              <a:solidFill>
                <a:srgbClr val="000000"/>
              </a:solidFill>
              <a:round/>
              <a:headEnd/>
              <a:tailEnd/>
            </a:ln>
          </p:spPr>
          <p:txBody>
            <a:bodyPr/>
            <a:lstStyle/>
            <a:p>
              <a:endParaRPr lang="en-US"/>
            </a:p>
          </p:txBody>
        </p:sp>
        <p:sp>
          <p:nvSpPr>
            <p:cNvPr id="73772" name="Line 167"/>
            <p:cNvSpPr>
              <a:spLocks noChangeShapeType="1"/>
            </p:cNvSpPr>
            <p:nvPr/>
          </p:nvSpPr>
          <p:spPr bwMode="auto">
            <a:xfrm flipH="1">
              <a:off x="3432" y="2676"/>
              <a:ext cx="267" cy="0"/>
            </a:xfrm>
            <a:prstGeom prst="line">
              <a:avLst/>
            </a:prstGeom>
            <a:noFill/>
            <a:ln w="19050">
              <a:solidFill>
                <a:srgbClr val="000000"/>
              </a:solidFill>
              <a:round/>
              <a:headEnd/>
              <a:tailEnd/>
            </a:ln>
          </p:spPr>
          <p:txBody>
            <a:bodyPr/>
            <a:lstStyle/>
            <a:p>
              <a:endParaRPr lang="en-US"/>
            </a:p>
          </p:txBody>
        </p:sp>
      </p:grpSp>
      <p:sp>
        <p:nvSpPr>
          <p:cNvPr id="73739" name="Rectangle 174"/>
          <p:cNvSpPr>
            <a:spLocks noChangeArrowheads="1"/>
          </p:cNvSpPr>
          <p:nvPr/>
        </p:nvSpPr>
        <p:spPr bwMode="auto">
          <a:xfrm>
            <a:off x="444500" y="952500"/>
            <a:ext cx="8293100" cy="1289050"/>
          </a:xfrm>
          <a:prstGeom prst="rect">
            <a:avLst/>
          </a:prstGeom>
          <a:solidFill>
            <a:srgbClr val="FFFF99"/>
          </a:solidFill>
          <a:ln w="9525">
            <a:noFill/>
            <a:miter lim="800000"/>
            <a:headEnd/>
            <a:tailEnd/>
          </a:ln>
        </p:spPr>
        <p:txBody>
          <a:bodyPr wrap="none" anchor="ctr"/>
          <a:lstStyle/>
          <a:p>
            <a:endParaRPr lang="en-US" sz="2800"/>
          </a:p>
        </p:txBody>
      </p:sp>
      <p:grpSp>
        <p:nvGrpSpPr>
          <p:cNvPr id="73740" name="Group 175"/>
          <p:cNvGrpSpPr>
            <a:grpSpLocks/>
          </p:cNvGrpSpPr>
          <p:nvPr/>
        </p:nvGrpSpPr>
        <p:grpSpPr bwMode="auto">
          <a:xfrm>
            <a:off x="600075" y="965200"/>
            <a:ext cx="7788275" cy="1154113"/>
            <a:chOff x="378" y="608"/>
            <a:chExt cx="4906" cy="727"/>
          </a:xfrm>
        </p:grpSpPr>
        <p:sp>
          <p:nvSpPr>
            <p:cNvPr id="73767" name="Text Box 176"/>
            <p:cNvSpPr txBox="1">
              <a:spLocks noChangeArrowheads="1"/>
            </p:cNvSpPr>
            <p:nvPr/>
          </p:nvSpPr>
          <p:spPr bwMode="auto">
            <a:xfrm>
              <a:off x="607" y="608"/>
              <a:ext cx="4677"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Dimensioned according to the manufacturing </a:t>
              </a:r>
            </a:p>
            <a:p>
              <a:pPr>
                <a:lnSpc>
                  <a:spcPct val="130000"/>
                </a:lnSpc>
              </a:pPr>
              <a:r>
                <a:rPr lang="en-US" sz="2800">
                  <a:solidFill>
                    <a:srgbClr val="000000"/>
                  </a:solidFill>
                  <a:latin typeface="Arial" charset="0"/>
                  <a:cs typeface="Arial" charset="0"/>
                </a:rPr>
                <a:t>method used.</a:t>
              </a:r>
            </a:p>
          </p:txBody>
        </p:sp>
        <p:sp>
          <p:nvSpPr>
            <p:cNvPr id="127153" name="Rectangle 177"/>
            <p:cNvSpPr>
              <a:spLocks noChangeArrowheads="1"/>
            </p:cNvSpPr>
            <p:nvPr/>
          </p:nvSpPr>
          <p:spPr bwMode="auto">
            <a:xfrm>
              <a:off x="37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sz="2800"/>
            </a:p>
          </p:txBody>
        </p:sp>
      </p:grpSp>
      <p:sp>
        <p:nvSpPr>
          <p:cNvPr id="127165" name="AutoShape 189"/>
          <p:cNvSpPr>
            <a:spLocks noChangeArrowheads="1"/>
          </p:cNvSpPr>
          <p:nvPr/>
        </p:nvSpPr>
        <p:spPr bwMode="auto">
          <a:xfrm>
            <a:off x="4356100" y="2730500"/>
            <a:ext cx="4368800" cy="3746500"/>
          </a:xfrm>
          <a:prstGeom prst="roundRect">
            <a:avLst>
              <a:gd name="adj" fmla="val 7972"/>
            </a:avLst>
          </a:prstGeom>
          <a:noFill/>
          <a:ln w="9525">
            <a:solidFill>
              <a:srgbClr val="000000"/>
            </a:solidFill>
            <a:prstDash val="lgDash"/>
            <a:round/>
            <a:headEnd/>
            <a:tailEnd/>
          </a:ln>
        </p:spPr>
        <p:txBody>
          <a:bodyPr wrap="none" anchor="ctr"/>
          <a:lstStyle/>
          <a:p>
            <a:endParaRPr lang="en-US"/>
          </a:p>
        </p:txBody>
      </p:sp>
      <p:grpSp>
        <p:nvGrpSpPr>
          <p:cNvPr id="10" name="Group 224"/>
          <p:cNvGrpSpPr>
            <a:grpSpLocks/>
          </p:cNvGrpSpPr>
          <p:nvPr/>
        </p:nvGrpSpPr>
        <p:grpSpPr bwMode="auto">
          <a:xfrm>
            <a:off x="5707063" y="3749675"/>
            <a:ext cx="1749425" cy="730250"/>
            <a:chOff x="3595" y="2362"/>
            <a:chExt cx="1102" cy="460"/>
          </a:xfrm>
        </p:grpSpPr>
        <p:sp>
          <p:nvSpPr>
            <p:cNvPr id="73762" name="Arc 197"/>
            <p:cNvSpPr>
              <a:spLocks/>
            </p:cNvSpPr>
            <p:nvPr/>
          </p:nvSpPr>
          <p:spPr bwMode="auto">
            <a:xfrm>
              <a:off x="4467" y="2362"/>
              <a:ext cx="230" cy="460"/>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solidFill>
              <a:schemeClr val="bg1"/>
            </a:solidFill>
            <a:ln w="38100">
              <a:solidFill>
                <a:srgbClr val="000000"/>
              </a:solidFill>
              <a:round/>
              <a:headEnd/>
              <a:tailEnd/>
            </a:ln>
          </p:spPr>
          <p:txBody>
            <a:bodyPr wrap="none" anchor="ctr"/>
            <a:lstStyle/>
            <a:p>
              <a:endParaRPr lang="en-US"/>
            </a:p>
          </p:txBody>
        </p:sp>
        <p:grpSp>
          <p:nvGrpSpPr>
            <p:cNvPr id="73763" name="Group 221"/>
            <p:cNvGrpSpPr>
              <a:grpSpLocks/>
            </p:cNvGrpSpPr>
            <p:nvPr/>
          </p:nvGrpSpPr>
          <p:grpSpPr bwMode="auto">
            <a:xfrm>
              <a:off x="3595" y="2363"/>
              <a:ext cx="882" cy="459"/>
              <a:chOff x="3180" y="1111"/>
              <a:chExt cx="882" cy="459"/>
            </a:xfrm>
          </p:grpSpPr>
          <p:sp>
            <p:nvSpPr>
              <p:cNvPr id="73764" name="Rectangle 196"/>
              <p:cNvSpPr>
                <a:spLocks noChangeArrowheads="1"/>
              </p:cNvSpPr>
              <p:nvPr/>
            </p:nvSpPr>
            <p:spPr bwMode="auto">
              <a:xfrm>
                <a:off x="3180" y="1117"/>
                <a:ext cx="882" cy="453"/>
              </a:xfrm>
              <a:prstGeom prst="rect">
                <a:avLst/>
              </a:prstGeom>
              <a:solidFill>
                <a:schemeClr val="bg1"/>
              </a:solidFill>
              <a:ln w="9525">
                <a:noFill/>
                <a:miter lim="800000"/>
                <a:headEnd/>
                <a:tailEnd/>
              </a:ln>
            </p:spPr>
            <p:txBody>
              <a:bodyPr wrap="none" anchor="ctr"/>
              <a:lstStyle/>
              <a:p>
                <a:endParaRPr lang="en-US"/>
              </a:p>
            </p:txBody>
          </p:sp>
          <p:sp>
            <p:nvSpPr>
              <p:cNvPr id="73765" name="Line 205"/>
              <p:cNvSpPr>
                <a:spLocks noChangeShapeType="1"/>
              </p:cNvSpPr>
              <p:nvPr/>
            </p:nvSpPr>
            <p:spPr bwMode="auto">
              <a:xfrm>
                <a:off x="3189" y="1111"/>
                <a:ext cx="870" cy="0"/>
              </a:xfrm>
              <a:prstGeom prst="line">
                <a:avLst/>
              </a:prstGeom>
              <a:noFill/>
              <a:ln w="38100">
                <a:solidFill>
                  <a:srgbClr val="000000"/>
                </a:solidFill>
                <a:round/>
                <a:headEnd/>
                <a:tailEnd/>
              </a:ln>
            </p:spPr>
            <p:txBody>
              <a:bodyPr/>
              <a:lstStyle/>
              <a:p>
                <a:endParaRPr lang="en-US"/>
              </a:p>
            </p:txBody>
          </p:sp>
          <p:sp>
            <p:nvSpPr>
              <p:cNvPr id="73766" name="Line 206"/>
              <p:cNvSpPr>
                <a:spLocks noChangeShapeType="1"/>
              </p:cNvSpPr>
              <p:nvPr/>
            </p:nvSpPr>
            <p:spPr bwMode="auto">
              <a:xfrm>
                <a:off x="3189" y="1570"/>
                <a:ext cx="870" cy="0"/>
              </a:xfrm>
              <a:prstGeom prst="line">
                <a:avLst/>
              </a:prstGeom>
              <a:noFill/>
              <a:ln w="38100">
                <a:solidFill>
                  <a:srgbClr val="000000"/>
                </a:solidFill>
                <a:round/>
                <a:headEnd/>
                <a:tailEnd/>
              </a:ln>
            </p:spPr>
            <p:txBody>
              <a:bodyPr/>
              <a:lstStyle/>
              <a:p>
                <a:endParaRPr lang="en-US"/>
              </a:p>
            </p:txBody>
          </p:sp>
        </p:grpSp>
      </p:grpSp>
      <p:grpSp>
        <p:nvGrpSpPr>
          <p:cNvPr id="12" name="Group 211"/>
          <p:cNvGrpSpPr>
            <a:grpSpLocks/>
          </p:cNvGrpSpPr>
          <p:nvPr/>
        </p:nvGrpSpPr>
        <p:grpSpPr bwMode="auto">
          <a:xfrm>
            <a:off x="5635625" y="3214688"/>
            <a:ext cx="2370138" cy="1803400"/>
            <a:chOff x="3134" y="2025"/>
            <a:chExt cx="1493" cy="1136"/>
          </a:xfrm>
        </p:grpSpPr>
        <p:sp>
          <p:nvSpPr>
            <p:cNvPr id="73754" name="Line 198"/>
            <p:cNvSpPr>
              <a:spLocks noChangeShapeType="1"/>
            </p:cNvSpPr>
            <p:nvPr/>
          </p:nvSpPr>
          <p:spPr bwMode="auto">
            <a:xfrm>
              <a:off x="3134" y="2600"/>
              <a:ext cx="365" cy="0"/>
            </a:xfrm>
            <a:prstGeom prst="line">
              <a:avLst/>
            </a:prstGeom>
            <a:noFill/>
            <a:ln w="19050">
              <a:solidFill>
                <a:srgbClr val="000000"/>
              </a:solidFill>
              <a:round/>
              <a:headEnd/>
              <a:tailEnd/>
            </a:ln>
          </p:spPr>
          <p:txBody>
            <a:bodyPr/>
            <a:lstStyle/>
            <a:p>
              <a:endParaRPr lang="en-US"/>
            </a:p>
          </p:txBody>
        </p:sp>
        <p:sp>
          <p:nvSpPr>
            <p:cNvPr id="73755" name="Line 199"/>
            <p:cNvSpPr>
              <a:spLocks noChangeShapeType="1"/>
            </p:cNvSpPr>
            <p:nvPr/>
          </p:nvSpPr>
          <p:spPr bwMode="auto">
            <a:xfrm flipH="1">
              <a:off x="3678" y="2600"/>
              <a:ext cx="305" cy="0"/>
            </a:xfrm>
            <a:prstGeom prst="line">
              <a:avLst/>
            </a:prstGeom>
            <a:noFill/>
            <a:ln w="19050">
              <a:solidFill>
                <a:srgbClr val="000000"/>
              </a:solidFill>
              <a:round/>
              <a:headEnd/>
              <a:tailEnd/>
            </a:ln>
          </p:spPr>
          <p:txBody>
            <a:bodyPr/>
            <a:lstStyle/>
            <a:p>
              <a:endParaRPr lang="en-US"/>
            </a:p>
          </p:txBody>
        </p:sp>
        <p:sp>
          <p:nvSpPr>
            <p:cNvPr id="73756" name="Line 200"/>
            <p:cNvSpPr>
              <a:spLocks noChangeShapeType="1"/>
            </p:cNvSpPr>
            <p:nvPr/>
          </p:nvSpPr>
          <p:spPr bwMode="auto">
            <a:xfrm flipH="1" flipV="1">
              <a:off x="4060" y="2025"/>
              <a:ext cx="0" cy="490"/>
            </a:xfrm>
            <a:prstGeom prst="line">
              <a:avLst/>
            </a:prstGeom>
            <a:noFill/>
            <a:ln w="19050">
              <a:solidFill>
                <a:srgbClr val="000000"/>
              </a:solidFill>
              <a:round/>
              <a:headEnd/>
              <a:tailEnd/>
            </a:ln>
          </p:spPr>
          <p:txBody>
            <a:bodyPr/>
            <a:lstStyle/>
            <a:p>
              <a:endParaRPr lang="en-US"/>
            </a:p>
          </p:txBody>
        </p:sp>
        <p:sp>
          <p:nvSpPr>
            <p:cNvPr id="73757" name="Line 201"/>
            <p:cNvSpPr>
              <a:spLocks noChangeShapeType="1"/>
            </p:cNvSpPr>
            <p:nvPr/>
          </p:nvSpPr>
          <p:spPr bwMode="auto">
            <a:xfrm flipH="1">
              <a:off x="4060" y="2674"/>
              <a:ext cx="0" cy="487"/>
            </a:xfrm>
            <a:prstGeom prst="line">
              <a:avLst/>
            </a:prstGeom>
            <a:noFill/>
            <a:ln w="19050">
              <a:solidFill>
                <a:srgbClr val="000000"/>
              </a:solidFill>
              <a:round/>
              <a:headEnd/>
              <a:tailEnd/>
            </a:ln>
          </p:spPr>
          <p:txBody>
            <a:bodyPr/>
            <a:lstStyle/>
            <a:p>
              <a:endParaRPr lang="en-US"/>
            </a:p>
          </p:txBody>
        </p:sp>
        <p:sp>
          <p:nvSpPr>
            <p:cNvPr id="73758" name="Line 202"/>
            <p:cNvSpPr>
              <a:spLocks noChangeShapeType="1"/>
            </p:cNvSpPr>
            <p:nvPr/>
          </p:nvSpPr>
          <p:spPr bwMode="auto">
            <a:xfrm>
              <a:off x="4141" y="2600"/>
              <a:ext cx="486" cy="0"/>
            </a:xfrm>
            <a:prstGeom prst="line">
              <a:avLst/>
            </a:prstGeom>
            <a:noFill/>
            <a:ln w="19050">
              <a:solidFill>
                <a:srgbClr val="000000"/>
              </a:solidFill>
              <a:round/>
              <a:headEnd/>
              <a:tailEnd/>
            </a:ln>
          </p:spPr>
          <p:txBody>
            <a:bodyPr/>
            <a:lstStyle/>
            <a:p>
              <a:endParaRPr lang="en-US"/>
            </a:p>
          </p:txBody>
        </p:sp>
        <p:sp>
          <p:nvSpPr>
            <p:cNvPr id="73759" name="Line 203"/>
            <p:cNvSpPr>
              <a:spLocks noChangeShapeType="1"/>
            </p:cNvSpPr>
            <p:nvPr/>
          </p:nvSpPr>
          <p:spPr bwMode="auto">
            <a:xfrm flipH="1">
              <a:off x="4019" y="2600"/>
              <a:ext cx="85" cy="0"/>
            </a:xfrm>
            <a:prstGeom prst="line">
              <a:avLst/>
            </a:prstGeom>
            <a:noFill/>
            <a:ln w="19050">
              <a:solidFill>
                <a:srgbClr val="000000"/>
              </a:solidFill>
              <a:round/>
              <a:headEnd/>
              <a:tailEnd/>
            </a:ln>
          </p:spPr>
          <p:txBody>
            <a:bodyPr/>
            <a:lstStyle/>
            <a:p>
              <a:endParaRPr lang="en-US"/>
            </a:p>
          </p:txBody>
        </p:sp>
        <p:sp>
          <p:nvSpPr>
            <p:cNvPr id="73760" name="Line 204"/>
            <p:cNvSpPr>
              <a:spLocks noChangeShapeType="1"/>
            </p:cNvSpPr>
            <p:nvPr/>
          </p:nvSpPr>
          <p:spPr bwMode="auto">
            <a:xfrm rot="16200000" flipH="1">
              <a:off x="4017" y="2598"/>
              <a:ext cx="87" cy="0"/>
            </a:xfrm>
            <a:prstGeom prst="line">
              <a:avLst/>
            </a:prstGeom>
            <a:noFill/>
            <a:ln w="19050">
              <a:solidFill>
                <a:srgbClr val="000000"/>
              </a:solidFill>
              <a:round/>
              <a:headEnd/>
              <a:tailEnd/>
            </a:ln>
          </p:spPr>
          <p:txBody>
            <a:bodyPr/>
            <a:lstStyle/>
            <a:p>
              <a:endParaRPr lang="en-US"/>
            </a:p>
          </p:txBody>
        </p:sp>
        <p:sp>
          <p:nvSpPr>
            <p:cNvPr id="73761" name="Line 210"/>
            <p:cNvSpPr>
              <a:spLocks noChangeShapeType="1"/>
            </p:cNvSpPr>
            <p:nvPr/>
          </p:nvSpPr>
          <p:spPr bwMode="auto">
            <a:xfrm flipH="1">
              <a:off x="3548" y="2600"/>
              <a:ext cx="85" cy="0"/>
            </a:xfrm>
            <a:prstGeom prst="line">
              <a:avLst/>
            </a:prstGeom>
            <a:noFill/>
            <a:ln w="19050">
              <a:solidFill>
                <a:srgbClr val="000000"/>
              </a:solidFill>
              <a:round/>
              <a:headEnd/>
              <a:tailEnd/>
            </a:ln>
          </p:spPr>
          <p:txBody>
            <a:bodyPr/>
            <a:lstStyle/>
            <a:p>
              <a:endParaRPr lang="en-US"/>
            </a:p>
          </p:txBody>
        </p:sp>
      </p:grpSp>
      <p:grpSp>
        <p:nvGrpSpPr>
          <p:cNvPr id="13" name="Group 213"/>
          <p:cNvGrpSpPr>
            <a:grpSpLocks/>
          </p:cNvGrpSpPr>
          <p:nvPr/>
        </p:nvGrpSpPr>
        <p:grpSpPr bwMode="auto">
          <a:xfrm>
            <a:off x="4533900" y="5051425"/>
            <a:ext cx="736600" cy="739775"/>
            <a:chOff x="3552" y="3302"/>
            <a:chExt cx="464" cy="466"/>
          </a:xfrm>
        </p:grpSpPr>
        <p:grpSp>
          <p:nvGrpSpPr>
            <p:cNvPr id="73749" name="Group 214"/>
            <p:cNvGrpSpPr>
              <a:grpSpLocks/>
            </p:cNvGrpSpPr>
            <p:nvPr/>
          </p:nvGrpSpPr>
          <p:grpSpPr bwMode="auto">
            <a:xfrm>
              <a:off x="3552" y="3302"/>
              <a:ext cx="461" cy="463"/>
              <a:chOff x="3552" y="2182"/>
              <a:chExt cx="461" cy="463"/>
            </a:xfrm>
          </p:grpSpPr>
          <p:sp>
            <p:nvSpPr>
              <p:cNvPr id="73752" name="Oval 215"/>
              <p:cNvSpPr>
                <a:spLocks noChangeArrowheads="1"/>
              </p:cNvSpPr>
              <p:nvPr/>
            </p:nvSpPr>
            <p:spPr bwMode="auto">
              <a:xfrm>
                <a:off x="3552" y="2184"/>
                <a:ext cx="461" cy="461"/>
              </a:xfrm>
              <a:prstGeom prst="ellipse">
                <a:avLst/>
              </a:prstGeom>
              <a:solidFill>
                <a:srgbClr val="FF3300"/>
              </a:solidFill>
              <a:ln w="9525">
                <a:solidFill>
                  <a:schemeClr val="bg1"/>
                </a:solidFill>
                <a:round/>
                <a:headEnd/>
                <a:tailEnd/>
              </a:ln>
            </p:spPr>
            <p:txBody>
              <a:bodyPr wrap="none" anchor="ctr"/>
              <a:lstStyle/>
              <a:p>
                <a:endParaRPr lang="en-US"/>
              </a:p>
            </p:txBody>
          </p:sp>
          <p:sp>
            <p:nvSpPr>
              <p:cNvPr id="73753" name="Arc 216"/>
              <p:cNvSpPr>
                <a:spLocks/>
              </p:cNvSpPr>
              <p:nvPr/>
            </p:nvSpPr>
            <p:spPr bwMode="auto">
              <a:xfrm flipH="1">
                <a:off x="3552" y="2182"/>
                <a:ext cx="460" cy="4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881" y="1"/>
                    </a:moveTo>
                    <a:cubicBezTo>
                      <a:pt x="33699" y="155"/>
                      <a:pt x="43200" y="9780"/>
                      <a:pt x="43200" y="21600"/>
                    </a:cubicBezTo>
                    <a:cubicBezTo>
                      <a:pt x="43200" y="33529"/>
                      <a:pt x="33529" y="43200"/>
                      <a:pt x="21600" y="43200"/>
                    </a:cubicBezTo>
                    <a:cubicBezTo>
                      <a:pt x="9670" y="43200"/>
                      <a:pt x="0" y="33529"/>
                      <a:pt x="0" y="21600"/>
                    </a:cubicBezTo>
                    <a:cubicBezTo>
                      <a:pt x="-1" y="9707"/>
                      <a:pt x="9613" y="51"/>
                      <a:pt x="21506" y="0"/>
                    </a:cubicBezTo>
                  </a:path>
                  <a:path w="43200" h="43200" stroke="0" extrusionOk="0">
                    <a:moveTo>
                      <a:pt x="21881" y="1"/>
                    </a:moveTo>
                    <a:cubicBezTo>
                      <a:pt x="33699" y="155"/>
                      <a:pt x="43200" y="9780"/>
                      <a:pt x="43200" y="21600"/>
                    </a:cubicBezTo>
                    <a:cubicBezTo>
                      <a:pt x="43200" y="33529"/>
                      <a:pt x="33529" y="43200"/>
                      <a:pt x="21600" y="43200"/>
                    </a:cubicBezTo>
                    <a:cubicBezTo>
                      <a:pt x="9670" y="43200"/>
                      <a:pt x="0" y="33529"/>
                      <a:pt x="0" y="21600"/>
                    </a:cubicBezTo>
                    <a:cubicBezTo>
                      <a:pt x="-1" y="9707"/>
                      <a:pt x="9613" y="51"/>
                      <a:pt x="21506" y="0"/>
                    </a:cubicBezTo>
                    <a:lnTo>
                      <a:pt x="21600" y="21600"/>
                    </a:lnTo>
                    <a:close/>
                  </a:path>
                </a:pathLst>
              </a:custGeom>
              <a:solidFill>
                <a:srgbClr val="FF3300"/>
              </a:solidFill>
              <a:ln w="9525">
                <a:solidFill>
                  <a:srgbClr val="000000"/>
                </a:solidFill>
                <a:round/>
                <a:headEnd/>
                <a:tailEnd/>
              </a:ln>
            </p:spPr>
            <p:txBody>
              <a:bodyPr wrap="none" anchor="ctr"/>
              <a:lstStyle/>
              <a:p>
                <a:endParaRPr lang="en-US"/>
              </a:p>
            </p:txBody>
          </p:sp>
        </p:grpSp>
        <p:sp>
          <p:nvSpPr>
            <p:cNvPr id="73750" name="Line 217"/>
            <p:cNvSpPr>
              <a:spLocks noChangeShapeType="1"/>
            </p:cNvSpPr>
            <p:nvPr/>
          </p:nvSpPr>
          <p:spPr bwMode="auto">
            <a:xfrm>
              <a:off x="3784" y="3304"/>
              <a:ext cx="0" cy="464"/>
            </a:xfrm>
            <a:prstGeom prst="line">
              <a:avLst/>
            </a:prstGeom>
            <a:noFill/>
            <a:ln w="28575">
              <a:solidFill>
                <a:schemeClr val="bg1"/>
              </a:solidFill>
              <a:round/>
              <a:headEnd/>
              <a:tailEnd/>
            </a:ln>
          </p:spPr>
          <p:txBody>
            <a:bodyPr/>
            <a:lstStyle/>
            <a:p>
              <a:endParaRPr lang="en-US"/>
            </a:p>
          </p:txBody>
        </p:sp>
        <p:sp>
          <p:nvSpPr>
            <p:cNvPr id="73751" name="Line 218"/>
            <p:cNvSpPr>
              <a:spLocks noChangeShapeType="1"/>
            </p:cNvSpPr>
            <p:nvPr/>
          </p:nvSpPr>
          <p:spPr bwMode="auto">
            <a:xfrm rot="-5400000">
              <a:off x="3784" y="3304"/>
              <a:ext cx="0" cy="464"/>
            </a:xfrm>
            <a:prstGeom prst="line">
              <a:avLst/>
            </a:prstGeom>
            <a:noFill/>
            <a:ln w="28575">
              <a:solidFill>
                <a:schemeClr val="bg1"/>
              </a:solidFill>
              <a:round/>
              <a:headEnd/>
              <a:tailEnd/>
            </a:ln>
          </p:spPr>
          <p:txBody>
            <a:bodyPr/>
            <a:lstStyle/>
            <a:p>
              <a:endParaRPr lang="en-US"/>
            </a:p>
          </p:txBody>
        </p:sp>
      </p:grpSp>
      <p:sp>
        <p:nvSpPr>
          <p:cNvPr id="127201" name="Line 225"/>
          <p:cNvSpPr>
            <a:spLocks noChangeShapeType="1"/>
          </p:cNvSpPr>
          <p:nvPr/>
        </p:nvSpPr>
        <p:spPr bwMode="auto">
          <a:xfrm>
            <a:off x="5359400" y="4514850"/>
            <a:ext cx="0" cy="1362075"/>
          </a:xfrm>
          <a:prstGeom prst="line">
            <a:avLst/>
          </a:prstGeom>
          <a:noFill/>
          <a:ln w="19050">
            <a:solidFill>
              <a:srgbClr val="FF3300"/>
            </a:solidFill>
            <a:round/>
            <a:headEnd/>
            <a:tailEnd/>
          </a:ln>
        </p:spPr>
        <p:txBody>
          <a:bodyPr/>
          <a:lstStyle/>
          <a:p>
            <a:endParaRPr lang="en-US"/>
          </a:p>
        </p:txBody>
      </p:sp>
      <p:sp>
        <p:nvSpPr>
          <p:cNvPr id="127202" name="Line 226"/>
          <p:cNvSpPr>
            <a:spLocks noChangeShapeType="1"/>
          </p:cNvSpPr>
          <p:nvPr/>
        </p:nvSpPr>
        <p:spPr bwMode="auto">
          <a:xfrm>
            <a:off x="7105650" y="5143500"/>
            <a:ext cx="0" cy="723900"/>
          </a:xfrm>
          <a:prstGeom prst="line">
            <a:avLst/>
          </a:prstGeom>
          <a:noFill/>
          <a:ln w="19050">
            <a:solidFill>
              <a:srgbClr val="FF3300"/>
            </a:solidFill>
            <a:round/>
            <a:headEnd/>
            <a:tailEnd/>
          </a:ln>
        </p:spPr>
        <p:txBody>
          <a:bodyPr/>
          <a:lstStyle/>
          <a:p>
            <a:endParaRPr lang="en-US"/>
          </a:p>
        </p:txBody>
      </p:sp>
      <p:sp>
        <p:nvSpPr>
          <p:cNvPr id="127203" name="Line 227"/>
          <p:cNvSpPr>
            <a:spLocks noChangeShapeType="1"/>
          </p:cNvSpPr>
          <p:nvPr/>
        </p:nvSpPr>
        <p:spPr bwMode="auto">
          <a:xfrm>
            <a:off x="5353050" y="5724525"/>
            <a:ext cx="1743075" cy="0"/>
          </a:xfrm>
          <a:prstGeom prst="line">
            <a:avLst/>
          </a:prstGeom>
          <a:noFill/>
          <a:ln w="19050">
            <a:solidFill>
              <a:srgbClr val="FF3300"/>
            </a:solidFill>
            <a:round/>
            <a:headEnd/>
            <a:tailEnd type="triangle" w="med" len="med"/>
          </a:ln>
        </p:spPr>
        <p:txBody>
          <a:bodyPr/>
          <a:lstStyle/>
          <a:p>
            <a:endParaRPr lang="en-US"/>
          </a:p>
        </p:txBody>
      </p:sp>
      <p:sp>
        <p:nvSpPr>
          <p:cNvPr id="127204" name="Text Box 228"/>
          <p:cNvSpPr txBox="1">
            <a:spLocks noChangeArrowheads="1"/>
          </p:cNvSpPr>
          <p:nvPr/>
        </p:nvSpPr>
        <p:spPr bwMode="auto">
          <a:xfrm>
            <a:off x="5089525" y="5929313"/>
            <a:ext cx="2513013" cy="396875"/>
          </a:xfrm>
          <a:prstGeom prst="rect">
            <a:avLst/>
          </a:prstGeom>
          <a:noFill/>
          <a:ln w="9525">
            <a:noFill/>
            <a:miter lim="800000"/>
            <a:headEnd/>
            <a:tailEnd/>
          </a:ln>
        </p:spPr>
        <p:txBody>
          <a:bodyPr wrap="none">
            <a:spAutoFit/>
          </a:bodyPr>
          <a:lstStyle/>
          <a:p>
            <a:r>
              <a:rPr lang="en-US" sz="2000">
                <a:solidFill>
                  <a:srgbClr val="000000"/>
                </a:solidFill>
                <a:latin typeface="Arial" charset="0"/>
              </a:rPr>
              <a:t>Tool cutting distance</a:t>
            </a:r>
            <a:endParaRPr lang="th-TH" sz="2000">
              <a:solidFill>
                <a:srgbClr val="000000"/>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27124"/>
                                        </p:tgtEl>
                                        <p:attrNameLst>
                                          <p:attrName>style.visibility</p:attrName>
                                        </p:attrNameLst>
                                      </p:cBhvr>
                                      <p:to>
                                        <p:strVal val="visible"/>
                                      </p:to>
                                    </p:set>
                                    <p:animEffect transition="in" filter="wipe(left)">
                                      <p:cBhvr>
                                        <p:cTn id="19" dur="1000"/>
                                        <p:tgtEl>
                                          <p:spTgt spid="1271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7125"/>
                                        </p:tgtEl>
                                        <p:attrNameLst>
                                          <p:attrName>style.visibility</p:attrName>
                                        </p:attrNameLst>
                                      </p:cBhvr>
                                      <p:to>
                                        <p:strVal val="visible"/>
                                      </p:to>
                                    </p:set>
                                    <p:animEffect transition="in" filter="fade">
                                      <p:cBhvr>
                                        <p:cTn id="23" dur="1000"/>
                                        <p:tgtEl>
                                          <p:spTgt spid="1271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7165"/>
                                        </p:tgtEl>
                                        <p:attrNameLst>
                                          <p:attrName>style.visibility</p:attrName>
                                        </p:attrNameLst>
                                      </p:cBhvr>
                                      <p:to>
                                        <p:strVal val="visible"/>
                                      </p:to>
                                    </p:set>
                                    <p:animEffect transition="in" filter="fade">
                                      <p:cBhvr>
                                        <p:cTn id="33" dur="1000"/>
                                        <p:tgtEl>
                                          <p:spTgt spid="127165"/>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par>
                          <p:cTn id="43" fill="hold">
                            <p:stCondLst>
                              <p:cond delay="1000"/>
                            </p:stCondLst>
                            <p:childTnLst>
                              <p:par>
                                <p:cTn id="44" presetID="8" presetClass="emph" presetSubtype="0" repeatCount="indefinite" fill="hold" nodeType="afterEffect">
                                  <p:stCondLst>
                                    <p:cond delay="0"/>
                                  </p:stCondLst>
                                  <p:childTnLst>
                                    <p:animRot by="21600000">
                                      <p:cBhvr>
                                        <p:cTn id="45" dur="1000" fill="hold"/>
                                        <p:tgtEl>
                                          <p:spTgt spid="13"/>
                                        </p:tgtEl>
                                        <p:attrNameLst>
                                          <p:attrName>r</p:attrName>
                                        </p:attrNameLst>
                                      </p:cBhvr>
                                    </p:animRot>
                                  </p:childTnLst>
                                </p:cTn>
                              </p:par>
                            </p:childTnLst>
                          </p:cTn>
                        </p:par>
                        <p:par>
                          <p:cTn id="46" fill="hold">
                            <p:stCondLst>
                              <p:cond delay="2000"/>
                            </p:stCondLst>
                            <p:childTnLst>
                              <p:par>
                                <p:cTn id="47" presetID="63" presetClass="path" presetSubtype="0" fill="hold" nodeType="afterEffect">
                                  <p:stCondLst>
                                    <p:cond delay="0"/>
                                  </p:stCondLst>
                                  <p:childTnLst>
                                    <p:animMotion origin="layout" path="M -1.11111E-6 7.40741E-7 L 0.05 7.40741E-7 " pathEditMode="relative" rAng="0" ptsTypes="AA">
                                      <p:cBhvr>
                                        <p:cTn id="48" dur="2000" fill="hold"/>
                                        <p:tgtEl>
                                          <p:spTgt spid="13"/>
                                        </p:tgtEl>
                                        <p:attrNameLst>
                                          <p:attrName>ppt_x</p:attrName>
                                          <p:attrName>ppt_y</p:attrName>
                                        </p:attrNameLst>
                                      </p:cBhvr>
                                      <p:rCtr x="25" y="0"/>
                                    </p:animMotion>
                                  </p:childTnLst>
                                </p:cTn>
                              </p:par>
                            </p:childTnLst>
                          </p:cTn>
                        </p:par>
                        <p:par>
                          <p:cTn id="49" fill="hold">
                            <p:stCondLst>
                              <p:cond delay="4000"/>
                            </p:stCondLst>
                            <p:childTnLst>
                              <p:par>
                                <p:cTn id="50" presetID="64" presetClass="path" presetSubtype="0" fill="hold" nodeType="afterEffect">
                                  <p:stCondLst>
                                    <p:cond delay="0"/>
                                  </p:stCondLst>
                                  <p:childTnLst>
                                    <p:animMotion origin="layout" path="M 0.05 7.40741E-7 L 0.05 -0.35139 " pathEditMode="relative" rAng="0" ptsTypes="AA">
                                      <p:cBhvr>
                                        <p:cTn id="51" dur="3000" fill="hold"/>
                                        <p:tgtEl>
                                          <p:spTgt spid="13"/>
                                        </p:tgtEl>
                                        <p:attrNameLst>
                                          <p:attrName>ppt_x</p:attrName>
                                          <p:attrName>ppt_y</p:attrName>
                                        </p:attrNameLst>
                                      </p:cBhvr>
                                      <p:rCtr x="0" y="-176"/>
                                    </p:animMotion>
                                  </p:childTnLst>
                                </p:cTn>
                              </p:par>
                            </p:childTnLst>
                          </p:cTn>
                        </p:par>
                        <p:par>
                          <p:cTn id="52" fill="hold">
                            <p:stCondLst>
                              <p:cond delay="7000"/>
                            </p:stCondLst>
                            <p:childTnLst>
                              <p:par>
                                <p:cTn id="53" presetID="42" presetClass="path" presetSubtype="0" fill="hold" nodeType="afterEffect">
                                  <p:stCondLst>
                                    <p:cond delay="0"/>
                                  </p:stCondLst>
                                  <p:childTnLst>
                                    <p:animMotion origin="layout" path="M 0.05 -0.35139 L 0.04983 -0.18958 " pathEditMode="relative" rAng="0" ptsTypes="AA">
                                      <p:cBhvr>
                                        <p:cTn id="54" dur="3000" fill="hold"/>
                                        <p:tgtEl>
                                          <p:spTgt spid="13"/>
                                        </p:tgtEl>
                                        <p:attrNameLst>
                                          <p:attrName>ppt_x</p:attrName>
                                          <p:attrName>ppt_y</p:attrName>
                                        </p:attrNameLst>
                                      </p:cBhvr>
                                      <p:rCtr x="0" y="81"/>
                                    </p:animMotion>
                                  </p:childTnLst>
                                </p:cTn>
                              </p:par>
                            </p:childTnLst>
                          </p:cTn>
                        </p:par>
                        <p:par>
                          <p:cTn id="55" fill="hold">
                            <p:stCondLst>
                              <p:cond delay="10000"/>
                            </p:stCondLst>
                            <p:childTnLst>
                              <p:par>
                                <p:cTn id="56" presetID="22" presetClass="entr" presetSubtype="1" fill="hold" grpId="0" nodeType="afterEffect">
                                  <p:stCondLst>
                                    <p:cond delay="0"/>
                                  </p:stCondLst>
                                  <p:childTnLst>
                                    <p:set>
                                      <p:cBhvr>
                                        <p:cTn id="57" dur="1" fill="hold">
                                          <p:stCondLst>
                                            <p:cond delay="0"/>
                                          </p:stCondLst>
                                        </p:cTn>
                                        <p:tgtEl>
                                          <p:spTgt spid="127201"/>
                                        </p:tgtEl>
                                        <p:attrNameLst>
                                          <p:attrName>style.visibility</p:attrName>
                                        </p:attrNameLst>
                                      </p:cBhvr>
                                      <p:to>
                                        <p:strVal val="visible"/>
                                      </p:to>
                                    </p:set>
                                    <p:animEffect transition="in" filter="wipe(up)">
                                      <p:cBhvr>
                                        <p:cTn id="58" dur="1000"/>
                                        <p:tgtEl>
                                          <p:spTgt spid="127201"/>
                                        </p:tgtEl>
                                      </p:cBhvr>
                                    </p:animEffect>
                                  </p:childTnLst>
                                </p:cTn>
                              </p:par>
                            </p:childTnLst>
                          </p:cTn>
                        </p:par>
                      </p:childTnLst>
                    </p:cTn>
                  </p:par>
                  <p:par>
                    <p:cTn id="59" fill="hold">
                      <p:stCondLst>
                        <p:cond delay="indefinite"/>
                      </p:stCondLst>
                      <p:childTnLst>
                        <p:par>
                          <p:cTn id="60" fill="hold">
                            <p:stCondLst>
                              <p:cond delay="0"/>
                            </p:stCondLst>
                            <p:childTnLst>
                              <p:par>
                                <p:cTn id="61" presetID="63" presetClass="path" presetSubtype="0" fill="hold" nodeType="clickEffect">
                                  <p:stCondLst>
                                    <p:cond delay="0"/>
                                  </p:stCondLst>
                                  <p:childTnLst>
                                    <p:animMotion origin="layout" path="M 0.04983 -0.18958 L 0.24046 -0.18958 " pathEditMode="relative" rAng="0" ptsTypes="AA">
                                      <p:cBhvr>
                                        <p:cTn id="62" dur="3000" fill="hold"/>
                                        <p:tgtEl>
                                          <p:spTgt spid="13"/>
                                        </p:tgtEl>
                                        <p:attrNameLst>
                                          <p:attrName>ppt_x</p:attrName>
                                          <p:attrName>ppt_y</p:attrName>
                                        </p:attrNameLst>
                                      </p:cBhvr>
                                      <p:rCtr x="95" y="0"/>
                                    </p:animMotion>
                                  </p:childTnLst>
                                </p:cTn>
                              </p:par>
                              <p:par>
                                <p:cTn id="63" presetID="22" presetClass="entr" presetSubtype="8" fill="hold" nodeType="withEffect">
                                  <p:stCondLst>
                                    <p:cond delay="40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3200"/>
                                        <p:tgtEl>
                                          <p:spTgt spid="1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27203"/>
                                        </p:tgtEl>
                                        <p:attrNameLst>
                                          <p:attrName>style.visibility</p:attrName>
                                        </p:attrNameLst>
                                      </p:cBhvr>
                                      <p:to>
                                        <p:strVal val="visible"/>
                                      </p:to>
                                    </p:set>
                                    <p:animEffect transition="in" filter="wipe(left)">
                                      <p:cBhvr>
                                        <p:cTn id="68" dur="3000"/>
                                        <p:tgtEl>
                                          <p:spTgt spid="12720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13"/>
                                        </p:tgtEl>
                                      </p:cBhvr>
                                    </p:animEffect>
                                    <p:set>
                                      <p:cBhvr>
                                        <p:cTn id="73" dur="1" fill="hold">
                                          <p:stCondLst>
                                            <p:cond delay="999"/>
                                          </p:stCondLst>
                                        </p:cTn>
                                        <p:tgtEl>
                                          <p:spTgt spid="13"/>
                                        </p:tgtEl>
                                        <p:attrNameLst>
                                          <p:attrName>style.visibility</p:attrName>
                                        </p:attrNameLst>
                                      </p:cBhvr>
                                      <p:to>
                                        <p:strVal val="hidden"/>
                                      </p:to>
                                    </p:se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childTnLst>
                                </p:cTn>
                              </p:par>
                            </p:childTnLst>
                          </p:cTn>
                        </p:par>
                        <p:par>
                          <p:cTn id="78" fill="hold">
                            <p:stCondLst>
                              <p:cond delay="2000"/>
                            </p:stCondLst>
                            <p:childTnLst>
                              <p:par>
                                <p:cTn id="79" presetID="22" presetClass="entr" presetSubtype="1" fill="hold" grpId="0" nodeType="afterEffect">
                                  <p:stCondLst>
                                    <p:cond delay="0"/>
                                  </p:stCondLst>
                                  <p:childTnLst>
                                    <p:set>
                                      <p:cBhvr>
                                        <p:cTn id="80" dur="1" fill="hold">
                                          <p:stCondLst>
                                            <p:cond delay="0"/>
                                          </p:stCondLst>
                                        </p:cTn>
                                        <p:tgtEl>
                                          <p:spTgt spid="127202"/>
                                        </p:tgtEl>
                                        <p:attrNameLst>
                                          <p:attrName>style.visibility</p:attrName>
                                        </p:attrNameLst>
                                      </p:cBhvr>
                                      <p:to>
                                        <p:strVal val="visible"/>
                                      </p:to>
                                    </p:set>
                                    <p:animEffect transition="in" filter="wipe(up)">
                                      <p:cBhvr>
                                        <p:cTn id="81" dur="1000"/>
                                        <p:tgtEl>
                                          <p:spTgt spid="127202"/>
                                        </p:tgtEl>
                                      </p:cBhvr>
                                    </p:animEffect>
                                  </p:childTnLst>
                                </p:cTn>
                              </p:par>
                            </p:childTnLst>
                          </p:cTn>
                        </p:par>
                        <p:par>
                          <p:cTn id="82" fill="hold">
                            <p:stCondLst>
                              <p:cond delay="3000"/>
                            </p:stCondLst>
                            <p:childTnLst>
                              <p:par>
                                <p:cTn id="83" presetID="47" presetClass="entr" presetSubtype="0" fill="hold" grpId="0" nodeType="afterEffect">
                                  <p:stCondLst>
                                    <p:cond delay="0"/>
                                  </p:stCondLst>
                                  <p:childTnLst>
                                    <p:set>
                                      <p:cBhvr>
                                        <p:cTn id="84" dur="1" fill="hold">
                                          <p:stCondLst>
                                            <p:cond delay="0"/>
                                          </p:stCondLst>
                                        </p:cTn>
                                        <p:tgtEl>
                                          <p:spTgt spid="127204"/>
                                        </p:tgtEl>
                                        <p:attrNameLst>
                                          <p:attrName>style.visibility</p:attrName>
                                        </p:attrNameLst>
                                      </p:cBhvr>
                                      <p:to>
                                        <p:strVal val="visible"/>
                                      </p:to>
                                    </p:set>
                                    <p:animEffect transition="in" filter="fade">
                                      <p:cBhvr>
                                        <p:cTn id="85" dur="1000"/>
                                        <p:tgtEl>
                                          <p:spTgt spid="127204"/>
                                        </p:tgtEl>
                                      </p:cBhvr>
                                    </p:animEffect>
                                    <p:anim calcmode="lin" valueType="num">
                                      <p:cBhvr>
                                        <p:cTn id="86" dur="1000" fill="hold"/>
                                        <p:tgtEl>
                                          <p:spTgt spid="127204"/>
                                        </p:tgtEl>
                                        <p:attrNameLst>
                                          <p:attrName>ppt_x</p:attrName>
                                        </p:attrNameLst>
                                      </p:cBhvr>
                                      <p:tavLst>
                                        <p:tav tm="0">
                                          <p:val>
                                            <p:strVal val="#ppt_x"/>
                                          </p:val>
                                        </p:tav>
                                        <p:tav tm="100000">
                                          <p:val>
                                            <p:strVal val="#ppt_x"/>
                                          </p:val>
                                        </p:tav>
                                      </p:tavLst>
                                    </p:anim>
                                    <p:anim calcmode="lin" valueType="num">
                                      <p:cBhvr>
                                        <p:cTn id="87" dur="1000" fill="hold"/>
                                        <p:tgtEl>
                                          <p:spTgt spid="12720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3" presetClass="path" presetSubtype="0" accel="50000" decel="50000" fill="hold" grpId="1" nodeType="clickEffect">
                                  <p:stCondLst>
                                    <p:cond delay="0"/>
                                  </p:stCondLst>
                                  <p:childTnLst>
                                    <p:animMotion origin="layout" path="M 8.33333E-7 -2.22222E-6 L 0.0375 -2.22222E-6 " pathEditMode="relative" rAng="0" ptsTypes="AA">
                                      <p:cBhvr>
                                        <p:cTn id="91" dur="2000" fill="hold"/>
                                        <p:tgtEl>
                                          <p:spTgt spid="127203"/>
                                        </p:tgtEl>
                                        <p:attrNameLst>
                                          <p:attrName>ppt_x</p:attrName>
                                          <p:attrName>ppt_y</p:attrName>
                                        </p:attrNameLst>
                                      </p:cBhvr>
                                      <p:rCtr x="19" y="0"/>
                                    </p:animMotion>
                                  </p:childTnLst>
                                </p:cTn>
                              </p:par>
                              <p:par>
                                <p:cTn id="92" presetID="63" presetClass="path" presetSubtype="0" accel="50000" decel="50000" fill="hold" grpId="1" nodeType="withEffect">
                                  <p:stCondLst>
                                    <p:cond delay="0"/>
                                  </p:stCondLst>
                                  <p:childTnLst>
                                    <p:animMotion origin="layout" path="M -1.11111E-6 7.40741E-7 L 0.04063 7.40741E-7 " pathEditMode="relative" rAng="0" ptsTypes="AA">
                                      <p:cBhvr>
                                        <p:cTn id="93" dur="2000" fill="hold"/>
                                        <p:tgtEl>
                                          <p:spTgt spid="127201"/>
                                        </p:tgtEl>
                                        <p:attrNameLst>
                                          <p:attrName>ppt_x</p:attrName>
                                          <p:attrName>ppt_y</p:attrName>
                                        </p:attrNameLst>
                                      </p:cBhvr>
                                      <p:rCtr x="20" y="0"/>
                                    </p:animMotion>
                                  </p:childTnLst>
                                </p:cTn>
                              </p:par>
                              <p:par>
                                <p:cTn id="94" presetID="63" presetClass="path" presetSubtype="0" accel="50000" decel="50000" fill="hold" grpId="1" nodeType="withEffect">
                                  <p:stCondLst>
                                    <p:cond delay="0"/>
                                  </p:stCondLst>
                                  <p:childTnLst>
                                    <p:animMotion origin="layout" path="M -3.33333E-6 2.22222E-6 L 0.0375 2.22222E-6 " pathEditMode="relative" rAng="0" ptsTypes="AA">
                                      <p:cBhvr>
                                        <p:cTn id="95" dur="2000" fill="hold"/>
                                        <p:tgtEl>
                                          <p:spTgt spid="127202"/>
                                        </p:tgtEl>
                                        <p:attrNameLst>
                                          <p:attrName>ppt_x</p:attrName>
                                          <p:attrName>ppt_y</p:attrName>
                                        </p:attrNameLst>
                                      </p:cBhvr>
                                      <p:rCtr x="19" y="0"/>
                                    </p:animMotion>
                                  </p:childTnLst>
                                </p:cTn>
                              </p:par>
                            </p:childTnLst>
                          </p:cTn>
                        </p:par>
                        <p:par>
                          <p:cTn id="96" fill="hold">
                            <p:stCondLst>
                              <p:cond delay="2000"/>
                            </p:stCondLst>
                            <p:childTnLst>
                              <p:par>
                                <p:cTn id="97" presetID="10" presetClass="entr" presetSubtype="0" fill="hold" nodeType="after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24" grpId="0" animBg="1"/>
      <p:bldP spid="127125" grpId="0"/>
      <p:bldP spid="127165" grpId="0" animBg="1"/>
      <p:bldP spid="127201" grpId="0" animBg="1"/>
      <p:bldP spid="127201" grpId="1" animBg="1"/>
      <p:bldP spid="127202" grpId="0" animBg="1"/>
      <p:bldP spid="127202" grpId="1" animBg="1"/>
      <p:bldP spid="127203" grpId="0" animBg="1"/>
      <p:bldP spid="127203" grpId="1" animBg="1"/>
      <p:bldP spid="12720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276" name="Picture 276" descr="assem1"/>
          <p:cNvPicPr>
            <a:picLocks noChangeAspect="1" noChangeArrowheads="1"/>
          </p:cNvPicPr>
          <p:nvPr/>
        </p:nvPicPr>
        <p:blipFill>
          <a:blip r:embed="rId2"/>
          <a:srcRect/>
          <a:stretch>
            <a:fillRect/>
          </a:stretch>
        </p:blipFill>
        <p:spPr bwMode="auto">
          <a:xfrm>
            <a:off x="5994400" y="2705100"/>
            <a:ext cx="2595563" cy="1881188"/>
          </a:xfrm>
          <a:prstGeom prst="rect">
            <a:avLst/>
          </a:prstGeom>
          <a:noFill/>
          <a:ln w="9525">
            <a:noFill/>
            <a:miter lim="800000"/>
            <a:headEnd/>
            <a:tailEnd/>
          </a:ln>
        </p:spPr>
      </p:pic>
      <p:sp>
        <p:nvSpPr>
          <p:cNvPr id="7475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ROUNDED-END  SHAPES</a:t>
            </a:r>
          </a:p>
        </p:txBody>
      </p:sp>
      <p:sp>
        <p:nvSpPr>
          <p:cNvPr id="128005" name="Rectangle 5"/>
          <p:cNvSpPr>
            <a:spLocks noChangeArrowheads="1"/>
          </p:cNvSpPr>
          <p:nvPr/>
        </p:nvSpPr>
        <p:spPr bwMode="auto">
          <a:xfrm>
            <a:off x="444500" y="990600"/>
            <a:ext cx="8407400" cy="1555750"/>
          </a:xfrm>
          <a:prstGeom prst="rect">
            <a:avLst/>
          </a:prstGeom>
          <a:solidFill>
            <a:srgbClr val="FFFF99"/>
          </a:solidFill>
          <a:ln w="9525">
            <a:noFill/>
            <a:miter lim="800000"/>
            <a:headEnd/>
            <a:tailEnd/>
          </a:ln>
        </p:spPr>
        <p:txBody>
          <a:bodyPr wrap="none" anchor="ctr"/>
          <a:lstStyle/>
          <a:p>
            <a:endParaRPr lang="en-US"/>
          </a:p>
        </p:txBody>
      </p:sp>
      <p:grpSp>
        <p:nvGrpSpPr>
          <p:cNvPr id="2" name="Group 91"/>
          <p:cNvGrpSpPr>
            <a:grpSpLocks/>
          </p:cNvGrpSpPr>
          <p:nvPr/>
        </p:nvGrpSpPr>
        <p:grpSpPr bwMode="auto">
          <a:xfrm>
            <a:off x="600075" y="1003300"/>
            <a:ext cx="8307388" cy="1514475"/>
            <a:chOff x="378" y="632"/>
            <a:chExt cx="5233" cy="954"/>
          </a:xfrm>
        </p:grpSpPr>
        <p:sp>
          <p:nvSpPr>
            <p:cNvPr id="74813" name="Text Box 6"/>
            <p:cNvSpPr txBox="1">
              <a:spLocks noChangeArrowheads="1"/>
            </p:cNvSpPr>
            <p:nvPr/>
          </p:nvSpPr>
          <p:spPr bwMode="auto">
            <a:xfrm>
              <a:off x="607" y="632"/>
              <a:ext cx="5004" cy="954"/>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Dimensioned according to the </a:t>
              </a:r>
              <a:r>
                <a:rPr lang="en-US" sz="2800" b="1">
                  <a:solidFill>
                    <a:schemeClr val="accent2"/>
                  </a:solidFill>
                  <a:latin typeface="Arial" charset="0"/>
                  <a:cs typeface="Arial" charset="0"/>
                </a:rPr>
                <a:t>standard sizes</a:t>
              </a:r>
              <a:r>
                <a:rPr lang="en-US" sz="2800">
                  <a:solidFill>
                    <a:srgbClr val="000000"/>
                  </a:solidFill>
                  <a:latin typeface="Arial" charset="0"/>
                  <a:cs typeface="Arial" charset="0"/>
                </a:rPr>
                <a:t> of</a:t>
              </a:r>
            </a:p>
            <a:p>
              <a:r>
                <a:rPr lang="en-US" sz="2800">
                  <a:solidFill>
                    <a:srgbClr val="000000"/>
                  </a:solidFill>
                  <a:latin typeface="Arial" charset="0"/>
                  <a:cs typeface="Arial" charset="0"/>
                </a:rPr>
                <a:t>another part to be assembled or manufacturing </a:t>
              </a:r>
            </a:p>
            <a:p>
              <a:r>
                <a:rPr lang="en-US" sz="2800">
                  <a:solidFill>
                    <a:srgbClr val="000000"/>
                  </a:solidFill>
                  <a:latin typeface="Arial" charset="0"/>
                  <a:cs typeface="Arial" charset="0"/>
                </a:rPr>
                <a:t>method used.</a:t>
              </a:r>
            </a:p>
          </p:txBody>
        </p:sp>
        <p:sp>
          <p:nvSpPr>
            <p:cNvPr id="128007" name="Rectangle 7"/>
            <p:cNvSpPr>
              <a:spLocks noChangeArrowheads="1"/>
            </p:cNvSpPr>
            <p:nvPr/>
          </p:nvSpPr>
          <p:spPr bwMode="auto">
            <a:xfrm>
              <a:off x="37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a:p>
          </p:txBody>
        </p:sp>
      </p:grpSp>
      <p:grpSp>
        <p:nvGrpSpPr>
          <p:cNvPr id="3" name="Group 90"/>
          <p:cNvGrpSpPr>
            <a:grpSpLocks/>
          </p:cNvGrpSpPr>
          <p:nvPr/>
        </p:nvGrpSpPr>
        <p:grpSpPr bwMode="auto">
          <a:xfrm>
            <a:off x="1385888" y="3448050"/>
            <a:ext cx="1438275" cy="1295400"/>
            <a:chOff x="2052" y="2088"/>
            <a:chExt cx="906" cy="816"/>
          </a:xfrm>
        </p:grpSpPr>
        <p:sp>
          <p:nvSpPr>
            <p:cNvPr id="74809" name="Line 84"/>
            <p:cNvSpPr>
              <a:spLocks noChangeShapeType="1"/>
            </p:cNvSpPr>
            <p:nvPr/>
          </p:nvSpPr>
          <p:spPr bwMode="auto">
            <a:xfrm>
              <a:off x="2070" y="2088"/>
              <a:ext cx="0" cy="816"/>
            </a:xfrm>
            <a:prstGeom prst="line">
              <a:avLst/>
            </a:prstGeom>
            <a:noFill/>
            <a:ln w="19050">
              <a:solidFill>
                <a:schemeClr val="accent2"/>
              </a:solidFill>
              <a:round/>
              <a:headEnd/>
              <a:tailEnd/>
            </a:ln>
          </p:spPr>
          <p:txBody>
            <a:bodyPr/>
            <a:lstStyle/>
            <a:p>
              <a:endParaRPr lang="en-US"/>
            </a:p>
          </p:txBody>
        </p:sp>
        <p:sp>
          <p:nvSpPr>
            <p:cNvPr id="74810" name="Line 85"/>
            <p:cNvSpPr>
              <a:spLocks noChangeShapeType="1"/>
            </p:cNvSpPr>
            <p:nvPr/>
          </p:nvSpPr>
          <p:spPr bwMode="auto">
            <a:xfrm>
              <a:off x="2940" y="2088"/>
              <a:ext cx="0" cy="808"/>
            </a:xfrm>
            <a:prstGeom prst="line">
              <a:avLst/>
            </a:prstGeom>
            <a:noFill/>
            <a:ln w="19050">
              <a:solidFill>
                <a:schemeClr val="accent2"/>
              </a:solidFill>
              <a:round/>
              <a:headEnd/>
              <a:tailEnd/>
            </a:ln>
          </p:spPr>
          <p:txBody>
            <a:bodyPr/>
            <a:lstStyle/>
            <a:p>
              <a:endParaRPr lang="en-US"/>
            </a:p>
          </p:txBody>
        </p:sp>
        <p:sp>
          <p:nvSpPr>
            <p:cNvPr id="74811" name="Line 86"/>
            <p:cNvSpPr>
              <a:spLocks noChangeShapeType="1"/>
            </p:cNvSpPr>
            <p:nvPr/>
          </p:nvSpPr>
          <p:spPr bwMode="auto">
            <a:xfrm>
              <a:off x="2052" y="2829"/>
              <a:ext cx="906" cy="0"/>
            </a:xfrm>
            <a:prstGeom prst="line">
              <a:avLst/>
            </a:prstGeom>
            <a:noFill/>
            <a:ln w="19050">
              <a:solidFill>
                <a:schemeClr val="accent2"/>
              </a:solidFill>
              <a:round/>
              <a:headEnd type="arrow" w="sm" len="lg"/>
              <a:tailEnd type="arrow" w="sm" len="lg"/>
            </a:ln>
          </p:spPr>
          <p:txBody>
            <a:bodyPr/>
            <a:lstStyle/>
            <a:p>
              <a:endParaRPr lang="en-US"/>
            </a:p>
          </p:txBody>
        </p:sp>
        <p:sp>
          <p:nvSpPr>
            <p:cNvPr id="74812" name="Rectangle 87"/>
            <p:cNvSpPr>
              <a:spLocks noChangeArrowheads="1"/>
            </p:cNvSpPr>
            <p:nvPr/>
          </p:nvSpPr>
          <p:spPr bwMode="auto">
            <a:xfrm>
              <a:off x="2350" y="2602"/>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25</a:t>
              </a:r>
              <a:endParaRPr lang="th-TH" sz="2000">
                <a:solidFill>
                  <a:srgbClr val="000000"/>
                </a:solidFill>
                <a:latin typeface="Arial" charset="0"/>
              </a:endParaRPr>
            </a:p>
          </p:txBody>
        </p:sp>
      </p:grpSp>
      <p:grpSp>
        <p:nvGrpSpPr>
          <p:cNvPr id="4" name="Group 223"/>
          <p:cNvGrpSpPr>
            <a:grpSpLocks/>
          </p:cNvGrpSpPr>
          <p:nvPr/>
        </p:nvGrpSpPr>
        <p:grpSpPr bwMode="auto">
          <a:xfrm>
            <a:off x="612775" y="2603500"/>
            <a:ext cx="3008313" cy="4002088"/>
            <a:chOff x="1977" y="1640"/>
            <a:chExt cx="1895" cy="2521"/>
          </a:xfrm>
        </p:grpSpPr>
        <p:grpSp>
          <p:nvGrpSpPr>
            <p:cNvPr id="74764" name="Group 224"/>
            <p:cNvGrpSpPr>
              <a:grpSpLocks/>
            </p:cNvGrpSpPr>
            <p:nvPr/>
          </p:nvGrpSpPr>
          <p:grpSpPr bwMode="auto">
            <a:xfrm>
              <a:off x="1977" y="1640"/>
              <a:ext cx="1889" cy="901"/>
              <a:chOff x="1977" y="1640"/>
              <a:chExt cx="1889" cy="901"/>
            </a:xfrm>
          </p:grpSpPr>
          <p:sp>
            <p:nvSpPr>
              <p:cNvPr id="74788" name="Freeform 225"/>
              <p:cNvSpPr>
                <a:spLocks/>
              </p:cNvSpPr>
              <p:nvPr/>
            </p:nvSpPr>
            <p:spPr bwMode="auto">
              <a:xfrm flipH="1">
                <a:off x="2135" y="1646"/>
                <a:ext cx="753" cy="889"/>
              </a:xfrm>
              <a:custGeom>
                <a:avLst/>
                <a:gdLst>
                  <a:gd name="T0" fmla="*/ 277083 w 536"/>
                  <a:gd name="T1" fmla="*/ 0 h 636"/>
                  <a:gd name="T2" fmla="*/ 342042 w 536"/>
                  <a:gd name="T3" fmla="*/ 55495 h 636"/>
                  <a:gd name="T4" fmla="*/ 342042 w 536"/>
                  <a:gd name="T5" fmla="*/ 313233 h 636"/>
                  <a:gd name="T6" fmla="*/ 280716 w 536"/>
                  <a:gd name="T7" fmla="*/ 368911 h 636"/>
                  <a:gd name="T8" fmla="*/ 0 w 536"/>
                  <a:gd name="T9" fmla="*/ 367421 h 636"/>
                  <a:gd name="T10" fmla="*/ 0 60000 65536"/>
                  <a:gd name="T11" fmla="*/ 0 60000 65536"/>
                  <a:gd name="T12" fmla="*/ 0 60000 65536"/>
                  <a:gd name="T13" fmla="*/ 0 60000 65536"/>
                  <a:gd name="T14" fmla="*/ 0 60000 65536"/>
                  <a:gd name="T15" fmla="*/ 0 w 536"/>
                  <a:gd name="T16" fmla="*/ 0 h 636"/>
                  <a:gd name="T17" fmla="*/ 536 w 536"/>
                  <a:gd name="T18" fmla="*/ 636 h 636"/>
                </a:gdLst>
                <a:ahLst/>
                <a:cxnLst>
                  <a:cxn ang="T10">
                    <a:pos x="T0" y="T1"/>
                  </a:cxn>
                  <a:cxn ang="T11">
                    <a:pos x="T2" y="T3"/>
                  </a:cxn>
                  <a:cxn ang="T12">
                    <a:pos x="T4" y="T5"/>
                  </a:cxn>
                  <a:cxn ang="T13">
                    <a:pos x="T6" y="T7"/>
                  </a:cxn>
                  <a:cxn ang="T14">
                    <a:pos x="T8" y="T9"/>
                  </a:cxn>
                </a:cxnLst>
                <a:rect l="T15" t="T16" r="T17" b="T18"/>
                <a:pathLst>
                  <a:path w="536" h="636">
                    <a:moveTo>
                      <a:pt x="434" y="0"/>
                    </a:moveTo>
                    <a:lnTo>
                      <a:pt x="536" y="96"/>
                    </a:lnTo>
                    <a:lnTo>
                      <a:pt x="536" y="540"/>
                    </a:lnTo>
                    <a:lnTo>
                      <a:pt x="440" y="636"/>
                    </a:lnTo>
                    <a:lnTo>
                      <a:pt x="0" y="634"/>
                    </a:lnTo>
                  </a:path>
                </a:pathLst>
              </a:custGeom>
              <a:noFill/>
              <a:ln w="38100">
                <a:solidFill>
                  <a:srgbClr val="000000"/>
                </a:solidFill>
                <a:round/>
                <a:headEnd/>
                <a:tailEnd/>
              </a:ln>
            </p:spPr>
            <p:txBody>
              <a:bodyPr/>
              <a:lstStyle/>
              <a:p>
                <a:endParaRPr lang="en-US"/>
              </a:p>
            </p:txBody>
          </p:sp>
          <p:sp>
            <p:nvSpPr>
              <p:cNvPr id="74789" name="Line 226"/>
              <p:cNvSpPr>
                <a:spLocks noChangeShapeType="1"/>
              </p:cNvSpPr>
              <p:nvPr/>
            </p:nvSpPr>
            <p:spPr bwMode="auto">
              <a:xfrm flipH="1">
                <a:off x="2270" y="1646"/>
                <a:ext cx="1344" cy="0"/>
              </a:xfrm>
              <a:prstGeom prst="line">
                <a:avLst/>
              </a:prstGeom>
              <a:noFill/>
              <a:ln w="38100">
                <a:solidFill>
                  <a:srgbClr val="000000"/>
                </a:solidFill>
                <a:round/>
                <a:headEnd/>
                <a:tailEnd/>
              </a:ln>
            </p:spPr>
            <p:txBody>
              <a:bodyPr/>
              <a:lstStyle/>
              <a:p>
                <a:endParaRPr lang="en-US"/>
              </a:p>
            </p:txBody>
          </p:sp>
          <p:sp>
            <p:nvSpPr>
              <p:cNvPr id="74790" name="Line 227"/>
              <p:cNvSpPr>
                <a:spLocks noChangeShapeType="1"/>
              </p:cNvSpPr>
              <p:nvPr/>
            </p:nvSpPr>
            <p:spPr bwMode="auto">
              <a:xfrm flipH="1" flipV="1">
                <a:off x="2278" y="1646"/>
                <a:ext cx="0" cy="895"/>
              </a:xfrm>
              <a:prstGeom prst="line">
                <a:avLst/>
              </a:prstGeom>
              <a:noFill/>
              <a:ln w="38100">
                <a:solidFill>
                  <a:srgbClr val="000000"/>
                </a:solidFill>
                <a:round/>
                <a:headEnd/>
                <a:tailEnd/>
              </a:ln>
            </p:spPr>
            <p:txBody>
              <a:bodyPr/>
              <a:lstStyle/>
              <a:p>
                <a:endParaRPr lang="en-US"/>
              </a:p>
            </p:txBody>
          </p:sp>
          <p:sp>
            <p:nvSpPr>
              <p:cNvPr id="74791" name="Line 228"/>
              <p:cNvSpPr>
                <a:spLocks noChangeShapeType="1"/>
              </p:cNvSpPr>
              <p:nvPr/>
            </p:nvSpPr>
            <p:spPr bwMode="auto">
              <a:xfrm flipH="1">
                <a:off x="1977" y="2089"/>
                <a:ext cx="529" cy="0"/>
              </a:xfrm>
              <a:prstGeom prst="line">
                <a:avLst/>
              </a:prstGeom>
              <a:noFill/>
              <a:ln w="19050">
                <a:solidFill>
                  <a:srgbClr val="000000"/>
                </a:solidFill>
                <a:round/>
                <a:headEnd/>
                <a:tailEnd/>
              </a:ln>
            </p:spPr>
            <p:txBody>
              <a:bodyPr/>
              <a:lstStyle/>
              <a:p>
                <a:endParaRPr lang="en-US"/>
              </a:p>
            </p:txBody>
          </p:sp>
          <p:sp>
            <p:nvSpPr>
              <p:cNvPr id="74792" name="Oval 229" descr="Light upward diagonal"/>
              <p:cNvSpPr>
                <a:spLocks noChangeArrowheads="1"/>
              </p:cNvSpPr>
              <p:nvPr/>
            </p:nvSpPr>
            <p:spPr bwMode="auto">
              <a:xfrm flipH="1">
                <a:off x="3505" y="2086"/>
                <a:ext cx="204" cy="444"/>
              </a:xfrm>
              <a:prstGeom prst="ellipse">
                <a:avLst/>
              </a:prstGeom>
              <a:pattFill prst="ltUpDiag">
                <a:fgClr>
                  <a:srgbClr val="000000"/>
                </a:fgClr>
                <a:bgClr>
                  <a:schemeClr val="bg1"/>
                </a:bgClr>
              </a:pattFill>
              <a:ln w="19050">
                <a:solidFill>
                  <a:srgbClr val="000000"/>
                </a:solidFill>
                <a:round/>
                <a:headEnd/>
                <a:tailEnd/>
              </a:ln>
            </p:spPr>
            <p:txBody>
              <a:bodyPr wrap="none" anchor="ctr"/>
              <a:lstStyle/>
              <a:p>
                <a:endParaRPr lang="en-US"/>
              </a:p>
            </p:txBody>
          </p:sp>
          <p:sp>
            <p:nvSpPr>
              <p:cNvPr id="74793" name="Freeform 230"/>
              <p:cNvSpPr>
                <a:spLocks/>
              </p:cNvSpPr>
              <p:nvPr/>
            </p:nvSpPr>
            <p:spPr bwMode="auto">
              <a:xfrm flipH="1">
                <a:off x="3503" y="1640"/>
                <a:ext cx="209" cy="894"/>
              </a:xfrm>
              <a:custGeom>
                <a:avLst/>
                <a:gdLst>
                  <a:gd name="T0" fmla="*/ 110 w 209"/>
                  <a:gd name="T1" fmla="*/ 379 h 902"/>
                  <a:gd name="T2" fmla="*/ 58 w 209"/>
                  <a:gd name="T3" fmla="*/ 402 h 902"/>
                  <a:gd name="T4" fmla="*/ 9 w 209"/>
                  <a:gd name="T5" fmla="*/ 500 h 902"/>
                  <a:gd name="T6" fmla="*/ 3 w 209"/>
                  <a:gd name="T7" fmla="*/ 600 h 902"/>
                  <a:gd name="T8" fmla="*/ 28 w 209"/>
                  <a:gd name="T9" fmla="*/ 698 h 902"/>
                  <a:gd name="T10" fmla="*/ 63 w 209"/>
                  <a:gd name="T11" fmla="*/ 744 h 902"/>
                  <a:gd name="T12" fmla="*/ 114 w 209"/>
                  <a:gd name="T13" fmla="*/ 760 h 902"/>
                  <a:gd name="T14" fmla="*/ 162 w 209"/>
                  <a:gd name="T15" fmla="*/ 731 h 902"/>
                  <a:gd name="T16" fmla="*/ 202 w 209"/>
                  <a:gd name="T17" fmla="*/ 655 h 902"/>
                  <a:gd name="T18" fmla="*/ 204 w 209"/>
                  <a:gd name="T19" fmla="*/ 543 h 902"/>
                  <a:gd name="T20" fmla="*/ 180 w 209"/>
                  <a:gd name="T21" fmla="*/ 452 h 902"/>
                  <a:gd name="T22" fmla="*/ 144 w 209"/>
                  <a:gd name="T23" fmla="*/ 396 h 902"/>
                  <a:gd name="T24" fmla="*/ 78 w 209"/>
                  <a:gd name="T25" fmla="*/ 356 h 902"/>
                  <a:gd name="T26" fmla="*/ 32 w 209"/>
                  <a:gd name="T27" fmla="*/ 289 h 902"/>
                  <a:gd name="T28" fmla="*/ 12 w 209"/>
                  <a:gd name="T29" fmla="*/ 226 h 902"/>
                  <a:gd name="T30" fmla="*/ 12 w 209"/>
                  <a:gd name="T31" fmla="*/ 151 h 902"/>
                  <a:gd name="T32" fmla="*/ 39 w 209"/>
                  <a:gd name="T33" fmla="*/ 56 h 902"/>
                  <a:gd name="T34" fmla="*/ 102 w 209"/>
                  <a:gd name="T35" fmla="*/ 0 h 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902"/>
                  <a:gd name="T56" fmla="*/ 209 w 209"/>
                  <a:gd name="T57" fmla="*/ 902 h 9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902">
                    <a:moveTo>
                      <a:pt x="110" y="450"/>
                    </a:moveTo>
                    <a:cubicBezTo>
                      <a:pt x="101" y="455"/>
                      <a:pt x="75" y="454"/>
                      <a:pt x="58" y="478"/>
                    </a:cubicBezTo>
                    <a:cubicBezTo>
                      <a:pt x="41" y="502"/>
                      <a:pt x="18" y="555"/>
                      <a:pt x="9" y="594"/>
                    </a:cubicBezTo>
                    <a:cubicBezTo>
                      <a:pt x="0" y="633"/>
                      <a:pt x="0" y="672"/>
                      <a:pt x="3" y="711"/>
                    </a:cubicBezTo>
                    <a:cubicBezTo>
                      <a:pt x="6" y="750"/>
                      <a:pt x="18" y="798"/>
                      <a:pt x="28" y="826"/>
                    </a:cubicBezTo>
                    <a:cubicBezTo>
                      <a:pt x="38" y="854"/>
                      <a:pt x="49" y="870"/>
                      <a:pt x="63" y="882"/>
                    </a:cubicBezTo>
                    <a:cubicBezTo>
                      <a:pt x="77" y="894"/>
                      <a:pt x="98" y="902"/>
                      <a:pt x="114" y="900"/>
                    </a:cubicBezTo>
                    <a:cubicBezTo>
                      <a:pt x="130" y="898"/>
                      <a:pt x="147" y="888"/>
                      <a:pt x="162" y="867"/>
                    </a:cubicBezTo>
                    <a:cubicBezTo>
                      <a:pt x="177" y="846"/>
                      <a:pt x="195" y="813"/>
                      <a:pt x="202" y="776"/>
                    </a:cubicBezTo>
                    <a:cubicBezTo>
                      <a:pt x="209" y="739"/>
                      <a:pt x="208" y="682"/>
                      <a:pt x="204" y="642"/>
                    </a:cubicBezTo>
                    <a:cubicBezTo>
                      <a:pt x="200" y="602"/>
                      <a:pt x="190" y="562"/>
                      <a:pt x="180" y="534"/>
                    </a:cubicBezTo>
                    <a:cubicBezTo>
                      <a:pt x="170" y="506"/>
                      <a:pt x="161" y="491"/>
                      <a:pt x="144" y="472"/>
                    </a:cubicBezTo>
                    <a:cubicBezTo>
                      <a:pt x="127" y="453"/>
                      <a:pt x="97" y="441"/>
                      <a:pt x="78" y="420"/>
                    </a:cubicBezTo>
                    <a:cubicBezTo>
                      <a:pt x="59" y="399"/>
                      <a:pt x="43" y="372"/>
                      <a:pt x="32" y="346"/>
                    </a:cubicBezTo>
                    <a:cubicBezTo>
                      <a:pt x="21" y="320"/>
                      <a:pt x="15" y="293"/>
                      <a:pt x="12" y="264"/>
                    </a:cubicBezTo>
                    <a:cubicBezTo>
                      <a:pt x="9" y="235"/>
                      <a:pt x="8" y="202"/>
                      <a:pt x="12" y="171"/>
                    </a:cubicBezTo>
                    <a:cubicBezTo>
                      <a:pt x="16" y="140"/>
                      <a:pt x="24" y="104"/>
                      <a:pt x="39" y="75"/>
                    </a:cubicBezTo>
                    <a:cubicBezTo>
                      <a:pt x="54" y="46"/>
                      <a:pt x="78" y="23"/>
                      <a:pt x="102" y="0"/>
                    </a:cubicBezTo>
                  </a:path>
                </a:pathLst>
              </a:custGeom>
              <a:noFill/>
              <a:ln w="19050">
                <a:solidFill>
                  <a:srgbClr val="000000"/>
                </a:solidFill>
                <a:round/>
                <a:headEnd/>
                <a:tailEnd/>
              </a:ln>
            </p:spPr>
            <p:txBody>
              <a:bodyPr/>
              <a:lstStyle/>
              <a:p>
                <a:endParaRPr lang="en-US"/>
              </a:p>
            </p:txBody>
          </p:sp>
          <p:sp>
            <p:nvSpPr>
              <p:cNvPr id="74794" name="Line 231"/>
              <p:cNvSpPr>
                <a:spLocks noChangeShapeType="1"/>
              </p:cNvSpPr>
              <p:nvPr/>
            </p:nvSpPr>
            <p:spPr bwMode="auto">
              <a:xfrm flipH="1">
                <a:off x="2887" y="2531"/>
                <a:ext cx="722" cy="0"/>
              </a:xfrm>
              <a:prstGeom prst="line">
                <a:avLst/>
              </a:prstGeom>
              <a:noFill/>
              <a:ln w="38100">
                <a:solidFill>
                  <a:srgbClr val="000000"/>
                </a:solidFill>
                <a:round/>
                <a:headEnd/>
                <a:tailEnd/>
              </a:ln>
            </p:spPr>
            <p:txBody>
              <a:bodyPr/>
              <a:lstStyle/>
              <a:p>
                <a:endParaRPr lang="en-US"/>
              </a:p>
            </p:txBody>
          </p:sp>
          <p:sp>
            <p:nvSpPr>
              <p:cNvPr id="74795" name="Line 232"/>
              <p:cNvSpPr>
                <a:spLocks noChangeShapeType="1"/>
              </p:cNvSpPr>
              <p:nvPr/>
            </p:nvSpPr>
            <p:spPr bwMode="auto">
              <a:xfrm flipH="1">
                <a:off x="2705" y="2089"/>
                <a:ext cx="411" cy="0"/>
              </a:xfrm>
              <a:prstGeom prst="line">
                <a:avLst/>
              </a:prstGeom>
              <a:noFill/>
              <a:ln w="19050">
                <a:solidFill>
                  <a:srgbClr val="000000"/>
                </a:solidFill>
                <a:round/>
                <a:headEnd/>
                <a:tailEnd/>
              </a:ln>
            </p:spPr>
            <p:txBody>
              <a:bodyPr/>
              <a:lstStyle/>
              <a:p>
                <a:endParaRPr lang="en-US"/>
              </a:p>
            </p:txBody>
          </p:sp>
          <p:sp>
            <p:nvSpPr>
              <p:cNvPr id="74796" name="Line 233"/>
              <p:cNvSpPr>
                <a:spLocks noChangeShapeType="1"/>
              </p:cNvSpPr>
              <p:nvPr/>
            </p:nvSpPr>
            <p:spPr bwMode="auto">
              <a:xfrm flipH="1">
                <a:off x="2560" y="2089"/>
                <a:ext cx="86" cy="0"/>
              </a:xfrm>
              <a:prstGeom prst="line">
                <a:avLst/>
              </a:prstGeom>
              <a:noFill/>
              <a:ln w="19050">
                <a:solidFill>
                  <a:srgbClr val="000000"/>
                </a:solidFill>
                <a:round/>
                <a:headEnd/>
                <a:tailEnd/>
              </a:ln>
            </p:spPr>
            <p:txBody>
              <a:bodyPr/>
              <a:lstStyle/>
              <a:p>
                <a:endParaRPr lang="en-US"/>
              </a:p>
            </p:txBody>
          </p:sp>
          <p:sp>
            <p:nvSpPr>
              <p:cNvPr id="74797" name="Line 234"/>
              <p:cNvSpPr>
                <a:spLocks noChangeShapeType="1"/>
              </p:cNvSpPr>
              <p:nvPr/>
            </p:nvSpPr>
            <p:spPr bwMode="auto">
              <a:xfrm flipH="1">
                <a:off x="3317" y="2089"/>
                <a:ext cx="549" cy="0"/>
              </a:xfrm>
              <a:prstGeom prst="line">
                <a:avLst/>
              </a:prstGeom>
              <a:noFill/>
              <a:ln w="19050">
                <a:solidFill>
                  <a:srgbClr val="000000"/>
                </a:solidFill>
                <a:round/>
                <a:headEnd/>
                <a:tailEnd/>
              </a:ln>
            </p:spPr>
            <p:txBody>
              <a:bodyPr/>
              <a:lstStyle/>
              <a:p>
                <a:endParaRPr lang="en-US"/>
              </a:p>
            </p:txBody>
          </p:sp>
          <p:sp>
            <p:nvSpPr>
              <p:cNvPr id="74798" name="Line 235"/>
              <p:cNvSpPr>
                <a:spLocks noChangeShapeType="1"/>
              </p:cNvSpPr>
              <p:nvPr/>
            </p:nvSpPr>
            <p:spPr bwMode="auto">
              <a:xfrm flipH="1">
                <a:off x="3187" y="2089"/>
                <a:ext cx="86" cy="0"/>
              </a:xfrm>
              <a:prstGeom prst="line">
                <a:avLst/>
              </a:prstGeom>
              <a:noFill/>
              <a:ln w="19050">
                <a:solidFill>
                  <a:srgbClr val="000000"/>
                </a:solidFill>
                <a:round/>
                <a:headEnd/>
                <a:tailEnd/>
              </a:ln>
            </p:spPr>
            <p:txBody>
              <a:bodyPr/>
              <a:lstStyle/>
              <a:p>
                <a:endParaRPr lang="en-US"/>
              </a:p>
            </p:txBody>
          </p:sp>
          <p:sp>
            <p:nvSpPr>
              <p:cNvPr id="74799" name="Arc 236"/>
              <p:cNvSpPr>
                <a:spLocks/>
              </p:cNvSpPr>
              <p:nvPr/>
            </p:nvSpPr>
            <p:spPr bwMode="auto">
              <a:xfrm flipH="1">
                <a:off x="2477" y="1962"/>
                <a:ext cx="124" cy="248"/>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noFill/>
              <a:ln w="38100">
                <a:solidFill>
                  <a:srgbClr val="000000"/>
                </a:solidFill>
                <a:round/>
                <a:headEnd/>
                <a:tailEnd/>
              </a:ln>
            </p:spPr>
            <p:txBody>
              <a:bodyPr wrap="none" anchor="ctr"/>
              <a:lstStyle/>
              <a:p>
                <a:endParaRPr lang="en-US"/>
              </a:p>
            </p:txBody>
          </p:sp>
          <p:sp>
            <p:nvSpPr>
              <p:cNvPr id="74800" name="Arc 237"/>
              <p:cNvSpPr>
                <a:spLocks/>
              </p:cNvSpPr>
              <p:nvPr/>
            </p:nvSpPr>
            <p:spPr bwMode="auto">
              <a:xfrm>
                <a:off x="3226" y="1962"/>
                <a:ext cx="124" cy="248"/>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noFill/>
              <a:ln w="38100">
                <a:solidFill>
                  <a:srgbClr val="000000"/>
                </a:solidFill>
                <a:round/>
                <a:headEnd/>
                <a:tailEnd/>
              </a:ln>
            </p:spPr>
            <p:txBody>
              <a:bodyPr wrap="none" anchor="ctr"/>
              <a:lstStyle/>
              <a:p>
                <a:endParaRPr lang="en-US"/>
              </a:p>
            </p:txBody>
          </p:sp>
          <p:sp>
            <p:nvSpPr>
              <p:cNvPr id="74801" name="Line 238"/>
              <p:cNvSpPr>
                <a:spLocks noChangeShapeType="1"/>
              </p:cNvSpPr>
              <p:nvPr/>
            </p:nvSpPr>
            <p:spPr bwMode="auto">
              <a:xfrm>
                <a:off x="2600" y="1963"/>
                <a:ext cx="632" cy="0"/>
              </a:xfrm>
              <a:prstGeom prst="line">
                <a:avLst/>
              </a:prstGeom>
              <a:noFill/>
              <a:ln w="38100">
                <a:solidFill>
                  <a:srgbClr val="000000"/>
                </a:solidFill>
                <a:round/>
                <a:headEnd/>
                <a:tailEnd/>
              </a:ln>
            </p:spPr>
            <p:txBody>
              <a:bodyPr/>
              <a:lstStyle/>
              <a:p>
                <a:endParaRPr lang="en-US"/>
              </a:p>
            </p:txBody>
          </p:sp>
          <p:sp>
            <p:nvSpPr>
              <p:cNvPr id="74802" name="Line 239"/>
              <p:cNvSpPr>
                <a:spLocks noChangeShapeType="1"/>
              </p:cNvSpPr>
              <p:nvPr/>
            </p:nvSpPr>
            <p:spPr bwMode="auto">
              <a:xfrm>
                <a:off x="2600" y="2210"/>
                <a:ext cx="628" cy="0"/>
              </a:xfrm>
              <a:prstGeom prst="line">
                <a:avLst/>
              </a:prstGeom>
              <a:noFill/>
              <a:ln w="38100">
                <a:solidFill>
                  <a:srgbClr val="000000"/>
                </a:solidFill>
                <a:round/>
                <a:headEnd/>
                <a:tailEnd/>
              </a:ln>
            </p:spPr>
            <p:txBody>
              <a:bodyPr/>
              <a:lstStyle/>
              <a:p>
                <a:endParaRPr lang="en-US"/>
              </a:p>
            </p:txBody>
          </p:sp>
          <p:sp>
            <p:nvSpPr>
              <p:cNvPr id="74803" name="Line 240"/>
              <p:cNvSpPr>
                <a:spLocks noChangeShapeType="1"/>
              </p:cNvSpPr>
              <p:nvPr/>
            </p:nvSpPr>
            <p:spPr bwMode="auto">
              <a:xfrm flipV="1">
                <a:off x="3231" y="1752"/>
                <a:ext cx="0" cy="256"/>
              </a:xfrm>
              <a:prstGeom prst="line">
                <a:avLst/>
              </a:prstGeom>
              <a:noFill/>
              <a:ln w="19050">
                <a:solidFill>
                  <a:srgbClr val="000000"/>
                </a:solidFill>
                <a:round/>
                <a:headEnd/>
                <a:tailEnd/>
              </a:ln>
            </p:spPr>
            <p:txBody>
              <a:bodyPr/>
              <a:lstStyle/>
              <a:p>
                <a:endParaRPr lang="en-US"/>
              </a:p>
            </p:txBody>
          </p:sp>
          <p:sp>
            <p:nvSpPr>
              <p:cNvPr id="74804" name="Line 241"/>
              <p:cNvSpPr>
                <a:spLocks noChangeShapeType="1"/>
              </p:cNvSpPr>
              <p:nvPr/>
            </p:nvSpPr>
            <p:spPr bwMode="auto">
              <a:xfrm>
                <a:off x="3231" y="2159"/>
                <a:ext cx="0" cy="238"/>
              </a:xfrm>
              <a:prstGeom prst="line">
                <a:avLst/>
              </a:prstGeom>
              <a:noFill/>
              <a:ln w="19050">
                <a:solidFill>
                  <a:srgbClr val="000000"/>
                </a:solidFill>
                <a:round/>
                <a:headEnd/>
                <a:tailEnd/>
              </a:ln>
            </p:spPr>
            <p:txBody>
              <a:bodyPr/>
              <a:lstStyle/>
              <a:p>
                <a:endParaRPr lang="en-US"/>
              </a:p>
            </p:txBody>
          </p:sp>
          <p:sp>
            <p:nvSpPr>
              <p:cNvPr id="74805" name="Line 242"/>
              <p:cNvSpPr>
                <a:spLocks noChangeShapeType="1"/>
              </p:cNvSpPr>
              <p:nvPr/>
            </p:nvSpPr>
            <p:spPr bwMode="auto">
              <a:xfrm rot="5400000">
                <a:off x="3191" y="2087"/>
                <a:ext cx="78" cy="0"/>
              </a:xfrm>
              <a:prstGeom prst="line">
                <a:avLst/>
              </a:prstGeom>
              <a:noFill/>
              <a:ln w="19050">
                <a:solidFill>
                  <a:srgbClr val="000000"/>
                </a:solidFill>
                <a:round/>
                <a:headEnd/>
                <a:tailEnd/>
              </a:ln>
            </p:spPr>
            <p:txBody>
              <a:bodyPr/>
              <a:lstStyle/>
              <a:p>
                <a:endParaRPr lang="en-US"/>
              </a:p>
            </p:txBody>
          </p:sp>
          <p:sp>
            <p:nvSpPr>
              <p:cNvPr id="74806" name="Line 243"/>
              <p:cNvSpPr>
                <a:spLocks noChangeShapeType="1"/>
              </p:cNvSpPr>
              <p:nvPr/>
            </p:nvSpPr>
            <p:spPr bwMode="auto">
              <a:xfrm flipV="1">
                <a:off x="2604" y="1752"/>
                <a:ext cx="0" cy="256"/>
              </a:xfrm>
              <a:prstGeom prst="line">
                <a:avLst/>
              </a:prstGeom>
              <a:noFill/>
              <a:ln w="19050">
                <a:solidFill>
                  <a:srgbClr val="000000"/>
                </a:solidFill>
                <a:round/>
                <a:headEnd/>
                <a:tailEnd/>
              </a:ln>
            </p:spPr>
            <p:txBody>
              <a:bodyPr/>
              <a:lstStyle/>
              <a:p>
                <a:endParaRPr lang="en-US"/>
              </a:p>
            </p:txBody>
          </p:sp>
          <p:sp>
            <p:nvSpPr>
              <p:cNvPr id="74807" name="Line 244"/>
              <p:cNvSpPr>
                <a:spLocks noChangeShapeType="1"/>
              </p:cNvSpPr>
              <p:nvPr/>
            </p:nvSpPr>
            <p:spPr bwMode="auto">
              <a:xfrm>
                <a:off x="2604" y="2159"/>
                <a:ext cx="0" cy="238"/>
              </a:xfrm>
              <a:prstGeom prst="line">
                <a:avLst/>
              </a:prstGeom>
              <a:noFill/>
              <a:ln w="19050">
                <a:solidFill>
                  <a:srgbClr val="000000"/>
                </a:solidFill>
                <a:round/>
                <a:headEnd/>
                <a:tailEnd/>
              </a:ln>
            </p:spPr>
            <p:txBody>
              <a:bodyPr/>
              <a:lstStyle/>
              <a:p>
                <a:endParaRPr lang="en-US"/>
              </a:p>
            </p:txBody>
          </p:sp>
          <p:sp>
            <p:nvSpPr>
              <p:cNvPr id="74808" name="Line 245"/>
              <p:cNvSpPr>
                <a:spLocks noChangeShapeType="1"/>
              </p:cNvSpPr>
              <p:nvPr/>
            </p:nvSpPr>
            <p:spPr bwMode="auto">
              <a:xfrm rot="5400000">
                <a:off x="2564" y="2087"/>
                <a:ext cx="78" cy="0"/>
              </a:xfrm>
              <a:prstGeom prst="line">
                <a:avLst/>
              </a:prstGeom>
              <a:noFill/>
              <a:ln w="19050">
                <a:solidFill>
                  <a:srgbClr val="000000"/>
                </a:solidFill>
                <a:round/>
                <a:headEnd/>
                <a:tailEnd/>
              </a:ln>
            </p:spPr>
            <p:txBody>
              <a:bodyPr/>
              <a:lstStyle/>
              <a:p>
                <a:endParaRPr lang="en-US"/>
              </a:p>
            </p:txBody>
          </p:sp>
        </p:grpSp>
        <p:grpSp>
          <p:nvGrpSpPr>
            <p:cNvPr id="74765" name="Group 246"/>
            <p:cNvGrpSpPr>
              <a:grpSpLocks/>
            </p:cNvGrpSpPr>
            <p:nvPr/>
          </p:nvGrpSpPr>
          <p:grpSpPr bwMode="auto">
            <a:xfrm>
              <a:off x="1983" y="3098"/>
              <a:ext cx="1889" cy="1063"/>
              <a:chOff x="1983" y="3098"/>
              <a:chExt cx="1889" cy="1063"/>
            </a:xfrm>
          </p:grpSpPr>
          <p:sp>
            <p:nvSpPr>
              <p:cNvPr id="74766" name="Line 247"/>
              <p:cNvSpPr>
                <a:spLocks noChangeShapeType="1"/>
              </p:cNvSpPr>
              <p:nvPr/>
            </p:nvSpPr>
            <p:spPr bwMode="auto">
              <a:xfrm>
                <a:off x="2881" y="4153"/>
                <a:ext cx="726" cy="0"/>
              </a:xfrm>
              <a:prstGeom prst="line">
                <a:avLst/>
              </a:prstGeom>
              <a:noFill/>
              <a:ln w="38100">
                <a:solidFill>
                  <a:srgbClr val="000000"/>
                </a:solidFill>
                <a:round/>
                <a:headEnd/>
                <a:tailEnd/>
              </a:ln>
            </p:spPr>
            <p:txBody>
              <a:bodyPr/>
              <a:lstStyle/>
              <a:p>
                <a:endParaRPr lang="en-US"/>
              </a:p>
            </p:txBody>
          </p:sp>
          <p:sp>
            <p:nvSpPr>
              <p:cNvPr id="74767" name="Freeform 248"/>
              <p:cNvSpPr>
                <a:spLocks/>
              </p:cNvSpPr>
              <p:nvPr/>
            </p:nvSpPr>
            <p:spPr bwMode="auto">
              <a:xfrm flipH="1">
                <a:off x="2135" y="3266"/>
                <a:ext cx="753" cy="889"/>
              </a:xfrm>
              <a:custGeom>
                <a:avLst/>
                <a:gdLst>
                  <a:gd name="T0" fmla="*/ 277083 w 536"/>
                  <a:gd name="T1" fmla="*/ 0 h 636"/>
                  <a:gd name="T2" fmla="*/ 342042 w 536"/>
                  <a:gd name="T3" fmla="*/ 55495 h 636"/>
                  <a:gd name="T4" fmla="*/ 342042 w 536"/>
                  <a:gd name="T5" fmla="*/ 313233 h 636"/>
                  <a:gd name="T6" fmla="*/ 280716 w 536"/>
                  <a:gd name="T7" fmla="*/ 368911 h 636"/>
                  <a:gd name="T8" fmla="*/ 0 w 536"/>
                  <a:gd name="T9" fmla="*/ 367421 h 636"/>
                  <a:gd name="T10" fmla="*/ 0 60000 65536"/>
                  <a:gd name="T11" fmla="*/ 0 60000 65536"/>
                  <a:gd name="T12" fmla="*/ 0 60000 65536"/>
                  <a:gd name="T13" fmla="*/ 0 60000 65536"/>
                  <a:gd name="T14" fmla="*/ 0 60000 65536"/>
                  <a:gd name="T15" fmla="*/ 0 w 536"/>
                  <a:gd name="T16" fmla="*/ 0 h 636"/>
                  <a:gd name="T17" fmla="*/ 536 w 536"/>
                  <a:gd name="T18" fmla="*/ 636 h 636"/>
                </a:gdLst>
                <a:ahLst/>
                <a:cxnLst>
                  <a:cxn ang="T10">
                    <a:pos x="T0" y="T1"/>
                  </a:cxn>
                  <a:cxn ang="T11">
                    <a:pos x="T2" y="T3"/>
                  </a:cxn>
                  <a:cxn ang="T12">
                    <a:pos x="T4" y="T5"/>
                  </a:cxn>
                  <a:cxn ang="T13">
                    <a:pos x="T6" y="T7"/>
                  </a:cxn>
                  <a:cxn ang="T14">
                    <a:pos x="T8" y="T9"/>
                  </a:cxn>
                </a:cxnLst>
                <a:rect l="T15" t="T16" r="T17" b="T18"/>
                <a:pathLst>
                  <a:path w="536" h="636">
                    <a:moveTo>
                      <a:pt x="434" y="0"/>
                    </a:moveTo>
                    <a:lnTo>
                      <a:pt x="536" y="96"/>
                    </a:lnTo>
                    <a:lnTo>
                      <a:pt x="536" y="540"/>
                    </a:lnTo>
                    <a:lnTo>
                      <a:pt x="440" y="636"/>
                    </a:lnTo>
                    <a:lnTo>
                      <a:pt x="0" y="634"/>
                    </a:lnTo>
                  </a:path>
                </a:pathLst>
              </a:custGeom>
              <a:noFill/>
              <a:ln w="38100">
                <a:solidFill>
                  <a:srgbClr val="000000"/>
                </a:solidFill>
                <a:round/>
                <a:headEnd/>
                <a:tailEnd/>
              </a:ln>
            </p:spPr>
            <p:txBody>
              <a:bodyPr/>
              <a:lstStyle/>
              <a:p>
                <a:endParaRPr lang="en-US"/>
              </a:p>
            </p:txBody>
          </p:sp>
          <p:sp>
            <p:nvSpPr>
              <p:cNvPr id="74768" name="Line 249"/>
              <p:cNvSpPr>
                <a:spLocks noChangeShapeType="1"/>
              </p:cNvSpPr>
              <p:nvPr/>
            </p:nvSpPr>
            <p:spPr bwMode="auto">
              <a:xfrm flipH="1" flipV="1">
                <a:off x="2278" y="3266"/>
                <a:ext cx="0" cy="895"/>
              </a:xfrm>
              <a:prstGeom prst="line">
                <a:avLst/>
              </a:prstGeom>
              <a:noFill/>
              <a:ln w="38100">
                <a:solidFill>
                  <a:srgbClr val="000000"/>
                </a:solidFill>
                <a:round/>
                <a:headEnd/>
                <a:tailEnd/>
              </a:ln>
            </p:spPr>
            <p:txBody>
              <a:bodyPr/>
              <a:lstStyle/>
              <a:p>
                <a:endParaRPr lang="en-US"/>
              </a:p>
            </p:txBody>
          </p:sp>
          <p:sp>
            <p:nvSpPr>
              <p:cNvPr id="74769" name="Line 250"/>
              <p:cNvSpPr>
                <a:spLocks noChangeShapeType="1"/>
              </p:cNvSpPr>
              <p:nvPr/>
            </p:nvSpPr>
            <p:spPr bwMode="auto">
              <a:xfrm flipH="1">
                <a:off x="3187" y="3271"/>
                <a:ext cx="86" cy="0"/>
              </a:xfrm>
              <a:prstGeom prst="line">
                <a:avLst/>
              </a:prstGeom>
              <a:noFill/>
              <a:ln w="19050">
                <a:solidFill>
                  <a:srgbClr val="000000"/>
                </a:solidFill>
                <a:round/>
                <a:headEnd/>
                <a:tailEnd/>
              </a:ln>
            </p:spPr>
            <p:txBody>
              <a:bodyPr/>
              <a:lstStyle/>
              <a:p>
                <a:endParaRPr lang="en-US"/>
              </a:p>
            </p:txBody>
          </p:sp>
          <p:sp>
            <p:nvSpPr>
              <p:cNvPr id="74770" name="Freeform 251"/>
              <p:cNvSpPr>
                <a:spLocks/>
              </p:cNvSpPr>
              <p:nvPr/>
            </p:nvSpPr>
            <p:spPr bwMode="auto">
              <a:xfrm>
                <a:off x="2470" y="3268"/>
                <a:ext cx="876" cy="124"/>
              </a:xfrm>
              <a:custGeom>
                <a:avLst/>
                <a:gdLst>
                  <a:gd name="T0" fmla="*/ 0 w 868"/>
                  <a:gd name="T1" fmla="*/ 0 h 124"/>
                  <a:gd name="T2" fmla="*/ 0 w 868"/>
                  <a:gd name="T3" fmla="*/ 124 h 124"/>
                  <a:gd name="T4" fmla="*/ 1032 w 868"/>
                  <a:gd name="T5" fmla="*/ 124 h 124"/>
                  <a:gd name="T6" fmla="*/ 1032 w 868"/>
                  <a:gd name="T7" fmla="*/ 0 h 124"/>
                  <a:gd name="T8" fmla="*/ 0 60000 65536"/>
                  <a:gd name="T9" fmla="*/ 0 60000 65536"/>
                  <a:gd name="T10" fmla="*/ 0 60000 65536"/>
                  <a:gd name="T11" fmla="*/ 0 60000 65536"/>
                  <a:gd name="T12" fmla="*/ 0 w 868"/>
                  <a:gd name="T13" fmla="*/ 0 h 124"/>
                  <a:gd name="T14" fmla="*/ 868 w 868"/>
                  <a:gd name="T15" fmla="*/ 124 h 124"/>
                </a:gdLst>
                <a:ahLst/>
                <a:cxnLst>
                  <a:cxn ang="T8">
                    <a:pos x="T0" y="T1"/>
                  </a:cxn>
                  <a:cxn ang="T9">
                    <a:pos x="T2" y="T3"/>
                  </a:cxn>
                  <a:cxn ang="T10">
                    <a:pos x="T4" y="T5"/>
                  </a:cxn>
                  <a:cxn ang="T11">
                    <a:pos x="T6" y="T7"/>
                  </a:cxn>
                </a:cxnLst>
                <a:rect l="T12" t="T13" r="T14" b="T15"/>
                <a:pathLst>
                  <a:path w="868" h="124">
                    <a:moveTo>
                      <a:pt x="0" y="0"/>
                    </a:moveTo>
                    <a:lnTo>
                      <a:pt x="0" y="124"/>
                    </a:lnTo>
                    <a:lnTo>
                      <a:pt x="868" y="124"/>
                    </a:lnTo>
                    <a:lnTo>
                      <a:pt x="868" y="0"/>
                    </a:lnTo>
                  </a:path>
                </a:pathLst>
              </a:custGeom>
              <a:noFill/>
              <a:ln w="19050">
                <a:solidFill>
                  <a:srgbClr val="000000"/>
                </a:solidFill>
                <a:prstDash val="lgDash"/>
                <a:round/>
                <a:headEnd/>
                <a:tailEnd/>
              </a:ln>
            </p:spPr>
            <p:txBody>
              <a:bodyPr/>
              <a:lstStyle/>
              <a:p>
                <a:endParaRPr lang="en-US"/>
              </a:p>
            </p:txBody>
          </p:sp>
          <p:sp>
            <p:nvSpPr>
              <p:cNvPr id="74771" name="Line 252"/>
              <p:cNvSpPr>
                <a:spLocks noChangeShapeType="1"/>
              </p:cNvSpPr>
              <p:nvPr/>
            </p:nvSpPr>
            <p:spPr bwMode="auto">
              <a:xfrm flipH="1">
                <a:off x="2471" y="3392"/>
                <a:ext cx="21" cy="0"/>
              </a:xfrm>
              <a:prstGeom prst="line">
                <a:avLst/>
              </a:prstGeom>
              <a:noFill/>
              <a:ln w="19050">
                <a:solidFill>
                  <a:srgbClr val="000000"/>
                </a:solidFill>
                <a:round/>
                <a:headEnd/>
                <a:tailEnd/>
              </a:ln>
            </p:spPr>
            <p:txBody>
              <a:bodyPr/>
              <a:lstStyle/>
              <a:p>
                <a:endParaRPr lang="en-US"/>
              </a:p>
            </p:txBody>
          </p:sp>
          <p:sp>
            <p:nvSpPr>
              <p:cNvPr id="74772" name="Line 253"/>
              <p:cNvSpPr>
                <a:spLocks noChangeShapeType="1"/>
              </p:cNvSpPr>
              <p:nvPr/>
            </p:nvSpPr>
            <p:spPr bwMode="auto">
              <a:xfrm flipV="1">
                <a:off x="2604" y="3098"/>
                <a:ext cx="0" cy="151"/>
              </a:xfrm>
              <a:prstGeom prst="line">
                <a:avLst/>
              </a:prstGeom>
              <a:noFill/>
              <a:ln w="19050">
                <a:solidFill>
                  <a:srgbClr val="000000"/>
                </a:solidFill>
                <a:round/>
                <a:headEnd/>
                <a:tailEnd/>
              </a:ln>
            </p:spPr>
            <p:txBody>
              <a:bodyPr/>
              <a:lstStyle/>
              <a:p>
                <a:endParaRPr lang="en-US"/>
              </a:p>
            </p:txBody>
          </p:sp>
          <p:sp>
            <p:nvSpPr>
              <p:cNvPr id="74773" name="Line 254"/>
              <p:cNvSpPr>
                <a:spLocks noChangeShapeType="1"/>
              </p:cNvSpPr>
              <p:nvPr/>
            </p:nvSpPr>
            <p:spPr bwMode="auto">
              <a:xfrm>
                <a:off x="2604" y="3376"/>
                <a:ext cx="0" cy="175"/>
              </a:xfrm>
              <a:prstGeom prst="line">
                <a:avLst/>
              </a:prstGeom>
              <a:noFill/>
              <a:ln w="19050">
                <a:solidFill>
                  <a:srgbClr val="000000"/>
                </a:solidFill>
                <a:round/>
                <a:headEnd/>
                <a:tailEnd/>
              </a:ln>
            </p:spPr>
            <p:txBody>
              <a:bodyPr/>
              <a:lstStyle/>
              <a:p>
                <a:endParaRPr lang="en-US"/>
              </a:p>
            </p:txBody>
          </p:sp>
          <p:sp>
            <p:nvSpPr>
              <p:cNvPr id="74774" name="Line 255"/>
              <p:cNvSpPr>
                <a:spLocks noChangeShapeType="1"/>
              </p:cNvSpPr>
              <p:nvPr/>
            </p:nvSpPr>
            <p:spPr bwMode="auto">
              <a:xfrm rot="5400000">
                <a:off x="2574" y="3327"/>
                <a:ext cx="57" cy="0"/>
              </a:xfrm>
              <a:prstGeom prst="line">
                <a:avLst/>
              </a:prstGeom>
              <a:noFill/>
              <a:ln w="19050">
                <a:solidFill>
                  <a:srgbClr val="000000"/>
                </a:solidFill>
                <a:round/>
                <a:headEnd/>
                <a:tailEnd/>
              </a:ln>
            </p:spPr>
            <p:txBody>
              <a:bodyPr/>
              <a:lstStyle/>
              <a:p>
                <a:endParaRPr lang="en-US"/>
              </a:p>
            </p:txBody>
          </p:sp>
          <p:sp>
            <p:nvSpPr>
              <p:cNvPr id="74775" name="Line 256"/>
              <p:cNvSpPr>
                <a:spLocks noChangeShapeType="1"/>
              </p:cNvSpPr>
              <p:nvPr/>
            </p:nvSpPr>
            <p:spPr bwMode="auto">
              <a:xfrm flipV="1">
                <a:off x="3231" y="3101"/>
                <a:ext cx="0" cy="151"/>
              </a:xfrm>
              <a:prstGeom prst="line">
                <a:avLst/>
              </a:prstGeom>
              <a:noFill/>
              <a:ln w="19050">
                <a:solidFill>
                  <a:srgbClr val="000000"/>
                </a:solidFill>
                <a:round/>
                <a:headEnd/>
                <a:tailEnd/>
              </a:ln>
            </p:spPr>
            <p:txBody>
              <a:bodyPr/>
              <a:lstStyle/>
              <a:p>
                <a:endParaRPr lang="en-US"/>
              </a:p>
            </p:txBody>
          </p:sp>
          <p:sp>
            <p:nvSpPr>
              <p:cNvPr id="74776" name="Line 257"/>
              <p:cNvSpPr>
                <a:spLocks noChangeShapeType="1"/>
              </p:cNvSpPr>
              <p:nvPr/>
            </p:nvSpPr>
            <p:spPr bwMode="auto">
              <a:xfrm>
                <a:off x="3231" y="3379"/>
                <a:ext cx="0" cy="175"/>
              </a:xfrm>
              <a:prstGeom prst="line">
                <a:avLst/>
              </a:prstGeom>
              <a:noFill/>
              <a:ln w="19050">
                <a:solidFill>
                  <a:srgbClr val="000000"/>
                </a:solidFill>
                <a:round/>
                <a:headEnd/>
                <a:tailEnd/>
              </a:ln>
            </p:spPr>
            <p:txBody>
              <a:bodyPr/>
              <a:lstStyle/>
              <a:p>
                <a:endParaRPr lang="en-US"/>
              </a:p>
            </p:txBody>
          </p:sp>
          <p:sp>
            <p:nvSpPr>
              <p:cNvPr id="74777" name="Line 258"/>
              <p:cNvSpPr>
                <a:spLocks noChangeShapeType="1"/>
              </p:cNvSpPr>
              <p:nvPr/>
            </p:nvSpPr>
            <p:spPr bwMode="auto">
              <a:xfrm rot="5400000">
                <a:off x="3201" y="3330"/>
                <a:ext cx="57" cy="0"/>
              </a:xfrm>
              <a:prstGeom prst="line">
                <a:avLst/>
              </a:prstGeom>
              <a:noFill/>
              <a:ln w="19050">
                <a:solidFill>
                  <a:srgbClr val="000000"/>
                </a:solidFill>
                <a:round/>
                <a:headEnd/>
                <a:tailEnd/>
              </a:ln>
            </p:spPr>
            <p:txBody>
              <a:bodyPr/>
              <a:lstStyle/>
              <a:p>
                <a:endParaRPr lang="en-US"/>
              </a:p>
            </p:txBody>
          </p:sp>
          <p:sp>
            <p:nvSpPr>
              <p:cNvPr id="74778" name="Line 259"/>
              <p:cNvSpPr>
                <a:spLocks noChangeShapeType="1"/>
              </p:cNvSpPr>
              <p:nvPr/>
            </p:nvSpPr>
            <p:spPr bwMode="auto">
              <a:xfrm flipH="1">
                <a:off x="2276" y="3272"/>
                <a:ext cx="1344" cy="0"/>
              </a:xfrm>
              <a:prstGeom prst="line">
                <a:avLst/>
              </a:prstGeom>
              <a:noFill/>
              <a:ln w="38100">
                <a:solidFill>
                  <a:srgbClr val="000000"/>
                </a:solidFill>
                <a:round/>
                <a:headEnd/>
                <a:tailEnd/>
              </a:ln>
            </p:spPr>
            <p:txBody>
              <a:bodyPr/>
              <a:lstStyle/>
              <a:p>
                <a:endParaRPr lang="en-US"/>
              </a:p>
            </p:txBody>
          </p:sp>
          <p:sp>
            <p:nvSpPr>
              <p:cNvPr id="74779" name="Oval 260" descr="Light upward diagonal"/>
              <p:cNvSpPr>
                <a:spLocks noChangeArrowheads="1"/>
              </p:cNvSpPr>
              <p:nvPr/>
            </p:nvSpPr>
            <p:spPr bwMode="auto">
              <a:xfrm flipH="1">
                <a:off x="3511" y="3712"/>
                <a:ext cx="204" cy="444"/>
              </a:xfrm>
              <a:prstGeom prst="ellipse">
                <a:avLst/>
              </a:prstGeom>
              <a:pattFill prst="ltUpDiag">
                <a:fgClr>
                  <a:srgbClr val="000000"/>
                </a:fgClr>
                <a:bgClr>
                  <a:schemeClr val="bg1"/>
                </a:bgClr>
              </a:pattFill>
              <a:ln w="19050">
                <a:solidFill>
                  <a:srgbClr val="000000"/>
                </a:solidFill>
                <a:round/>
                <a:headEnd/>
                <a:tailEnd/>
              </a:ln>
            </p:spPr>
            <p:txBody>
              <a:bodyPr wrap="none" anchor="ctr"/>
              <a:lstStyle/>
              <a:p>
                <a:endParaRPr lang="en-US"/>
              </a:p>
            </p:txBody>
          </p:sp>
          <p:sp>
            <p:nvSpPr>
              <p:cNvPr id="74780" name="Freeform 261"/>
              <p:cNvSpPr>
                <a:spLocks/>
              </p:cNvSpPr>
              <p:nvPr/>
            </p:nvSpPr>
            <p:spPr bwMode="auto">
              <a:xfrm flipH="1">
                <a:off x="3509" y="3266"/>
                <a:ext cx="209" cy="894"/>
              </a:xfrm>
              <a:custGeom>
                <a:avLst/>
                <a:gdLst>
                  <a:gd name="T0" fmla="*/ 110 w 209"/>
                  <a:gd name="T1" fmla="*/ 379 h 902"/>
                  <a:gd name="T2" fmla="*/ 58 w 209"/>
                  <a:gd name="T3" fmla="*/ 402 h 902"/>
                  <a:gd name="T4" fmla="*/ 9 w 209"/>
                  <a:gd name="T5" fmla="*/ 500 h 902"/>
                  <a:gd name="T6" fmla="*/ 3 w 209"/>
                  <a:gd name="T7" fmla="*/ 600 h 902"/>
                  <a:gd name="T8" fmla="*/ 28 w 209"/>
                  <a:gd name="T9" fmla="*/ 698 h 902"/>
                  <a:gd name="T10" fmla="*/ 63 w 209"/>
                  <a:gd name="T11" fmla="*/ 744 h 902"/>
                  <a:gd name="T12" fmla="*/ 114 w 209"/>
                  <a:gd name="T13" fmla="*/ 760 h 902"/>
                  <a:gd name="T14" fmla="*/ 162 w 209"/>
                  <a:gd name="T15" fmla="*/ 731 h 902"/>
                  <a:gd name="T16" fmla="*/ 202 w 209"/>
                  <a:gd name="T17" fmla="*/ 655 h 902"/>
                  <a:gd name="T18" fmla="*/ 204 w 209"/>
                  <a:gd name="T19" fmla="*/ 543 h 902"/>
                  <a:gd name="T20" fmla="*/ 180 w 209"/>
                  <a:gd name="T21" fmla="*/ 452 h 902"/>
                  <a:gd name="T22" fmla="*/ 144 w 209"/>
                  <a:gd name="T23" fmla="*/ 396 h 902"/>
                  <a:gd name="T24" fmla="*/ 78 w 209"/>
                  <a:gd name="T25" fmla="*/ 356 h 902"/>
                  <a:gd name="T26" fmla="*/ 32 w 209"/>
                  <a:gd name="T27" fmla="*/ 289 h 902"/>
                  <a:gd name="T28" fmla="*/ 12 w 209"/>
                  <a:gd name="T29" fmla="*/ 226 h 902"/>
                  <a:gd name="T30" fmla="*/ 12 w 209"/>
                  <a:gd name="T31" fmla="*/ 151 h 902"/>
                  <a:gd name="T32" fmla="*/ 39 w 209"/>
                  <a:gd name="T33" fmla="*/ 56 h 902"/>
                  <a:gd name="T34" fmla="*/ 102 w 209"/>
                  <a:gd name="T35" fmla="*/ 0 h 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902"/>
                  <a:gd name="T56" fmla="*/ 209 w 209"/>
                  <a:gd name="T57" fmla="*/ 902 h 9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902">
                    <a:moveTo>
                      <a:pt x="110" y="450"/>
                    </a:moveTo>
                    <a:cubicBezTo>
                      <a:pt x="101" y="455"/>
                      <a:pt x="75" y="454"/>
                      <a:pt x="58" y="478"/>
                    </a:cubicBezTo>
                    <a:cubicBezTo>
                      <a:pt x="41" y="502"/>
                      <a:pt x="18" y="555"/>
                      <a:pt x="9" y="594"/>
                    </a:cubicBezTo>
                    <a:cubicBezTo>
                      <a:pt x="0" y="633"/>
                      <a:pt x="0" y="672"/>
                      <a:pt x="3" y="711"/>
                    </a:cubicBezTo>
                    <a:cubicBezTo>
                      <a:pt x="6" y="750"/>
                      <a:pt x="18" y="798"/>
                      <a:pt x="28" y="826"/>
                    </a:cubicBezTo>
                    <a:cubicBezTo>
                      <a:pt x="38" y="854"/>
                      <a:pt x="49" y="870"/>
                      <a:pt x="63" y="882"/>
                    </a:cubicBezTo>
                    <a:cubicBezTo>
                      <a:pt x="77" y="894"/>
                      <a:pt x="98" y="902"/>
                      <a:pt x="114" y="900"/>
                    </a:cubicBezTo>
                    <a:cubicBezTo>
                      <a:pt x="130" y="898"/>
                      <a:pt x="147" y="888"/>
                      <a:pt x="162" y="867"/>
                    </a:cubicBezTo>
                    <a:cubicBezTo>
                      <a:pt x="177" y="846"/>
                      <a:pt x="195" y="813"/>
                      <a:pt x="202" y="776"/>
                    </a:cubicBezTo>
                    <a:cubicBezTo>
                      <a:pt x="209" y="739"/>
                      <a:pt x="208" y="682"/>
                      <a:pt x="204" y="642"/>
                    </a:cubicBezTo>
                    <a:cubicBezTo>
                      <a:pt x="200" y="602"/>
                      <a:pt x="190" y="562"/>
                      <a:pt x="180" y="534"/>
                    </a:cubicBezTo>
                    <a:cubicBezTo>
                      <a:pt x="170" y="506"/>
                      <a:pt x="161" y="491"/>
                      <a:pt x="144" y="472"/>
                    </a:cubicBezTo>
                    <a:cubicBezTo>
                      <a:pt x="127" y="453"/>
                      <a:pt x="97" y="441"/>
                      <a:pt x="78" y="420"/>
                    </a:cubicBezTo>
                    <a:cubicBezTo>
                      <a:pt x="59" y="399"/>
                      <a:pt x="43" y="372"/>
                      <a:pt x="32" y="346"/>
                    </a:cubicBezTo>
                    <a:cubicBezTo>
                      <a:pt x="21" y="320"/>
                      <a:pt x="15" y="293"/>
                      <a:pt x="12" y="264"/>
                    </a:cubicBezTo>
                    <a:cubicBezTo>
                      <a:pt x="9" y="235"/>
                      <a:pt x="8" y="202"/>
                      <a:pt x="12" y="171"/>
                    </a:cubicBezTo>
                    <a:cubicBezTo>
                      <a:pt x="16" y="140"/>
                      <a:pt x="24" y="104"/>
                      <a:pt x="39" y="75"/>
                    </a:cubicBezTo>
                    <a:cubicBezTo>
                      <a:pt x="54" y="46"/>
                      <a:pt x="78" y="23"/>
                      <a:pt x="102" y="0"/>
                    </a:cubicBezTo>
                  </a:path>
                </a:pathLst>
              </a:custGeom>
              <a:noFill/>
              <a:ln w="19050">
                <a:solidFill>
                  <a:srgbClr val="000000"/>
                </a:solidFill>
                <a:round/>
                <a:headEnd/>
                <a:tailEnd/>
              </a:ln>
            </p:spPr>
            <p:txBody>
              <a:bodyPr/>
              <a:lstStyle/>
              <a:p>
                <a:endParaRPr lang="en-US"/>
              </a:p>
            </p:txBody>
          </p:sp>
          <p:sp>
            <p:nvSpPr>
              <p:cNvPr id="74781" name="Line 262"/>
              <p:cNvSpPr>
                <a:spLocks noChangeShapeType="1"/>
              </p:cNvSpPr>
              <p:nvPr/>
            </p:nvSpPr>
            <p:spPr bwMode="auto">
              <a:xfrm>
                <a:off x="2470" y="3358"/>
                <a:ext cx="0" cy="36"/>
              </a:xfrm>
              <a:prstGeom prst="line">
                <a:avLst/>
              </a:prstGeom>
              <a:noFill/>
              <a:ln w="19050">
                <a:solidFill>
                  <a:srgbClr val="000000"/>
                </a:solidFill>
                <a:round/>
                <a:headEnd/>
                <a:tailEnd/>
              </a:ln>
            </p:spPr>
            <p:txBody>
              <a:bodyPr/>
              <a:lstStyle/>
              <a:p>
                <a:endParaRPr lang="en-US"/>
              </a:p>
            </p:txBody>
          </p:sp>
          <p:sp>
            <p:nvSpPr>
              <p:cNvPr id="74782" name="Rectangle 263"/>
              <p:cNvSpPr>
                <a:spLocks noChangeArrowheads="1"/>
              </p:cNvSpPr>
              <p:nvPr/>
            </p:nvSpPr>
            <p:spPr bwMode="auto">
              <a:xfrm>
                <a:off x="2443" y="3331"/>
                <a:ext cx="56" cy="27"/>
              </a:xfrm>
              <a:prstGeom prst="rect">
                <a:avLst/>
              </a:prstGeom>
              <a:solidFill>
                <a:schemeClr val="bg1"/>
              </a:solidFill>
              <a:ln w="9525">
                <a:noFill/>
                <a:miter lim="800000"/>
                <a:headEnd/>
                <a:tailEnd/>
              </a:ln>
            </p:spPr>
            <p:txBody>
              <a:bodyPr wrap="none" anchor="ctr"/>
              <a:lstStyle/>
              <a:p>
                <a:endParaRPr lang="en-US"/>
              </a:p>
            </p:txBody>
          </p:sp>
          <p:sp>
            <p:nvSpPr>
              <p:cNvPr id="74783" name="Line 264"/>
              <p:cNvSpPr>
                <a:spLocks noChangeShapeType="1"/>
              </p:cNvSpPr>
              <p:nvPr/>
            </p:nvSpPr>
            <p:spPr bwMode="auto">
              <a:xfrm flipH="1">
                <a:off x="1983" y="3709"/>
                <a:ext cx="529" cy="0"/>
              </a:xfrm>
              <a:prstGeom prst="line">
                <a:avLst/>
              </a:prstGeom>
              <a:noFill/>
              <a:ln w="19050">
                <a:solidFill>
                  <a:srgbClr val="000000"/>
                </a:solidFill>
                <a:round/>
                <a:headEnd/>
                <a:tailEnd/>
              </a:ln>
            </p:spPr>
            <p:txBody>
              <a:bodyPr/>
              <a:lstStyle/>
              <a:p>
                <a:endParaRPr lang="en-US"/>
              </a:p>
            </p:txBody>
          </p:sp>
          <p:sp>
            <p:nvSpPr>
              <p:cNvPr id="74784" name="Line 265"/>
              <p:cNvSpPr>
                <a:spLocks noChangeShapeType="1"/>
              </p:cNvSpPr>
              <p:nvPr/>
            </p:nvSpPr>
            <p:spPr bwMode="auto">
              <a:xfrm flipH="1">
                <a:off x="2711" y="3709"/>
                <a:ext cx="411" cy="0"/>
              </a:xfrm>
              <a:prstGeom prst="line">
                <a:avLst/>
              </a:prstGeom>
              <a:noFill/>
              <a:ln w="19050">
                <a:solidFill>
                  <a:srgbClr val="000000"/>
                </a:solidFill>
                <a:round/>
                <a:headEnd/>
                <a:tailEnd/>
              </a:ln>
            </p:spPr>
            <p:txBody>
              <a:bodyPr/>
              <a:lstStyle/>
              <a:p>
                <a:endParaRPr lang="en-US"/>
              </a:p>
            </p:txBody>
          </p:sp>
          <p:sp>
            <p:nvSpPr>
              <p:cNvPr id="74785" name="Line 266"/>
              <p:cNvSpPr>
                <a:spLocks noChangeShapeType="1"/>
              </p:cNvSpPr>
              <p:nvPr/>
            </p:nvSpPr>
            <p:spPr bwMode="auto">
              <a:xfrm flipH="1">
                <a:off x="2566" y="3709"/>
                <a:ext cx="86" cy="0"/>
              </a:xfrm>
              <a:prstGeom prst="line">
                <a:avLst/>
              </a:prstGeom>
              <a:noFill/>
              <a:ln w="19050">
                <a:solidFill>
                  <a:srgbClr val="000000"/>
                </a:solidFill>
                <a:round/>
                <a:headEnd/>
                <a:tailEnd/>
              </a:ln>
            </p:spPr>
            <p:txBody>
              <a:bodyPr/>
              <a:lstStyle/>
              <a:p>
                <a:endParaRPr lang="en-US"/>
              </a:p>
            </p:txBody>
          </p:sp>
          <p:sp>
            <p:nvSpPr>
              <p:cNvPr id="74786" name="Line 267"/>
              <p:cNvSpPr>
                <a:spLocks noChangeShapeType="1"/>
              </p:cNvSpPr>
              <p:nvPr/>
            </p:nvSpPr>
            <p:spPr bwMode="auto">
              <a:xfrm flipH="1">
                <a:off x="3323" y="3709"/>
                <a:ext cx="549" cy="0"/>
              </a:xfrm>
              <a:prstGeom prst="line">
                <a:avLst/>
              </a:prstGeom>
              <a:noFill/>
              <a:ln w="19050">
                <a:solidFill>
                  <a:srgbClr val="000000"/>
                </a:solidFill>
                <a:round/>
                <a:headEnd/>
                <a:tailEnd/>
              </a:ln>
            </p:spPr>
            <p:txBody>
              <a:bodyPr/>
              <a:lstStyle/>
              <a:p>
                <a:endParaRPr lang="en-US"/>
              </a:p>
            </p:txBody>
          </p:sp>
          <p:sp>
            <p:nvSpPr>
              <p:cNvPr id="74787" name="Line 268"/>
              <p:cNvSpPr>
                <a:spLocks noChangeShapeType="1"/>
              </p:cNvSpPr>
              <p:nvPr/>
            </p:nvSpPr>
            <p:spPr bwMode="auto">
              <a:xfrm flipH="1">
                <a:off x="3193" y="3709"/>
                <a:ext cx="86" cy="0"/>
              </a:xfrm>
              <a:prstGeom prst="line">
                <a:avLst/>
              </a:prstGeom>
              <a:noFill/>
              <a:ln w="19050">
                <a:solidFill>
                  <a:srgbClr val="000000"/>
                </a:solidFill>
                <a:round/>
                <a:headEnd/>
                <a:tailEnd/>
              </a:ln>
            </p:spPr>
            <p:txBody>
              <a:bodyPr/>
              <a:lstStyle/>
              <a:p>
                <a:endParaRPr lang="en-US"/>
              </a:p>
            </p:txBody>
          </p:sp>
        </p:grpSp>
      </p:grpSp>
      <p:grpSp>
        <p:nvGrpSpPr>
          <p:cNvPr id="7" name="Group 274"/>
          <p:cNvGrpSpPr>
            <a:grpSpLocks/>
          </p:cNvGrpSpPr>
          <p:nvPr/>
        </p:nvGrpSpPr>
        <p:grpSpPr bwMode="auto">
          <a:xfrm>
            <a:off x="4098925" y="2741613"/>
            <a:ext cx="2124075" cy="992187"/>
            <a:chOff x="2638" y="1655"/>
            <a:chExt cx="1338" cy="625"/>
          </a:xfrm>
        </p:grpSpPr>
        <p:sp>
          <p:nvSpPr>
            <p:cNvPr id="74762" name="Text Box 272"/>
            <p:cNvSpPr txBox="1">
              <a:spLocks noChangeArrowheads="1"/>
            </p:cNvSpPr>
            <p:nvPr/>
          </p:nvSpPr>
          <p:spPr bwMode="auto">
            <a:xfrm>
              <a:off x="2638" y="1655"/>
              <a:ext cx="1163" cy="442"/>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Key</a:t>
              </a:r>
            </a:p>
            <a:p>
              <a:pPr algn="ctr"/>
              <a:r>
                <a:rPr lang="en-US" sz="2000">
                  <a:solidFill>
                    <a:srgbClr val="000000"/>
                  </a:solidFill>
                  <a:latin typeface="Arial" charset="0"/>
                  <a:cs typeface="Arial" charset="0"/>
                </a:rPr>
                <a:t>(standard part)</a:t>
              </a:r>
              <a:endParaRPr lang="th-TH" sz="2000">
                <a:solidFill>
                  <a:srgbClr val="000000"/>
                </a:solidFill>
                <a:latin typeface="Arial" charset="0"/>
                <a:cs typeface="Arial" charset="0"/>
              </a:endParaRPr>
            </a:p>
          </p:txBody>
        </p:sp>
        <p:sp>
          <p:nvSpPr>
            <p:cNvPr id="74763" name="Line 273"/>
            <p:cNvSpPr>
              <a:spLocks noChangeShapeType="1"/>
            </p:cNvSpPr>
            <p:nvPr/>
          </p:nvSpPr>
          <p:spPr bwMode="auto">
            <a:xfrm>
              <a:off x="3520" y="2096"/>
              <a:ext cx="456" cy="184"/>
            </a:xfrm>
            <a:prstGeom prst="line">
              <a:avLst/>
            </a:prstGeom>
            <a:noFill/>
            <a:ln w="28575">
              <a:solidFill>
                <a:srgbClr val="FF3300"/>
              </a:solidFill>
              <a:round/>
              <a:headEnd/>
              <a:tailEnd type="stealth" w="lg" len="lg"/>
            </a:ln>
          </p:spPr>
          <p:txBody>
            <a:bodyPr/>
            <a:lstStyle/>
            <a:p>
              <a:endParaRPr lang="en-US"/>
            </a:p>
          </p:txBody>
        </p:sp>
      </p:grpSp>
      <p:pic>
        <p:nvPicPr>
          <p:cNvPr id="128275" name="Picture 275" descr="assem2"/>
          <p:cNvPicPr>
            <a:picLocks noChangeAspect="1" noChangeArrowheads="1"/>
          </p:cNvPicPr>
          <p:nvPr/>
        </p:nvPicPr>
        <p:blipFill>
          <a:blip r:embed="rId3"/>
          <a:srcRect/>
          <a:stretch>
            <a:fillRect/>
          </a:stretch>
        </p:blipFill>
        <p:spPr bwMode="auto">
          <a:xfrm>
            <a:off x="5994400" y="4584700"/>
            <a:ext cx="2595563" cy="18811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8005"/>
                                        </p:tgtEl>
                                        <p:attrNameLst>
                                          <p:attrName>style.visibility</p:attrName>
                                        </p:attrNameLst>
                                      </p:cBhvr>
                                      <p:to>
                                        <p:strVal val="visible"/>
                                      </p:to>
                                    </p:set>
                                    <p:animEffect transition="in" filter="fade">
                                      <p:cBhvr>
                                        <p:cTn id="12" dur="1000"/>
                                        <p:tgtEl>
                                          <p:spTgt spid="1280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276"/>
                                        </p:tgtEl>
                                        <p:attrNameLst>
                                          <p:attrName>style.visibility</p:attrName>
                                        </p:attrNameLst>
                                      </p:cBhvr>
                                      <p:to>
                                        <p:strVal val="visible"/>
                                      </p:to>
                                    </p:set>
                                    <p:animEffect transition="in" filter="fade">
                                      <p:cBhvr>
                                        <p:cTn id="22" dur="1000"/>
                                        <p:tgtEl>
                                          <p:spTgt spid="1282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275"/>
                                        </p:tgtEl>
                                        <p:attrNameLst>
                                          <p:attrName>style.visibility</p:attrName>
                                        </p:attrNameLst>
                                      </p:cBhvr>
                                      <p:to>
                                        <p:strVal val="visible"/>
                                      </p:to>
                                    </p:set>
                                    <p:animEffect transition="in" filter="fade">
                                      <p:cBhvr>
                                        <p:cTn id="32" dur="1000"/>
                                        <p:tgtEl>
                                          <p:spTgt spid="1282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ROUNDED-END  SHAPES</a:t>
            </a:r>
          </a:p>
        </p:txBody>
      </p:sp>
      <p:sp>
        <p:nvSpPr>
          <p:cNvPr id="136195" name="Rectangle 3"/>
          <p:cNvSpPr>
            <a:spLocks noChangeArrowheads="1"/>
          </p:cNvSpPr>
          <p:nvPr/>
        </p:nvSpPr>
        <p:spPr bwMode="auto">
          <a:xfrm>
            <a:off x="444500" y="990600"/>
            <a:ext cx="8407400" cy="1555750"/>
          </a:xfrm>
          <a:prstGeom prst="rect">
            <a:avLst/>
          </a:prstGeom>
          <a:solidFill>
            <a:srgbClr val="FFFF99"/>
          </a:solidFill>
          <a:ln w="9525">
            <a:noFill/>
            <a:miter lim="800000"/>
            <a:headEnd/>
            <a:tailEnd/>
          </a:ln>
        </p:spPr>
        <p:txBody>
          <a:bodyPr wrap="none" anchor="ctr"/>
          <a:lstStyle/>
          <a:p>
            <a:endParaRPr lang="en-US"/>
          </a:p>
        </p:txBody>
      </p:sp>
      <p:grpSp>
        <p:nvGrpSpPr>
          <p:cNvPr id="2" name="Group 4"/>
          <p:cNvGrpSpPr>
            <a:grpSpLocks/>
          </p:cNvGrpSpPr>
          <p:nvPr/>
        </p:nvGrpSpPr>
        <p:grpSpPr bwMode="auto">
          <a:xfrm>
            <a:off x="600075" y="965200"/>
            <a:ext cx="8307388" cy="1514475"/>
            <a:chOff x="378" y="608"/>
            <a:chExt cx="5233" cy="954"/>
          </a:xfrm>
        </p:grpSpPr>
        <p:sp>
          <p:nvSpPr>
            <p:cNvPr id="75833" name="Text Box 5"/>
            <p:cNvSpPr txBox="1">
              <a:spLocks noChangeArrowheads="1"/>
            </p:cNvSpPr>
            <p:nvPr/>
          </p:nvSpPr>
          <p:spPr bwMode="auto">
            <a:xfrm>
              <a:off x="607" y="608"/>
              <a:ext cx="5004" cy="954"/>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Dimensioned according to the </a:t>
              </a:r>
              <a:r>
                <a:rPr lang="en-US" sz="2800" b="1">
                  <a:solidFill>
                    <a:schemeClr val="accent2"/>
                  </a:solidFill>
                  <a:latin typeface="Arial" charset="0"/>
                  <a:cs typeface="Arial" charset="0"/>
                </a:rPr>
                <a:t>standard sizes</a:t>
              </a:r>
              <a:r>
                <a:rPr lang="en-US" sz="2800">
                  <a:solidFill>
                    <a:srgbClr val="000000"/>
                  </a:solidFill>
                  <a:latin typeface="Arial" charset="0"/>
                  <a:cs typeface="Arial" charset="0"/>
                </a:rPr>
                <a:t> of</a:t>
              </a:r>
            </a:p>
            <a:p>
              <a:r>
                <a:rPr lang="en-US" sz="2800">
                  <a:solidFill>
                    <a:srgbClr val="000000"/>
                  </a:solidFill>
                  <a:latin typeface="Arial" charset="0"/>
                  <a:cs typeface="Arial" charset="0"/>
                </a:rPr>
                <a:t>another part to be assembled or manufacturing </a:t>
              </a:r>
            </a:p>
            <a:p>
              <a:r>
                <a:rPr lang="en-US" sz="2800">
                  <a:solidFill>
                    <a:srgbClr val="000000"/>
                  </a:solidFill>
                  <a:latin typeface="Arial" charset="0"/>
                  <a:cs typeface="Arial" charset="0"/>
                </a:rPr>
                <a:t>method used.</a:t>
              </a:r>
            </a:p>
          </p:txBody>
        </p:sp>
        <p:sp>
          <p:nvSpPr>
            <p:cNvPr id="136198" name="Rectangle 6"/>
            <p:cNvSpPr>
              <a:spLocks noChangeArrowheads="1"/>
            </p:cNvSpPr>
            <p:nvPr/>
          </p:nvSpPr>
          <p:spPr bwMode="auto">
            <a:xfrm>
              <a:off x="378" y="748"/>
              <a:ext cx="156" cy="156"/>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a:p>
          </p:txBody>
        </p:sp>
      </p:grpSp>
      <p:grpSp>
        <p:nvGrpSpPr>
          <p:cNvPr id="3" name="Group 58"/>
          <p:cNvGrpSpPr>
            <a:grpSpLocks/>
          </p:cNvGrpSpPr>
          <p:nvPr/>
        </p:nvGrpSpPr>
        <p:grpSpPr bwMode="auto">
          <a:xfrm>
            <a:off x="1568450" y="3886200"/>
            <a:ext cx="1066800" cy="857250"/>
            <a:chOff x="3090" y="2485"/>
            <a:chExt cx="672" cy="540"/>
          </a:xfrm>
        </p:grpSpPr>
        <p:sp>
          <p:nvSpPr>
            <p:cNvPr id="75829" name="Line 59"/>
            <p:cNvSpPr>
              <a:spLocks noChangeShapeType="1"/>
            </p:cNvSpPr>
            <p:nvPr/>
          </p:nvSpPr>
          <p:spPr bwMode="auto">
            <a:xfrm>
              <a:off x="3114" y="2485"/>
              <a:ext cx="0" cy="540"/>
            </a:xfrm>
            <a:prstGeom prst="line">
              <a:avLst/>
            </a:prstGeom>
            <a:noFill/>
            <a:ln w="19050">
              <a:solidFill>
                <a:schemeClr val="accent2"/>
              </a:solidFill>
              <a:round/>
              <a:headEnd/>
              <a:tailEnd/>
            </a:ln>
          </p:spPr>
          <p:txBody>
            <a:bodyPr/>
            <a:lstStyle/>
            <a:p>
              <a:endParaRPr lang="en-US"/>
            </a:p>
          </p:txBody>
        </p:sp>
        <p:sp>
          <p:nvSpPr>
            <p:cNvPr id="75830" name="Line 60"/>
            <p:cNvSpPr>
              <a:spLocks noChangeShapeType="1"/>
            </p:cNvSpPr>
            <p:nvPr/>
          </p:nvSpPr>
          <p:spPr bwMode="auto">
            <a:xfrm>
              <a:off x="3744" y="2485"/>
              <a:ext cx="0" cy="532"/>
            </a:xfrm>
            <a:prstGeom prst="line">
              <a:avLst/>
            </a:prstGeom>
            <a:noFill/>
            <a:ln w="19050">
              <a:solidFill>
                <a:schemeClr val="accent2"/>
              </a:solidFill>
              <a:round/>
              <a:headEnd/>
              <a:tailEnd/>
            </a:ln>
          </p:spPr>
          <p:txBody>
            <a:bodyPr/>
            <a:lstStyle/>
            <a:p>
              <a:endParaRPr lang="en-US"/>
            </a:p>
          </p:txBody>
        </p:sp>
        <p:sp>
          <p:nvSpPr>
            <p:cNvPr id="75831" name="Line 61"/>
            <p:cNvSpPr>
              <a:spLocks noChangeShapeType="1"/>
            </p:cNvSpPr>
            <p:nvPr/>
          </p:nvSpPr>
          <p:spPr bwMode="auto">
            <a:xfrm>
              <a:off x="3090" y="2950"/>
              <a:ext cx="672" cy="0"/>
            </a:xfrm>
            <a:prstGeom prst="line">
              <a:avLst/>
            </a:prstGeom>
            <a:noFill/>
            <a:ln w="19050">
              <a:solidFill>
                <a:schemeClr val="accent2"/>
              </a:solidFill>
              <a:round/>
              <a:headEnd type="arrow" w="sm" len="lg"/>
              <a:tailEnd type="arrow" w="sm" len="lg"/>
            </a:ln>
          </p:spPr>
          <p:txBody>
            <a:bodyPr/>
            <a:lstStyle/>
            <a:p>
              <a:endParaRPr lang="en-US"/>
            </a:p>
          </p:txBody>
        </p:sp>
        <p:sp>
          <p:nvSpPr>
            <p:cNvPr id="75832" name="Rectangle 62"/>
            <p:cNvSpPr>
              <a:spLocks noChangeArrowheads="1"/>
            </p:cNvSpPr>
            <p:nvPr/>
          </p:nvSpPr>
          <p:spPr bwMode="auto">
            <a:xfrm>
              <a:off x="3268" y="2723"/>
              <a:ext cx="294" cy="250"/>
            </a:xfrm>
            <a:prstGeom prst="rect">
              <a:avLst/>
            </a:prstGeom>
            <a:noFill/>
            <a:ln w="9525">
              <a:noFill/>
              <a:miter lim="800000"/>
              <a:headEnd/>
              <a:tailEnd/>
            </a:ln>
          </p:spPr>
          <p:txBody>
            <a:bodyPr wrap="none">
              <a:spAutoFit/>
            </a:bodyPr>
            <a:lstStyle/>
            <a:p>
              <a:r>
                <a:rPr lang="en-US" sz="2000">
                  <a:solidFill>
                    <a:srgbClr val="000000"/>
                  </a:solidFill>
                  <a:latin typeface="Arial" charset="0"/>
                </a:rPr>
                <a:t>20</a:t>
              </a:r>
              <a:endParaRPr lang="th-TH" sz="2000">
                <a:solidFill>
                  <a:srgbClr val="000000"/>
                </a:solidFill>
                <a:latin typeface="Arial" charset="0"/>
              </a:endParaRPr>
            </a:p>
          </p:txBody>
        </p:sp>
      </p:grpSp>
      <p:grpSp>
        <p:nvGrpSpPr>
          <p:cNvPr id="4" name="Group 63"/>
          <p:cNvGrpSpPr>
            <a:grpSpLocks/>
          </p:cNvGrpSpPr>
          <p:nvPr/>
        </p:nvGrpSpPr>
        <p:grpSpPr bwMode="auto">
          <a:xfrm>
            <a:off x="612775" y="2603500"/>
            <a:ext cx="3008313" cy="4002088"/>
            <a:chOff x="1977" y="1640"/>
            <a:chExt cx="1895" cy="2521"/>
          </a:xfrm>
        </p:grpSpPr>
        <p:grpSp>
          <p:nvGrpSpPr>
            <p:cNvPr id="75784" name="Group 64"/>
            <p:cNvGrpSpPr>
              <a:grpSpLocks/>
            </p:cNvGrpSpPr>
            <p:nvPr/>
          </p:nvGrpSpPr>
          <p:grpSpPr bwMode="auto">
            <a:xfrm>
              <a:off x="1977" y="1640"/>
              <a:ext cx="1889" cy="901"/>
              <a:chOff x="1977" y="1640"/>
              <a:chExt cx="1889" cy="901"/>
            </a:xfrm>
          </p:grpSpPr>
          <p:sp>
            <p:nvSpPr>
              <p:cNvPr id="75808" name="Freeform 65"/>
              <p:cNvSpPr>
                <a:spLocks/>
              </p:cNvSpPr>
              <p:nvPr/>
            </p:nvSpPr>
            <p:spPr bwMode="auto">
              <a:xfrm flipH="1">
                <a:off x="2135" y="1646"/>
                <a:ext cx="753" cy="889"/>
              </a:xfrm>
              <a:custGeom>
                <a:avLst/>
                <a:gdLst>
                  <a:gd name="T0" fmla="*/ 277083 w 536"/>
                  <a:gd name="T1" fmla="*/ 0 h 636"/>
                  <a:gd name="T2" fmla="*/ 342042 w 536"/>
                  <a:gd name="T3" fmla="*/ 55495 h 636"/>
                  <a:gd name="T4" fmla="*/ 342042 w 536"/>
                  <a:gd name="T5" fmla="*/ 313233 h 636"/>
                  <a:gd name="T6" fmla="*/ 280716 w 536"/>
                  <a:gd name="T7" fmla="*/ 368911 h 636"/>
                  <a:gd name="T8" fmla="*/ 0 w 536"/>
                  <a:gd name="T9" fmla="*/ 367421 h 636"/>
                  <a:gd name="T10" fmla="*/ 0 60000 65536"/>
                  <a:gd name="T11" fmla="*/ 0 60000 65536"/>
                  <a:gd name="T12" fmla="*/ 0 60000 65536"/>
                  <a:gd name="T13" fmla="*/ 0 60000 65536"/>
                  <a:gd name="T14" fmla="*/ 0 60000 65536"/>
                  <a:gd name="T15" fmla="*/ 0 w 536"/>
                  <a:gd name="T16" fmla="*/ 0 h 636"/>
                  <a:gd name="T17" fmla="*/ 536 w 536"/>
                  <a:gd name="T18" fmla="*/ 636 h 636"/>
                </a:gdLst>
                <a:ahLst/>
                <a:cxnLst>
                  <a:cxn ang="T10">
                    <a:pos x="T0" y="T1"/>
                  </a:cxn>
                  <a:cxn ang="T11">
                    <a:pos x="T2" y="T3"/>
                  </a:cxn>
                  <a:cxn ang="T12">
                    <a:pos x="T4" y="T5"/>
                  </a:cxn>
                  <a:cxn ang="T13">
                    <a:pos x="T6" y="T7"/>
                  </a:cxn>
                  <a:cxn ang="T14">
                    <a:pos x="T8" y="T9"/>
                  </a:cxn>
                </a:cxnLst>
                <a:rect l="T15" t="T16" r="T17" b="T18"/>
                <a:pathLst>
                  <a:path w="536" h="636">
                    <a:moveTo>
                      <a:pt x="434" y="0"/>
                    </a:moveTo>
                    <a:lnTo>
                      <a:pt x="536" y="96"/>
                    </a:lnTo>
                    <a:lnTo>
                      <a:pt x="536" y="540"/>
                    </a:lnTo>
                    <a:lnTo>
                      <a:pt x="440" y="636"/>
                    </a:lnTo>
                    <a:lnTo>
                      <a:pt x="0" y="634"/>
                    </a:lnTo>
                  </a:path>
                </a:pathLst>
              </a:custGeom>
              <a:noFill/>
              <a:ln w="38100">
                <a:solidFill>
                  <a:srgbClr val="000000"/>
                </a:solidFill>
                <a:round/>
                <a:headEnd/>
                <a:tailEnd/>
              </a:ln>
            </p:spPr>
            <p:txBody>
              <a:bodyPr/>
              <a:lstStyle/>
              <a:p>
                <a:endParaRPr lang="en-US"/>
              </a:p>
            </p:txBody>
          </p:sp>
          <p:sp>
            <p:nvSpPr>
              <p:cNvPr id="75809" name="Line 66"/>
              <p:cNvSpPr>
                <a:spLocks noChangeShapeType="1"/>
              </p:cNvSpPr>
              <p:nvPr/>
            </p:nvSpPr>
            <p:spPr bwMode="auto">
              <a:xfrm flipH="1">
                <a:off x="2270" y="1646"/>
                <a:ext cx="1344" cy="0"/>
              </a:xfrm>
              <a:prstGeom prst="line">
                <a:avLst/>
              </a:prstGeom>
              <a:noFill/>
              <a:ln w="38100">
                <a:solidFill>
                  <a:srgbClr val="000000"/>
                </a:solidFill>
                <a:round/>
                <a:headEnd/>
                <a:tailEnd/>
              </a:ln>
            </p:spPr>
            <p:txBody>
              <a:bodyPr/>
              <a:lstStyle/>
              <a:p>
                <a:endParaRPr lang="en-US"/>
              </a:p>
            </p:txBody>
          </p:sp>
          <p:sp>
            <p:nvSpPr>
              <p:cNvPr id="75810" name="Line 67"/>
              <p:cNvSpPr>
                <a:spLocks noChangeShapeType="1"/>
              </p:cNvSpPr>
              <p:nvPr/>
            </p:nvSpPr>
            <p:spPr bwMode="auto">
              <a:xfrm flipH="1" flipV="1">
                <a:off x="2278" y="1646"/>
                <a:ext cx="0" cy="895"/>
              </a:xfrm>
              <a:prstGeom prst="line">
                <a:avLst/>
              </a:prstGeom>
              <a:noFill/>
              <a:ln w="38100">
                <a:solidFill>
                  <a:srgbClr val="000000"/>
                </a:solidFill>
                <a:round/>
                <a:headEnd/>
                <a:tailEnd/>
              </a:ln>
            </p:spPr>
            <p:txBody>
              <a:bodyPr/>
              <a:lstStyle/>
              <a:p>
                <a:endParaRPr lang="en-US"/>
              </a:p>
            </p:txBody>
          </p:sp>
          <p:sp>
            <p:nvSpPr>
              <p:cNvPr id="75811" name="Line 68"/>
              <p:cNvSpPr>
                <a:spLocks noChangeShapeType="1"/>
              </p:cNvSpPr>
              <p:nvPr/>
            </p:nvSpPr>
            <p:spPr bwMode="auto">
              <a:xfrm flipH="1">
                <a:off x="1977" y="2089"/>
                <a:ext cx="529" cy="0"/>
              </a:xfrm>
              <a:prstGeom prst="line">
                <a:avLst/>
              </a:prstGeom>
              <a:noFill/>
              <a:ln w="19050">
                <a:solidFill>
                  <a:srgbClr val="000000"/>
                </a:solidFill>
                <a:round/>
                <a:headEnd/>
                <a:tailEnd/>
              </a:ln>
            </p:spPr>
            <p:txBody>
              <a:bodyPr/>
              <a:lstStyle/>
              <a:p>
                <a:endParaRPr lang="en-US"/>
              </a:p>
            </p:txBody>
          </p:sp>
          <p:sp>
            <p:nvSpPr>
              <p:cNvPr id="75812" name="Oval 69" descr="Light upward diagonal"/>
              <p:cNvSpPr>
                <a:spLocks noChangeArrowheads="1"/>
              </p:cNvSpPr>
              <p:nvPr/>
            </p:nvSpPr>
            <p:spPr bwMode="auto">
              <a:xfrm flipH="1">
                <a:off x="3505" y="2086"/>
                <a:ext cx="204" cy="444"/>
              </a:xfrm>
              <a:prstGeom prst="ellipse">
                <a:avLst/>
              </a:prstGeom>
              <a:pattFill prst="ltUpDiag">
                <a:fgClr>
                  <a:srgbClr val="000000"/>
                </a:fgClr>
                <a:bgClr>
                  <a:schemeClr val="bg1"/>
                </a:bgClr>
              </a:pattFill>
              <a:ln w="19050">
                <a:solidFill>
                  <a:srgbClr val="000000"/>
                </a:solidFill>
                <a:round/>
                <a:headEnd/>
                <a:tailEnd/>
              </a:ln>
            </p:spPr>
            <p:txBody>
              <a:bodyPr wrap="none" anchor="ctr"/>
              <a:lstStyle/>
              <a:p>
                <a:endParaRPr lang="en-US"/>
              </a:p>
            </p:txBody>
          </p:sp>
          <p:sp>
            <p:nvSpPr>
              <p:cNvPr id="75813" name="Freeform 70"/>
              <p:cNvSpPr>
                <a:spLocks/>
              </p:cNvSpPr>
              <p:nvPr/>
            </p:nvSpPr>
            <p:spPr bwMode="auto">
              <a:xfrm flipH="1">
                <a:off x="3503" y="1640"/>
                <a:ext cx="209" cy="894"/>
              </a:xfrm>
              <a:custGeom>
                <a:avLst/>
                <a:gdLst>
                  <a:gd name="T0" fmla="*/ 110 w 209"/>
                  <a:gd name="T1" fmla="*/ 379 h 902"/>
                  <a:gd name="T2" fmla="*/ 58 w 209"/>
                  <a:gd name="T3" fmla="*/ 402 h 902"/>
                  <a:gd name="T4" fmla="*/ 9 w 209"/>
                  <a:gd name="T5" fmla="*/ 500 h 902"/>
                  <a:gd name="T6" fmla="*/ 3 w 209"/>
                  <a:gd name="T7" fmla="*/ 600 h 902"/>
                  <a:gd name="T8" fmla="*/ 28 w 209"/>
                  <a:gd name="T9" fmla="*/ 698 h 902"/>
                  <a:gd name="T10" fmla="*/ 63 w 209"/>
                  <a:gd name="T11" fmla="*/ 744 h 902"/>
                  <a:gd name="T12" fmla="*/ 114 w 209"/>
                  <a:gd name="T13" fmla="*/ 760 h 902"/>
                  <a:gd name="T14" fmla="*/ 162 w 209"/>
                  <a:gd name="T15" fmla="*/ 731 h 902"/>
                  <a:gd name="T16" fmla="*/ 202 w 209"/>
                  <a:gd name="T17" fmla="*/ 655 h 902"/>
                  <a:gd name="T18" fmla="*/ 204 w 209"/>
                  <a:gd name="T19" fmla="*/ 543 h 902"/>
                  <a:gd name="T20" fmla="*/ 180 w 209"/>
                  <a:gd name="T21" fmla="*/ 452 h 902"/>
                  <a:gd name="T22" fmla="*/ 144 w 209"/>
                  <a:gd name="T23" fmla="*/ 396 h 902"/>
                  <a:gd name="T24" fmla="*/ 78 w 209"/>
                  <a:gd name="T25" fmla="*/ 356 h 902"/>
                  <a:gd name="T26" fmla="*/ 32 w 209"/>
                  <a:gd name="T27" fmla="*/ 289 h 902"/>
                  <a:gd name="T28" fmla="*/ 12 w 209"/>
                  <a:gd name="T29" fmla="*/ 226 h 902"/>
                  <a:gd name="T30" fmla="*/ 12 w 209"/>
                  <a:gd name="T31" fmla="*/ 151 h 902"/>
                  <a:gd name="T32" fmla="*/ 39 w 209"/>
                  <a:gd name="T33" fmla="*/ 56 h 902"/>
                  <a:gd name="T34" fmla="*/ 102 w 209"/>
                  <a:gd name="T35" fmla="*/ 0 h 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902"/>
                  <a:gd name="T56" fmla="*/ 209 w 209"/>
                  <a:gd name="T57" fmla="*/ 902 h 9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902">
                    <a:moveTo>
                      <a:pt x="110" y="450"/>
                    </a:moveTo>
                    <a:cubicBezTo>
                      <a:pt x="101" y="455"/>
                      <a:pt x="75" y="454"/>
                      <a:pt x="58" y="478"/>
                    </a:cubicBezTo>
                    <a:cubicBezTo>
                      <a:pt x="41" y="502"/>
                      <a:pt x="18" y="555"/>
                      <a:pt x="9" y="594"/>
                    </a:cubicBezTo>
                    <a:cubicBezTo>
                      <a:pt x="0" y="633"/>
                      <a:pt x="0" y="672"/>
                      <a:pt x="3" y="711"/>
                    </a:cubicBezTo>
                    <a:cubicBezTo>
                      <a:pt x="6" y="750"/>
                      <a:pt x="18" y="798"/>
                      <a:pt x="28" y="826"/>
                    </a:cubicBezTo>
                    <a:cubicBezTo>
                      <a:pt x="38" y="854"/>
                      <a:pt x="49" y="870"/>
                      <a:pt x="63" y="882"/>
                    </a:cubicBezTo>
                    <a:cubicBezTo>
                      <a:pt x="77" y="894"/>
                      <a:pt x="98" y="902"/>
                      <a:pt x="114" y="900"/>
                    </a:cubicBezTo>
                    <a:cubicBezTo>
                      <a:pt x="130" y="898"/>
                      <a:pt x="147" y="888"/>
                      <a:pt x="162" y="867"/>
                    </a:cubicBezTo>
                    <a:cubicBezTo>
                      <a:pt x="177" y="846"/>
                      <a:pt x="195" y="813"/>
                      <a:pt x="202" y="776"/>
                    </a:cubicBezTo>
                    <a:cubicBezTo>
                      <a:pt x="209" y="739"/>
                      <a:pt x="208" y="682"/>
                      <a:pt x="204" y="642"/>
                    </a:cubicBezTo>
                    <a:cubicBezTo>
                      <a:pt x="200" y="602"/>
                      <a:pt x="190" y="562"/>
                      <a:pt x="180" y="534"/>
                    </a:cubicBezTo>
                    <a:cubicBezTo>
                      <a:pt x="170" y="506"/>
                      <a:pt x="161" y="491"/>
                      <a:pt x="144" y="472"/>
                    </a:cubicBezTo>
                    <a:cubicBezTo>
                      <a:pt x="127" y="453"/>
                      <a:pt x="97" y="441"/>
                      <a:pt x="78" y="420"/>
                    </a:cubicBezTo>
                    <a:cubicBezTo>
                      <a:pt x="59" y="399"/>
                      <a:pt x="43" y="372"/>
                      <a:pt x="32" y="346"/>
                    </a:cubicBezTo>
                    <a:cubicBezTo>
                      <a:pt x="21" y="320"/>
                      <a:pt x="15" y="293"/>
                      <a:pt x="12" y="264"/>
                    </a:cubicBezTo>
                    <a:cubicBezTo>
                      <a:pt x="9" y="235"/>
                      <a:pt x="8" y="202"/>
                      <a:pt x="12" y="171"/>
                    </a:cubicBezTo>
                    <a:cubicBezTo>
                      <a:pt x="16" y="140"/>
                      <a:pt x="24" y="104"/>
                      <a:pt x="39" y="75"/>
                    </a:cubicBezTo>
                    <a:cubicBezTo>
                      <a:pt x="54" y="46"/>
                      <a:pt x="78" y="23"/>
                      <a:pt x="102" y="0"/>
                    </a:cubicBezTo>
                  </a:path>
                </a:pathLst>
              </a:custGeom>
              <a:noFill/>
              <a:ln w="19050">
                <a:solidFill>
                  <a:srgbClr val="000000"/>
                </a:solidFill>
                <a:round/>
                <a:headEnd/>
                <a:tailEnd/>
              </a:ln>
            </p:spPr>
            <p:txBody>
              <a:bodyPr/>
              <a:lstStyle/>
              <a:p>
                <a:endParaRPr lang="en-US"/>
              </a:p>
            </p:txBody>
          </p:sp>
          <p:sp>
            <p:nvSpPr>
              <p:cNvPr id="75814" name="Line 71"/>
              <p:cNvSpPr>
                <a:spLocks noChangeShapeType="1"/>
              </p:cNvSpPr>
              <p:nvPr/>
            </p:nvSpPr>
            <p:spPr bwMode="auto">
              <a:xfrm flipH="1">
                <a:off x="2887" y="2531"/>
                <a:ext cx="722" cy="0"/>
              </a:xfrm>
              <a:prstGeom prst="line">
                <a:avLst/>
              </a:prstGeom>
              <a:noFill/>
              <a:ln w="38100">
                <a:solidFill>
                  <a:srgbClr val="000000"/>
                </a:solidFill>
                <a:round/>
                <a:headEnd/>
                <a:tailEnd/>
              </a:ln>
            </p:spPr>
            <p:txBody>
              <a:bodyPr/>
              <a:lstStyle/>
              <a:p>
                <a:endParaRPr lang="en-US"/>
              </a:p>
            </p:txBody>
          </p:sp>
          <p:sp>
            <p:nvSpPr>
              <p:cNvPr id="75815" name="Line 72"/>
              <p:cNvSpPr>
                <a:spLocks noChangeShapeType="1"/>
              </p:cNvSpPr>
              <p:nvPr/>
            </p:nvSpPr>
            <p:spPr bwMode="auto">
              <a:xfrm flipH="1">
                <a:off x="2705" y="2089"/>
                <a:ext cx="411" cy="0"/>
              </a:xfrm>
              <a:prstGeom prst="line">
                <a:avLst/>
              </a:prstGeom>
              <a:noFill/>
              <a:ln w="19050">
                <a:solidFill>
                  <a:srgbClr val="000000"/>
                </a:solidFill>
                <a:round/>
                <a:headEnd/>
                <a:tailEnd/>
              </a:ln>
            </p:spPr>
            <p:txBody>
              <a:bodyPr/>
              <a:lstStyle/>
              <a:p>
                <a:endParaRPr lang="en-US"/>
              </a:p>
            </p:txBody>
          </p:sp>
          <p:sp>
            <p:nvSpPr>
              <p:cNvPr id="75816" name="Line 73"/>
              <p:cNvSpPr>
                <a:spLocks noChangeShapeType="1"/>
              </p:cNvSpPr>
              <p:nvPr/>
            </p:nvSpPr>
            <p:spPr bwMode="auto">
              <a:xfrm flipH="1">
                <a:off x="2560" y="2089"/>
                <a:ext cx="86" cy="0"/>
              </a:xfrm>
              <a:prstGeom prst="line">
                <a:avLst/>
              </a:prstGeom>
              <a:noFill/>
              <a:ln w="19050">
                <a:solidFill>
                  <a:srgbClr val="000000"/>
                </a:solidFill>
                <a:round/>
                <a:headEnd/>
                <a:tailEnd/>
              </a:ln>
            </p:spPr>
            <p:txBody>
              <a:bodyPr/>
              <a:lstStyle/>
              <a:p>
                <a:endParaRPr lang="en-US"/>
              </a:p>
            </p:txBody>
          </p:sp>
          <p:sp>
            <p:nvSpPr>
              <p:cNvPr id="75817" name="Line 74"/>
              <p:cNvSpPr>
                <a:spLocks noChangeShapeType="1"/>
              </p:cNvSpPr>
              <p:nvPr/>
            </p:nvSpPr>
            <p:spPr bwMode="auto">
              <a:xfrm flipH="1">
                <a:off x="3317" y="2089"/>
                <a:ext cx="549" cy="0"/>
              </a:xfrm>
              <a:prstGeom prst="line">
                <a:avLst/>
              </a:prstGeom>
              <a:noFill/>
              <a:ln w="19050">
                <a:solidFill>
                  <a:srgbClr val="000000"/>
                </a:solidFill>
                <a:round/>
                <a:headEnd/>
                <a:tailEnd/>
              </a:ln>
            </p:spPr>
            <p:txBody>
              <a:bodyPr/>
              <a:lstStyle/>
              <a:p>
                <a:endParaRPr lang="en-US"/>
              </a:p>
            </p:txBody>
          </p:sp>
          <p:sp>
            <p:nvSpPr>
              <p:cNvPr id="75818" name="Line 75"/>
              <p:cNvSpPr>
                <a:spLocks noChangeShapeType="1"/>
              </p:cNvSpPr>
              <p:nvPr/>
            </p:nvSpPr>
            <p:spPr bwMode="auto">
              <a:xfrm flipH="1">
                <a:off x="3187" y="2089"/>
                <a:ext cx="86" cy="0"/>
              </a:xfrm>
              <a:prstGeom prst="line">
                <a:avLst/>
              </a:prstGeom>
              <a:noFill/>
              <a:ln w="19050">
                <a:solidFill>
                  <a:srgbClr val="000000"/>
                </a:solidFill>
                <a:round/>
                <a:headEnd/>
                <a:tailEnd/>
              </a:ln>
            </p:spPr>
            <p:txBody>
              <a:bodyPr/>
              <a:lstStyle/>
              <a:p>
                <a:endParaRPr lang="en-US"/>
              </a:p>
            </p:txBody>
          </p:sp>
          <p:sp>
            <p:nvSpPr>
              <p:cNvPr id="75819" name="Arc 76"/>
              <p:cNvSpPr>
                <a:spLocks/>
              </p:cNvSpPr>
              <p:nvPr/>
            </p:nvSpPr>
            <p:spPr bwMode="auto">
              <a:xfrm flipH="1">
                <a:off x="2477" y="1962"/>
                <a:ext cx="124" cy="248"/>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noFill/>
              <a:ln w="38100">
                <a:solidFill>
                  <a:srgbClr val="000000"/>
                </a:solidFill>
                <a:round/>
                <a:headEnd/>
                <a:tailEnd/>
              </a:ln>
            </p:spPr>
            <p:txBody>
              <a:bodyPr wrap="none" anchor="ctr"/>
              <a:lstStyle/>
              <a:p>
                <a:endParaRPr lang="en-US"/>
              </a:p>
            </p:txBody>
          </p:sp>
          <p:sp>
            <p:nvSpPr>
              <p:cNvPr id="75820" name="Arc 77"/>
              <p:cNvSpPr>
                <a:spLocks/>
              </p:cNvSpPr>
              <p:nvPr/>
            </p:nvSpPr>
            <p:spPr bwMode="auto">
              <a:xfrm>
                <a:off x="3226" y="1962"/>
                <a:ext cx="124" cy="248"/>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5"/>
                      <a:pt x="12043" y="43095"/>
                      <a:pt x="188" y="43199"/>
                    </a:cubicBezTo>
                  </a:path>
                  <a:path w="21600" h="43199" stroke="0" extrusionOk="0">
                    <a:moveTo>
                      <a:pt x="-1" y="0"/>
                    </a:moveTo>
                    <a:cubicBezTo>
                      <a:pt x="11929" y="0"/>
                      <a:pt x="21600" y="9670"/>
                      <a:pt x="21600" y="21600"/>
                    </a:cubicBezTo>
                    <a:cubicBezTo>
                      <a:pt x="21600" y="33455"/>
                      <a:pt x="12043" y="43095"/>
                      <a:pt x="188" y="43199"/>
                    </a:cubicBezTo>
                    <a:lnTo>
                      <a:pt x="0" y="21600"/>
                    </a:lnTo>
                    <a:close/>
                  </a:path>
                </a:pathLst>
              </a:custGeom>
              <a:noFill/>
              <a:ln w="38100">
                <a:solidFill>
                  <a:srgbClr val="000000"/>
                </a:solidFill>
                <a:round/>
                <a:headEnd/>
                <a:tailEnd/>
              </a:ln>
            </p:spPr>
            <p:txBody>
              <a:bodyPr wrap="none" anchor="ctr"/>
              <a:lstStyle/>
              <a:p>
                <a:endParaRPr lang="en-US"/>
              </a:p>
            </p:txBody>
          </p:sp>
          <p:sp>
            <p:nvSpPr>
              <p:cNvPr id="75821" name="Line 78"/>
              <p:cNvSpPr>
                <a:spLocks noChangeShapeType="1"/>
              </p:cNvSpPr>
              <p:nvPr/>
            </p:nvSpPr>
            <p:spPr bwMode="auto">
              <a:xfrm>
                <a:off x="2600" y="1963"/>
                <a:ext cx="632" cy="0"/>
              </a:xfrm>
              <a:prstGeom prst="line">
                <a:avLst/>
              </a:prstGeom>
              <a:noFill/>
              <a:ln w="38100">
                <a:solidFill>
                  <a:srgbClr val="000000"/>
                </a:solidFill>
                <a:round/>
                <a:headEnd/>
                <a:tailEnd/>
              </a:ln>
            </p:spPr>
            <p:txBody>
              <a:bodyPr/>
              <a:lstStyle/>
              <a:p>
                <a:endParaRPr lang="en-US"/>
              </a:p>
            </p:txBody>
          </p:sp>
          <p:sp>
            <p:nvSpPr>
              <p:cNvPr id="75822" name="Line 79"/>
              <p:cNvSpPr>
                <a:spLocks noChangeShapeType="1"/>
              </p:cNvSpPr>
              <p:nvPr/>
            </p:nvSpPr>
            <p:spPr bwMode="auto">
              <a:xfrm>
                <a:off x="2600" y="2210"/>
                <a:ext cx="628" cy="0"/>
              </a:xfrm>
              <a:prstGeom prst="line">
                <a:avLst/>
              </a:prstGeom>
              <a:noFill/>
              <a:ln w="38100">
                <a:solidFill>
                  <a:srgbClr val="000000"/>
                </a:solidFill>
                <a:round/>
                <a:headEnd/>
                <a:tailEnd/>
              </a:ln>
            </p:spPr>
            <p:txBody>
              <a:bodyPr/>
              <a:lstStyle/>
              <a:p>
                <a:endParaRPr lang="en-US"/>
              </a:p>
            </p:txBody>
          </p:sp>
          <p:sp>
            <p:nvSpPr>
              <p:cNvPr id="75823" name="Line 80"/>
              <p:cNvSpPr>
                <a:spLocks noChangeShapeType="1"/>
              </p:cNvSpPr>
              <p:nvPr/>
            </p:nvSpPr>
            <p:spPr bwMode="auto">
              <a:xfrm flipV="1">
                <a:off x="3231" y="1752"/>
                <a:ext cx="0" cy="256"/>
              </a:xfrm>
              <a:prstGeom prst="line">
                <a:avLst/>
              </a:prstGeom>
              <a:noFill/>
              <a:ln w="19050">
                <a:solidFill>
                  <a:srgbClr val="000000"/>
                </a:solidFill>
                <a:round/>
                <a:headEnd/>
                <a:tailEnd/>
              </a:ln>
            </p:spPr>
            <p:txBody>
              <a:bodyPr/>
              <a:lstStyle/>
              <a:p>
                <a:endParaRPr lang="en-US"/>
              </a:p>
            </p:txBody>
          </p:sp>
          <p:sp>
            <p:nvSpPr>
              <p:cNvPr id="75824" name="Line 81"/>
              <p:cNvSpPr>
                <a:spLocks noChangeShapeType="1"/>
              </p:cNvSpPr>
              <p:nvPr/>
            </p:nvSpPr>
            <p:spPr bwMode="auto">
              <a:xfrm>
                <a:off x="3231" y="2159"/>
                <a:ext cx="0" cy="238"/>
              </a:xfrm>
              <a:prstGeom prst="line">
                <a:avLst/>
              </a:prstGeom>
              <a:noFill/>
              <a:ln w="19050">
                <a:solidFill>
                  <a:srgbClr val="000000"/>
                </a:solidFill>
                <a:round/>
                <a:headEnd/>
                <a:tailEnd/>
              </a:ln>
            </p:spPr>
            <p:txBody>
              <a:bodyPr/>
              <a:lstStyle/>
              <a:p>
                <a:endParaRPr lang="en-US"/>
              </a:p>
            </p:txBody>
          </p:sp>
          <p:sp>
            <p:nvSpPr>
              <p:cNvPr id="75825" name="Line 82"/>
              <p:cNvSpPr>
                <a:spLocks noChangeShapeType="1"/>
              </p:cNvSpPr>
              <p:nvPr/>
            </p:nvSpPr>
            <p:spPr bwMode="auto">
              <a:xfrm rot="5400000">
                <a:off x="3191" y="2087"/>
                <a:ext cx="78" cy="0"/>
              </a:xfrm>
              <a:prstGeom prst="line">
                <a:avLst/>
              </a:prstGeom>
              <a:noFill/>
              <a:ln w="19050">
                <a:solidFill>
                  <a:srgbClr val="000000"/>
                </a:solidFill>
                <a:round/>
                <a:headEnd/>
                <a:tailEnd/>
              </a:ln>
            </p:spPr>
            <p:txBody>
              <a:bodyPr/>
              <a:lstStyle/>
              <a:p>
                <a:endParaRPr lang="en-US"/>
              </a:p>
            </p:txBody>
          </p:sp>
          <p:sp>
            <p:nvSpPr>
              <p:cNvPr id="75826" name="Line 83"/>
              <p:cNvSpPr>
                <a:spLocks noChangeShapeType="1"/>
              </p:cNvSpPr>
              <p:nvPr/>
            </p:nvSpPr>
            <p:spPr bwMode="auto">
              <a:xfrm flipV="1">
                <a:off x="2604" y="1752"/>
                <a:ext cx="0" cy="256"/>
              </a:xfrm>
              <a:prstGeom prst="line">
                <a:avLst/>
              </a:prstGeom>
              <a:noFill/>
              <a:ln w="19050">
                <a:solidFill>
                  <a:srgbClr val="000000"/>
                </a:solidFill>
                <a:round/>
                <a:headEnd/>
                <a:tailEnd/>
              </a:ln>
            </p:spPr>
            <p:txBody>
              <a:bodyPr/>
              <a:lstStyle/>
              <a:p>
                <a:endParaRPr lang="en-US"/>
              </a:p>
            </p:txBody>
          </p:sp>
          <p:sp>
            <p:nvSpPr>
              <p:cNvPr id="75827" name="Line 84"/>
              <p:cNvSpPr>
                <a:spLocks noChangeShapeType="1"/>
              </p:cNvSpPr>
              <p:nvPr/>
            </p:nvSpPr>
            <p:spPr bwMode="auto">
              <a:xfrm>
                <a:off x="2604" y="2159"/>
                <a:ext cx="0" cy="238"/>
              </a:xfrm>
              <a:prstGeom prst="line">
                <a:avLst/>
              </a:prstGeom>
              <a:noFill/>
              <a:ln w="19050">
                <a:solidFill>
                  <a:srgbClr val="000000"/>
                </a:solidFill>
                <a:round/>
                <a:headEnd/>
                <a:tailEnd/>
              </a:ln>
            </p:spPr>
            <p:txBody>
              <a:bodyPr/>
              <a:lstStyle/>
              <a:p>
                <a:endParaRPr lang="en-US"/>
              </a:p>
            </p:txBody>
          </p:sp>
          <p:sp>
            <p:nvSpPr>
              <p:cNvPr id="75828" name="Line 85"/>
              <p:cNvSpPr>
                <a:spLocks noChangeShapeType="1"/>
              </p:cNvSpPr>
              <p:nvPr/>
            </p:nvSpPr>
            <p:spPr bwMode="auto">
              <a:xfrm rot="5400000">
                <a:off x="2564" y="2087"/>
                <a:ext cx="78" cy="0"/>
              </a:xfrm>
              <a:prstGeom prst="line">
                <a:avLst/>
              </a:prstGeom>
              <a:noFill/>
              <a:ln w="19050">
                <a:solidFill>
                  <a:srgbClr val="000000"/>
                </a:solidFill>
                <a:round/>
                <a:headEnd/>
                <a:tailEnd/>
              </a:ln>
            </p:spPr>
            <p:txBody>
              <a:bodyPr/>
              <a:lstStyle/>
              <a:p>
                <a:endParaRPr lang="en-US"/>
              </a:p>
            </p:txBody>
          </p:sp>
        </p:grpSp>
        <p:grpSp>
          <p:nvGrpSpPr>
            <p:cNvPr id="75785" name="Group 86"/>
            <p:cNvGrpSpPr>
              <a:grpSpLocks/>
            </p:cNvGrpSpPr>
            <p:nvPr/>
          </p:nvGrpSpPr>
          <p:grpSpPr bwMode="auto">
            <a:xfrm>
              <a:off x="1983" y="3098"/>
              <a:ext cx="1889" cy="1063"/>
              <a:chOff x="1983" y="3098"/>
              <a:chExt cx="1889" cy="1063"/>
            </a:xfrm>
          </p:grpSpPr>
          <p:sp>
            <p:nvSpPr>
              <p:cNvPr id="75786" name="Line 87"/>
              <p:cNvSpPr>
                <a:spLocks noChangeShapeType="1"/>
              </p:cNvSpPr>
              <p:nvPr/>
            </p:nvSpPr>
            <p:spPr bwMode="auto">
              <a:xfrm>
                <a:off x="2881" y="4153"/>
                <a:ext cx="726" cy="0"/>
              </a:xfrm>
              <a:prstGeom prst="line">
                <a:avLst/>
              </a:prstGeom>
              <a:noFill/>
              <a:ln w="38100">
                <a:solidFill>
                  <a:srgbClr val="000000"/>
                </a:solidFill>
                <a:round/>
                <a:headEnd/>
                <a:tailEnd/>
              </a:ln>
            </p:spPr>
            <p:txBody>
              <a:bodyPr/>
              <a:lstStyle/>
              <a:p>
                <a:endParaRPr lang="en-US"/>
              </a:p>
            </p:txBody>
          </p:sp>
          <p:sp>
            <p:nvSpPr>
              <p:cNvPr id="75787" name="Freeform 88"/>
              <p:cNvSpPr>
                <a:spLocks/>
              </p:cNvSpPr>
              <p:nvPr/>
            </p:nvSpPr>
            <p:spPr bwMode="auto">
              <a:xfrm flipH="1">
                <a:off x="2135" y="3266"/>
                <a:ext cx="753" cy="889"/>
              </a:xfrm>
              <a:custGeom>
                <a:avLst/>
                <a:gdLst>
                  <a:gd name="T0" fmla="*/ 277083 w 536"/>
                  <a:gd name="T1" fmla="*/ 0 h 636"/>
                  <a:gd name="T2" fmla="*/ 342042 w 536"/>
                  <a:gd name="T3" fmla="*/ 55495 h 636"/>
                  <a:gd name="T4" fmla="*/ 342042 w 536"/>
                  <a:gd name="T5" fmla="*/ 313233 h 636"/>
                  <a:gd name="T6" fmla="*/ 280716 w 536"/>
                  <a:gd name="T7" fmla="*/ 368911 h 636"/>
                  <a:gd name="T8" fmla="*/ 0 w 536"/>
                  <a:gd name="T9" fmla="*/ 367421 h 636"/>
                  <a:gd name="T10" fmla="*/ 0 60000 65536"/>
                  <a:gd name="T11" fmla="*/ 0 60000 65536"/>
                  <a:gd name="T12" fmla="*/ 0 60000 65536"/>
                  <a:gd name="T13" fmla="*/ 0 60000 65536"/>
                  <a:gd name="T14" fmla="*/ 0 60000 65536"/>
                  <a:gd name="T15" fmla="*/ 0 w 536"/>
                  <a:gd name="T16" fmla="*/ 0 h 636"/>
                  <a:gd name="T17" fmla="*/ 536 w 536"/>
                  <a:gd name="T18" fmla="*/ 636 h 636"/>
                </a:gdLst>
                <a:ahLst/>
                <a:cxnLst>
                  <a:cxn ang="T10">
                    <a:pos x="T0" y="T1"/>
                  </a:cxn>
                  <a:cxn ang="T11">
                    <a:pos x="T2" y="T3"/>
                  </a:cxn>
                  <a:cxn ang="T12">
                    <a:pos x="T4" y="T5"/>
                  </a:cxn>
                  <a:cxn ang="T13">
                    <a:pos x="T6" y="T7"/>
                  </a:cxn>
                  <a:cxn ang="T14">
                    <a:pos x="T8" y="T9"/>
                  </a:cxn>
                </a:cxnLst>
                <a:rect l="T15" t="T16" r="T17" b="T18"/>
                <a:pathLst>
                  <a:path w="536" h="636">
                    <a:moveTo>
                      <a:pt x="434" y="0"/>
                    </a:moveTo>
                    <a:lnTo>
                      <a:pt x="536" y="96"/>
                    </a:lnTo>
                    <a:lnTo>
                      <a:pt x="536" y="540"/>
                    </a:lnTo>
                    <a:lnTo>
                      <a:pt x="440" y="636"/>
                    </a:lnTo>
                    <a:lnTo>
                      <a:pt x="0" y="634"/>
                    </a:lnTo>
                  </a:path>
                </a:pathLst>
              </a:custGeom>
              <a:noFill/>
              <a:ln w="38100">
                <a:solidFill>
                  <a:srgbClr val="000000"/>
                </a:solidFill>
                <a:round/>
                <a:headEnd/>
                <a:tailEnd/>
              </a:ln>
            </p:spPr>
            <p:txBody>
              <a:bodyPr/>
              <a:lstStyle/>
              <a:p>
                <a:endParaRPr lang="en-US"/>
              </a:p>
            </p:txBody>
          </p:sp>
          <p:sp>
            <p:nvSpPr>
              <p:cNvPr id="75788" name="Line 89"/>
              <p:cNvSpPr>
                <a:spLocks noChangeShapeType="1"/>
              </p:cNvSpPr>
              <p:nvPr/>
            </p:nvSpPr>
            <p:spPr bwMode="auto">
              <a:xfrm flipH="1" flipV="1">
                <a:off x="2278" y="3266"/>
                <a:ext cx="0" cy="895"/>
              </a:xfrm>
              <a:prstGeom prst="line">
                <a:avLst/>
              </a:prstGeom>
              <a:noFill/>
              <a:ln w="38100">
                <a:solidFill>
                  <a:srgbClr val="000000"/>
                </a:solidFill>
                <a:round/>
                <a:headEnd/>
                <a:tailEnd/>
              </a:ln>
            </p:spPr>
            <p:txBody>
              <a:bodyPr/>
              <a:lstStyle/>
              <a:p>
                <a:endParaRPr lang="en-US"/>
              </a:p>
            </p:txBody>
          </p:sp>
          <p:sp>
            <p:nvSpPr>
              <p:cNvPr id="75789" name="Line 90"/>
              <p:cNvSpPr>
                <a:spLocks noChangeShapeType="1"/>
              </p:cNvSpPr>
              <p:nvPr/>
            </p:nvSpPr>
            <p:spPr bwMode="auto">
              <a:xfrm flipH="1">
                <a:off x="3187" y="3271"/>
                <a:ext cx="86" cy="0"/>
              </a:xfrm>
              <a:prstGeom prst="line">
                <a:avLst/>
              </a:prstGeom>
              <a:noFill/>
              <a:ln w="19050">
                <a:solidFill>
                  <a:srgbClr val="000000"/>
                </a:solidFill>
                <a:round/>
                <a:headEnd/>
                <a:tailEnd/>
              </a:ln>
            </p:spPr>
            <p:txBody>
              <a:bodyPr/>
              <a:lstStyle/>
              <a:p>
                <a:endParaRPr lang="en-US"/>
              </a:p>
            </p:txBody>
          </p:sp>
          <p:sp>
            <p:nvSpPr>
              <p:cNvPr id="75790" name="Freeform 91"/>
              <p:cNvSpPr>
                <a:spLocks/>
              </p:cNvSpPr>
              <p:nvPr/>
            </p:nvSpPr>
            <p:spPr bwMode="auto">
              <a:xfrm>
                <a:off x="2470" y="3268"/>
                <a:ext cx="876" cy="124"/>
              </a:xfrm>
              <a:custGeom>
                <a:avLst/>
                <a:gdLst>
                  <a:gd name="T0" fmla="*/ 0 w 868"/>
                  <a:gd name="T1" fmla="*/ 0 h 124"/>
                  <a:gd name="T2" fmla="*/ 0 w 868"/>
                  <a:gd name="T3" fmla="*/ 124 h 124"/>
                  <a:gd name="T4" fmla="*/ 1032 w 868"/>
                  <a:gd name="T5" fmla="*/ 124 h 124"/>
                  <a:gd name="T6" fmla="*/ 1032 w 868"/>
                  <a:gd name="T7" fmla="*/ 0 h 124"/>
                  <a:gd name="T8" fmla="*/ 0 60000 65536"/>
                  <a:gd name="T9" fmla="*/ 0 60000 65536"/>
                  <a:gd name="T10" fmla="*/ 0 60000 65536"/>
                  <a:gd name="T11" fmla="*/ 0 60000 65536"/>
                  <a:gd name="T12" fmla="*/ 0 w 868"/>
                  <a:gd name="T13" fmla="*/ 0 h 124"/>
                  <a:gd name="T14" fmla="*/ 868 w 868"/>
                  <a:gd name="T15" fmla="*/ 124 h 124"/>
                </a:gdLst>
                <a:ahLst/>
                <a:cxnLst>
                  <a:cxn ang="T8">
                    <a:pos x="T0" y="T1"/>
                  </a:cxn>
                  <a:cxn ang="T9">
                    <a:pos x="T2" y="T3"/>
                  </a:cxn>
                  <a:cxn ang="T10">
                    <a:pos x="T4" y="T5"/>
                  </a:cxn>
                  <a:cxn ang="T11">
                    <a:pos x="T6" y="T7"/>
                  </a:cxn>
                </a:cxnLst>
                <a:rect l="T12" t="T13" r="T14" b="T15"/>
                <a:pathLst>
                  <a:path w="868" h="124">
                    <a:moveTo>
                      <a:pt x="0" y="0"/>
                    </a:moveTo>
                    <a:lnTo>
                      <a:pt x="0" y="124"/>
                    </a:lnTo>
                    <a:lnTo>
                      <a:pt x="868" y="124"/>
                    </a:lnTo>
                    <a:lnTo>
                      <a:pt x="868" y="0"/>
                    </a:lnTo>
                  </a:path>
                </a:pathLst>
              </a:custGeom>
              <a:noFill/>
              <a:ln w="19050">
                <a:solidFill>
                  <a:srgbClr val="000000"/>
                </a:solidFill>
                <a:prstDash val="lgDash"/>
                <a:round/>
                <a:headEnd/>
                <a:tailEnd/>
              </a:ln>
            </p:spPr>
            <p:txBody>
              <a:bodyPr/>
              <a:lstStyle/>
              <a:p>
                <a:endParaRPr lang="en-US"/>
              </a:p>
            </p:txBody>
          </p:sp>
          <p:sp>
            <p:nvSpPr>
              <p:cNvPr id="75791" name="Line 92"/>
              <p:cNvSpPr>
                <a:spLocks noChangeShapeType="1"/>
              </p:cNvSpPr>
              <p:nvPr/>
            </p:nvSpPr>
            <p:spPr bwMode="auto">
              <a:xfrm flipH="1">
                <a:off x="2471" y="3392"/>
                <a:ext cx="21" cy="0"/>
              </a:xfrm>
              <a:prstGeom prst="line">
                <a:avLst/>
              </a:prstGeom>
              <a:noFill/>
              <a:ln w="19050">
                <a:solidFill>
                  <a:srgbClr val="000000"/>
                </a:solidFill>
                <a:round/>
                <a:headEnd/>
                <a:tailEnd/>
              </a:ln>
            </p:spPr>
            <p:txBody>
              <a:bodyPr/>
              <a:lstStyle/>
              <a:p>
                <a:endParaRPr lang="en-US"/>
              </a:p>
            </p:txBody>
          </p:sp>
          <p:sp>
            <p:nvSpPr>
              <p:cNvPr id="75792" name="Line 93"/>
              <p:cNvSpPr>
                <a:spLocks noChangeShapeType="1"/>
              </p:cNvSpPr>
              <p:nvPr/>
            </p:nvSpPr>
            <p:spPr bwMode="auto">
              <a:xfrm flipV="1">
                <a:off x="2604" y="3098"/>
                <a:ext cx="0" cy="151"/>
              </a:xfrm>
              <a:prstGeom prst="line">
                <a:avLst/>
              </a:prstGeom>
              <a:noFill/>
              <a:ln w="19050">
                <a:solidFill>
                  <a:srgbClr val="000000"/>
                </a:solidFill>
                <a:round/>
                <a:headEnd/>
                <a:tailEnd/>
              </a:ln>
            </p:spPr>
            <p:txBody>
              <a:bodyPr/>
              <a:lstStyle/>
              <a:p>
                <a:endParaRPr lang="en-US"/>
              </a:p>
            </p:txBody>
          </p:sp>
          <p:sp>
            <p:nvSpPr>
              <p:cNvPr id="75793" name="Line 94"/>
              <p:cNvSpPr>
                <a:spLocks noChangeShapeType="1"/>
              </p:cNvSpPr>
              <p:nvPr/>
            </p:nvSpPr>
            <p:spPr bwMode="auto">
              <a:xfrm>
                <a:off x="2604" y="3376"/>
                <a:ext cx="0" cy="175"/>
              </a:xfrm>
              <a:prstGeom prst="line">
                <a:avLst/>
              </a:prstGeom>
              <a:noFill/>
              <a:ln w="19050">
                <a:solidFill>
                  <a:srgbClr val="000000"/>
                </a:solidFill>
                <a:round/>
                <a:headEnd/>
                <a:tailEnd/>
              </a:ln>
            </p:spPr>
            <p:txBody>
              <a:bodyPr/>
              <a:lstStyle/>
              <a:p>
                <a:endParaRPr lang="en-US"/>
              </a:p>
            </p:txBody>
          </p:sp>
          <p:sp>
            <p:nvSpPr>
              <p:cNvPr id="75794" name="Line 95"/>
              <p:cNvSpPr>
                <a:spLocks noChangeShapeType="1"/>
              </p:cNvSpPr>
              <p:nvPr/>
            </p:nvSpPr>
            <p:spPr bwMode="auto">
              <a:xfrm rot="5400000">
                <a:off x="2574" y="3327"/>
                <a:ext cx="57" cy="0"/>
              </a:xfrm>
              <a:prstGeom prst="line">
                <a:avLst/>
              </a:prstGeom>
              <a:noFill/>
              <a:ln w="19050">
                <a:solidFill>
                  <a:srgbClr val="000000"/>
                </a:solidFill>
                <a:round/>
                <a:headEnd/>
                <a:tailEnd/>
              </a:ln>
            </p:spPr>
            <p:txBody>
              <a:bodyPr/>
              <a:lstStyle/>
              <a:p>
                <a:endParaRPr lang="en-US"/>
              </a:p>
            </p:txBody>
          </p:sp>
          <p:sp>
            <p:nvSpPr>
              <p:cNvPr id="75795" name="Line 96"/>
              <p:cNvSpPr>
                <a:spLocks noChangeShapeType="1"/>
              </p:cNvSpPr>
              <p:nvPr/>
            </p:nvSpPr>
            <p:spPr bwMode="auto">
              <a:xfrm flipV="1">
                <a:off x="3231" y="3101"/>
                <a:ext cx="0" cy="151"/>
              </a:xfrm>
              <a:prstGeom prst="line">
                <a:avLst/>
              </a:prstGeom>
              <a:noFill/>
              <a:ln w="19050">
                <a:solidFill>
                  <a:srgbClr val="000000"/>
                </a:solidFill>
                <a:round/>
                <a:headEnd/>
                <a:tailEnd/>
              </a:ln>
            </p:spPr>
            <p:txBody>
              <a:bodyPr/>
              <a:lstStyle/>
              <a:p>
                <a:endParaRPr lang="en-US"/>
              </a:p>
            </p:txBody>
          </p:sp>
          <p:sp>
            <p:nvSpPr>
              <p:cNvPr id="75796" name="Line 97"/>
              <p:cNvSpPr>
                <a:spLocks noChangeShapeType="1"/>
              </p:cNvSpPr>
              <p:nvPr/>
            </p:nvSpPr>
            <p:spPr bwMode="auto">
              <a:xfrm>
                <a:off x="3231" y="3379"/>
                <a:ext cx="0" cy="175"/>
              </a:xfrm>
              <a:prstGeom prst="line">
                <a:avLst/>
              </a:prstGeom>
              <a:noFill/>
              <a:ln w="19050">
                <a:solidFill>
                  <a:srgbClr val="000000"/>
                </a:solidFill>
                <a:round/>
                <a:headEnd/>
                <a:tailEnd/>
              </a:ln>
            </p:spPr>
            <p:txBody>
              <a:bodyPr/>
              <a:lstStyle/>
              <a:p>
                <a:endParaRPr lang="en-US"/>
              </a:p>
            </p:txBody>
          </p:sp>
          <p:sp>
            <p:nvSpPr>
              <p:cNvPr id="75797" name="Line 98"/>
              <p:cNvSpPr>
                <a:spLocks noChangeShapeType="1"/>
              </p:cNvSpPr>
              <p:nvPr/>
            </p:nvSpPr>
            <p:spPr bwMode="auto">
              <a:xfrm rot="5400000">
                <a:off x="3201" y="3330"/>
                <a:ext cx="57" cy="0"/>
              </a:xfrm>
              <a:prstGeom prst="line">
                <a:avLst/>
              </a:prstGeom>
              <a:noFill/>
              <a:ln w="19050">
                <a:solidFill>
                  <a:srgbClr val="000000"/>
                </a:solidFill>
                <a:round/>
                <a:headEnd/>
                <a:tailEnd/>
              </a:ln>
            </p:spPr>
            <p:txBody>
              <a:bodyPr/>
              <a:lstStyle/>
              <a:p>
                <a:endParaRPr lang="en-US"/>
              </a:p>
            </p:txBody>
          </p:sp>
          <p:sp>
            <p:nvSpPr>
              <p:cNvPr id="75798" name="Line 99"/>
              <p:cNvSpPr>
                <a:spLocks noChangeShapeType="1"/>
              </p:cNvSpPr>
              <p:nvPr/>
            </p:nvSpPr>
            <p:spPr bwMode="auto">
              <a:xfrm flipH="1">
                <a:off x="2276" y="3272"/>
                <a:ext cx="1344" cy="0"/>
              </a:xfrm>
              <a:prstGeom prst="line">
                <a:avLst/>
              </a:prstGeom>
              <a:noFill/>
              <a:ln w="38100">
                <a:solidFill>
                  <a:srgbClr val="000000"/>
                </a:solidFill>
                <a:round/>
                <a:headEnd/>
                <a:tailEnd/>
              </a:ln>
            </p:spPr>
            <p:txBody>
              <a:bodyPr/>
              <a:lstStyle/>
              <a:p>
                <a:endParaRPr lang="en-US"/>
              </a:p>
            </p:txBody>
          </p:sp>
          <p:sp>
            <p:nvSpPr>
              <p:cNvPr id="75799" name="Oval 100" descr="Light upward diagonal"/>
              <p:cNvSpPr>
                <a:spLocks noChangeArrowheads="1"/>
              </p:cNvSpPr>
              <p:nvPr/>
            </p:nvSpPr>
            <p:spPr bwMode="auto">
              <a:xfrm flipH="1">
                <a:off x="3511" y="3712"/>
                <a:ext cx="204" cy="444"/>
              </a:xfrm>
              <a:prstGeom prst="ellipse">
                <a:avLst/>
              </a:prstGeom>
              <a:pattFill prst="ltUpDiag">
                <a:fgClr>
                  <a:srgbClr val="000000"/>
                </a:fgClr>
                <a:bgClr>
                  <a:schemeClr val="bg1"/>
                </a:bgClr>
              </a:pattFill>
              <a:ln w="19050">
                <a:solidFill>
                  <a:srgbClr val="000000"/>
                </a:solidFill>
                <a:round/>
                <a:headEnd/>
                <a:tailEnd/>
              </a:ln>
            </p:spPr>
            <p:txBody>
              <a:bodyPr wrap="none" anchor="ctr"/>
              <a:lstStyle/>
              <a:p>
                <a:endParaRPr lang="en-US"/>
              </a:p>
            </p:txBody>
          </p:sp>
          <p:sp>
            <p:nvSpPr>
              <p:cNvPr id="75800" name="Freeform 101"/>
              <p:cNvSpPr>
                <a:spLocks/>
              </p:cNvSpPr>
              <p:nvPr/>
            </p:nvSpPr>
            <p:spPr bwMode="auto">
              <a:xfrm flipH="1">
                <a:off x="3509" y="3266"/>
                <a:ext cx="209" cy="894"/>
              </a:xfrm>
              <a:custGeom>
                <a:avLst/>
                <a:gdLst>
                  <a:gd name="T0" fmla="*/ 110 w 209"/>
                  <a:gd name="T1" fmla="*/ 379 h 902"/>
                  <a:gd name="T2" fmla="*/ 58 w 209"/>
                  <a:gd name="T3" fmla="*/ 402 h 902"/>
                  <a:gd name="T4" fmla="*/ 9 w 209"/>
                  <a:gd name="T5" fmla="*/ 500 h 902"/>
                  <a:gd name="T6" fmla="*/ 3 w 209"/>
                  <a:gd name="T7" fmla="*/ 600 h 902"/>
                  <a:gd name="T8" fmla="*/ 28 w 209"/>
                  <a:gd name="T9" fmla="*/ 698 h 902"/>
                  <a:gd name="T10" fmla="*/ 63 w 209"/>
                  <a:gd name="T11" fmla="*/ 744 h 902"/>
                  <a:gd name="T12" fmla="*/ 114 w 209"/>
                  <a:gd name="T13" fmla="*/ 760 h 902"/>
                  <a:gd name="T14" fmla="*/ 162 w 209"/>
                  <a:gd name="T15" fmla="*/ 731 h 902"/>
                  <a:gd name="T16" fmla="*/ 202 w 209"/>
                  <a:gd name="T17" fmla="*/ 655 h 902"/>
                  <a:gd name="T18" fmla="*/ 204 w 209"/>
                  <a:gd name="T19" fmla="*/ 543 h 902"/>
                  <a:gd name="T20" fmla="*/ 180 w 209"/>
                  <a:gd name="T21" fmla="*/ 452 h 902"/>
                  <a:gd name="T22" fmla="*/ 144 w 209"/>
                  <a:gd name="T23" fmla="*/ 396 h 902"/>
                  <a:gd name="T24" fmla="*/ 78 w 209"/>
                  <a:gd name="T25" fmla="*/ 356 h 902"/>
                  <a:gd name="T26" fmla="*/ 32 w 209"/>
                  <a:gd name="T27" fmla="*/ 289 h 902"/>
                  <a:gd name="T28" fmla="*/ 12 w 209"/>
                  <a:gd name="T29" fmla="*/ 226 h 902"/>
                  <a:gd name="T30" fmla="*/ 12 w 209"/>
                  <a:gd name="T31" fmla="*/ 151 h 902"/>
                  <a:gd name="T32" fmla="*/ 39 w 209"/>
                  <a:gd name="T33" fmla="*/ 56 h 902"/>
                  <a:gd name="T34" fmla="*/ 102 w 209"/>
                  <a:gd name="T35" fmla="*/ 0 h 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9"/>
                  <a:gd name="T55" fmla="*/ 0 h 902"/>
                  <a:gd name="T56" fmla="*/ 209 w 209"/>
                  <a:gd name="T57" fmla="*/ 902 h 9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9" h="902">
                    <a:moveTo>
                      <a:pt x="110" y="450"/>
                    </a:moveTo>
                    <a:cubicBezTo>
                      <a:pt x="101" y="455"/>
                      <a:pt x="75" y="454"/>
                      <a:pt x="58" y="478"/>
                    </a:cubicBezTo>
                    <a:cubicBezTo>
                      <a:pt x="41" y="502"/>
                      <a:pt x="18" y="555"/>
                      <a:pt x="9" y="594"/>
                    </a:cubicBezTo>
                    <a:cubicBezTo>
                      <a:pt x="0" y="633"/>
                      <a:pt x="0" y="672"/>
                      <a:pt x="3" y="711"/>
                    </a:cubicBezTo>
                    <a:cubicBezTo>
                      <a:pt x="6" y="750"/>
                      <a:pt x="18" y="798"/>
                      <a:pt x="28" y="826"/>
                    </a:cubicBezTo>
                    <a:cubicBezTo>
                      <a:pt x="38" y="854"/>
                      <a:pt x="49" y="870"/>
                      <a:pt x="63" y="882"/>
                    </a:cubicBezTo>
                    <a:cubicBezTo>
                      <a:pt x="77" y="894"/>
                      <a:pt x="98" y="902"/>
                      <a:pt x="114" y="900"/>
                    </a:cubicBezTo>
                    <a:cubicBezTo>
                      <a:pt x="130" y="898"/>
                      <a:pt x="147" y="888"/>
                      <a:pt x="162" y="867"/>
                    </a:cubicBezTo>
                    <a:cubicBezTo>
                      <a:pt x="177" y="846"/>
                      <a:pt x="195" y="813"/>
                      <a:pt x="202" y="776"/>
                    </a:cubicBezTo>
                    <a:cubicBezTo>
                      <a:pt x="209" y="739"/>
                      <a:pt x="208" y="682"/>
                      <a:pt x="204" y="642"/>
                    </a:cubicBezTo>
                    <a:cubicBezTo>
                      <a:pt x="200" y="602"/>
                      <a:pt x="190" y="562"/>
                      <a:pt x="180" y="534"/>
                    </a:cubicBezTo>
                    <a:cubicBezTo>
                      <a:pt x="170" y="506"/>
                      <a:pt x="161" y="491"/>
                      <a:pt x="144" y="472"/>
                    </a:cubicBezTo>
                    <a:cubicBezTo>
                      <a:pt x="127" y="453"/>
                      <a:pt x="97" y="441"/>
                      <a:pt x="78" y="420"/>
                    </a:cubicBezTo>
                    <a:cubicBezTo>
                      <a:pt x="59" y="399"/>
                      <a:pt x="43" y="372"/>
                      <a:pt x="32" y="346"/>
                    </a:cubicBezTo>
                    <a:cubicBezTo>
                      <a:pt x="21" y="320"/>
                      <a:pt x="15" y="293"/>
                      <a:pt x="12" y="264"/>
                    </a:cubicBezTo>
                    <a:cubicBezTo>
                      <a:pt x="9" y="235"/>
                      <a:pt x="8" y="202"/>
                      <a:pt x="12" y="171"/>
                    </a:cubicBezTo>
                    <a:cubicBezTo>
                      <a:pt x="16" y="140"/>
                      <a:pt x="24" y="104"/>
                      <a:pt x="39" y="75"/>
                    </a:cubicBezTo>
                    <a:cubicBezTo>
                      <a:pt x="54" y="46"/>
                      <a:pt x="78" y="23"/>
                      <a:pt x="102" y="0"/>
                    </a:cubicBezTo>
                  </a:path>
                </a:pathLst>
              </a:custGeom>
              <a:noFill/>
              <a:ln w="19050">
                <a:solidFill>
                  <a:srgbClr val="000000"/>
                </a:solidFill>
                <a:round/>
                <a:headEnd/>
                <a:tailEnd/>
              </a:ln>
            </p:spPr>
            <p:txBody>
              <a:bodyPr/>
              <a:lstStyle/>
              <a:p>
                <a:endParaRPr lang="en-US"/>
              </a:p>
            </p:txBody>
          </p:sp>
          <p:sp>
            <p:nvSpPr>
              <p:cNvPr id="75801" name="Line 102"/>
              <p:cNvSpPr>
                <a:spLocks noChangeShapeType="1"/>
              </p:cNvSpPr>
              <p:nvPr/>
            </p:nvSpPr>
            <p:spPr bwMode="auto">
              <a:xfrm>
                <a:off x="2470" y="3358"/>
                <a:ext cx="0" cy="36"/>
              </a:xfrm>
              <a:prstGeom prst="line">
                <a:avLst/>
              </a:prstGeom>
              <a:noFill/>
              <a:ln w="19050">
                <a:solidFill>
                  <a:srgbClr val="000000"/>
                </a:solidFill>
                <a:round/>
                <a:headEnd/>
                <a:tailEnd/>
              </a:ln>
            </p:spPr>
            <p:txBody>
              <a:bodyPr/>
              <a:lstStyle/>
              <a:p>
                <a:endParaRPr lang="en-US"/>
              </a:p>
            </p:txBody>
          </p:sp>
          <p:sp>
            <p:nvSpPr>
              <p:cNvPr id="75802" name="Rectangle 103"/>
              <p:cNvSpPr>
                <a:spLocks noChangeArrowheads="1"/>
              </p:cNvSpPr>
              <p:nvPr/>
            </p:nvSpPr>
            <p:spPr bwMode="auto">
              <a:xfrm>
                <a:off x="2443" y="3331"/>
                <a:ext cx="56" cy="27"/>
              </a:xfrm>
              <a:prstGeom prst="rect">
                <a:avLst/>
              </a:prstGeom>
              <a:solidFill>
                <a:schemeClr val="bg1"/>
              </a:solidFill>
              <a:ln w="9525">
                <a:noFill/>
                <a:miter lim="800000"/>
                <a:headEnd/>
                <a:tailEnd/>
              </a:ln>
            </p:spPr>
            <p:txBody>
              <a:bodyPr wrap="none" anchor="ctr"/>
              <a:lstStyle/>
              <a:p>
                <a:endParaRPr lang="en-US"/>
              </a:p>
            </p:txBody>
          </p:sp>
          <p:sp>
            <p:nvSpPr>
              <p:cNvPr id="75803" name="Line 104"/>
              <p:cNvSpPr>
                <a:spLocks noChangeShapeType="1"/>
              </p:cNvSpPr>
              <p:nvPr/>
            </p:nvSpPr>
            <p:spPr bwMode="auto">
              <a:xfrm flipH="1">
                <a:off x="1983" y="3709"/>
                <a:ext cx="529" cy="0"/>
              </a:xfrm>
              <a:prstGeom prst="line">
                <a:avLst/>
              </a:prstGeom>
              <a:noFill/>
              <a:ln w="19050">
                <a:solidFill>
                  <a:srgbClr val="000000"/>
                </a:solidFill>
                <a:round/>
                <a:headEnd/>
                <a:tailEnd/>
              </a:ln>
            </p:spPr>
            <p:txBody>
              <a:bodyPr/>
              <a:lstStyle/>
              <a:p>
                <a:endParaRPr lang="en-US"/>
              </a:p>
            </p:txBody>
          </p:sp>
          <p:sp>
            <p:nvSpPr>
              <p:cNvPr id="75804" name="Line 105"/>
              <p:cNvSpPr>
                <a:spLocks noChangeShapeType="1"/>
              </p:cNvSpPr>
              <p:nvPr/>
            </p:nvSpPr>
            <p:spPr bwMode="auto">
              <a:xfrm flipH="1">
                <a:off x="2711" y="3709"/>
                <a:ext cx="411" cy="0"/>
              </a:xfrm>
              <a:prstGeom prst="line">
                <a:avLst/>
              </a:prstGeom>
              <a:noFill/>
              <a:ln w="19050">
                <a:solidFill>
                  <a:srgbClr val="000000"/>
                </a:solidFill>
                <a:round/>
                <a:headEnd/>
                <a:tailEnd/>
              </a:ln>
            </p:spPr>
            <p:txBody>
              <a:bodyPr/>
              <a:lstStyle/>
              <a:p>
                <a:endParaRPr lang="en-US"/>
              </a:p>
            </p:txBody>
          </p:sp>
          <p:sp>
            <p:nvSpPr>
              <p:cNvPr id="75805" name="Line 106"/>
              <p:cNvSpPr>
                <a:spLocks noChangeShapeType="1"/>
              </p:cNvSpPr>
              <p:nvPr/>
            </p:nvSpPr>
            <p:spPr bwMode="auto">
              <a:xfrm flipH="1">
                <a:off x="2566" y="3709"/>
                <a:ext cx="86" cy="0"/>
              </a:xfrm>
              <a:prstGeom prst="line">
                <a:avLst/>
              </a:prstGeom>
              <a:noFill/>
              <a:ln w="19050">
                <a:solidFill>
                  <a:srgbClr val="000000"/>
                </a:solidFill>
                <a:round/>
                <a:headEnd/>
                <a:tailEnd/>
              </a:ln>
            </p:spPr>
            <p:txBody>
              <a:bodyPr/>
              <a:lstStyle/>
              <a:p>
                <a:endParaRPr lang="en-US"/>
              </a:p>
            </p:txBody>
          </p:sp>
          <p:sp>
            <p:nvSpPr>
              <p:cNvPr id="75806" name="Line 107"/>
              <p:cNvSpPr>
                <a:spLocks noChangeShapeType="1"/>
              </p:cNvSpPr>
              <p:nvPr/>
            </p:nvSpPr>
            <p:spPr bwMode="auto">
              <a:xfrm flipH="1">
                <a:off x="3323" y="3709"/>
                <a:ext cx="549" cy="0"/>
              </a:xfrm>
              <a:prstGeom prst="line">
                <a:avLst/>
              </a:prstGeom>
              <a:noFill/>
              <a:ln w="19050">
                <a:solidFill>
                  <a:srgbClr val="000000"/>
                </a:solidFill>
                <a:round/>
                <a:headEnd/>
                <a:tailEnd/>
              </a:ln>
            </p:spPr>
            <p:txBody>
              <a:bodyPr/>
              <a:lstStyle/>
              <a:p>
                <a:endParaRPr lang="en-US"/>
              </a:p>
            </p:txBody>
          </p:sp>
          <p:sp>
            <p:nvSpPr>
              <p:cNvPr id="75807" name="Line 108"/>
              <p:cNvSpPr>
                <a:spLocks noChangeShapeType="1"/>
              </p:cNvSpPr>
              <p:nvPr/>
            </p:nvSpPr>
            <p:spPr bwMode="auto">
              <a:xfrm flipH="1">
                <a:off x="3193" y="3709"/>
                <a:ext cx="86" cy="0"/>
              </a:xfrm>
              <a:prstGeom prst="line">
                <a:avLst/>
              </a:prstGeom>
              <a:noFill/>
              <a:ln w="19050">
                <a:solidFill>
                  <a:srgbClr val="000000"/>
                </a:solidFill>
                <a:round/>
                <a:headEnd/>
                <a:tailEnd/>
              </a:ln>
            </p:spPr>
            <p:txBody>
              <a:bodyPr/>
              <a:lstStyle/>
              <a:p>
                <a:endParaRPr lang="en-US"/>
              </a:p>
            </p:txBody>
          </p:sp>
        </p:grpSp>
      </p:grpSp>
      <p:pic>
        <p:nvPicPr>
          <p:cNvPr id="136301" name="Picture 109" descr="Dowel4web"/>
          <p:cNvPicPr>
            <a:picLocks noChangeAspect="1" noChangeArrowheads="1"/>
          </p:cNvPicPr>
          <p:nvPr/>
        </p:nvPicPr>
        <p:blipFill>
          <a:blip r:embed="rId2"/>
          <a:srcRect/>
          <a:stretch>
            <a:fillRect/>
          </a:stretch>
        </p:blipFill>
        <p:spPr bwMode="auto">
          <a:xfrm>
            <a:off x="3817938" y="2716213"/>
            <a:ext cx="5013325" cy="37607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6195"/>
                                        </p:tgtEl>
                                        <p:attrNameLst>
                                          <p:attrName>style.visibility</p:attrName>
                                        </p:attrNameLst>
                                      </p:cBhvr>
                                      <p:to>
                                        <p:strVal val="visible"/>
                                      </p:to>
                                    </p:set>
                                    <p:animEffect transition="in" filter="fade">
                                      <p:cBhvr>
                                        <p:cTn id="12" dur="1000"/>
                                        <p:tgtEl>
                                          <p:spTgt spid="136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301"/>
                                        </p:tgtEl>
                                        <p:attrNameLst>
                                          <p:attrName>style.visibility</p:attrName>
                                        </p:attrNameLst>
                                      </p:cBhvr>
                                      <p:to>
                                        <p:strVal val="visible"/>
                                      </p:to>
                                    </p:set>
                                    <p:animEffect transition="in" filter="fade">
                                      <p:cBhvr>
                                        <p:cTn id="22" dur="1000"/>
                                        <p:tgtEl>
                                          <p:spTgt spid="1363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b="1498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685800" y="612775"/>
            <a:ext cx="7772400" cy="2139950"/>
          </a:xfrm>
          <a:prstGeom prst="rect">
            <a:avLst/>
          </a:prstGeom>
          <a:noFill/>
          <a:ln w="9525">
            <a:noFill/>
            <a:miter lim="800000"/>
            <a:headEnd/>
            <a:tailEnd/>
          </a:ln>
        </p:spPr>
        <p:txBody>
          <a:bodyPr anchor="ctr"/>
          <a:lstStyle/>
          <a:p>
            <a:pPr algn="r"/>
            <a:r>
              <a:rPr lang="en-US" sz="6600" b="1" i="1">
                <a:solidFill>
                  <a:schemeClr val="accent2"/>
                </a:solidFill>
                <a:latin typeface="Arial" charset="0"/>
                <a:cs typeface="Arial" charset="0"/>
              </a:rPr>
              <a:t>Placement of</a:t>
            </a:r>
            <a:br>
              <a:rPr lang="en-US" sz="6600" b="1" i="1">
                <a:solidFill>
                  <a:schemeClr val="accent2"/>
                </a:solidFill>
                <a:latin typeface="Arial" charset="0"/>
                <a:cs typeface="Arial" charset="0"/>
              </a:rPr>
            </a:br>
            <a:r>
              <a:rPr lang="en-US" sz="6600" b="1" i="1">
                <a:solidFill>
                  <a:schemeClr val="accent2"/>
                </a:solidFill>
                <a:latin typeface="Arial" charset="0"/>
                <a:cs typeface="Arial" charset="0"/>
              </a:rPr>
              <a:t>Dimensions</a:t>
            </a:r>
          </a:p>
        </p:txBody>
      </p:sp>
      <p:pic>
        <p:nvPicPr>
          <p:cNvPr id="76803" name="Picture 4"/>
          <p:cNvPicPr>
            <a:picLocks noChangeAspect="1" noChangeArrowheads="1"/>
          </p:cNvPicPr>
          <p:nvPr/>
        </p:nvPicPr>
        <p:blipFill>
          <a:blip r:embed="rId2"/>
          <a:srcRect t="14885" b="50000"/>
          <a:stretch>
            <a:fillRect/>
          </a:stretch>
        </p:blipFill>
        <p:spPr bwMode="auto">
          <a:xfrm>
            <a:off x="0" y="4464050"/>
            <a:ext cx="9144000" cy="24082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1"/>
          <p:cNvGrpSpPr>
            <a:grpSpLocks/>
          </p:cNvGrpSpPr>
          <p:nvPr/>
        </p:nvGrpSpPr>
        <p:grpSpPr bwMode="auto">
          <a:xfrm>
            <a:off x="365125" y="1028700"/>
            <a:ext cx="8461375" cy="1282700"/>
            <a:chOff x="230" y="648"/>
            <a:chExt cx="5330" cy="808"/>
          </a:xfrm>
        </p:grpSpPr>
        <p:sp>
          <p:nvSpPr>
            <p:cNvPr id="77865" name="Rectangle 46"/>
            <p:cNvSpPr>
              <a:spLocks noChangeArrowheads="1"/>
            </p:cNvSpPr>
            <p:nvPr/>
          </p:nvSpPr>
          <p:spPr bwMode="auto">
            <a:xfrm>
              <a:off x="240" y="656"/>
              <a:ext cx="5320" cy="800"/>
            </a:xfrm>
            <a:prstGeom prst="rect">
              <a:avLst/>
            </a:prstGeom>
            <a:solidFill>
              <a:srgbClr val="00FF99"/>
            </a:solidFill>
            <a:ln w="12700">
              <a:noFill/>
              <a:miter lim="800000"/>
              <a:headEnd/>
              <a:tailEnd/>
            </a:ln>
          </p:spPr>
          <p:txBody>
            <a:bodyPr wrap="none" anchor="ctr"/>
            <a:lstStyle/>
            <a:p>
              <a:endParaRPr lang="en-US" sz="2800"/>
            </a:p>
          </p:txBody>
        </p:sp>
        <p:sp>
          <p:nvSpPr>
            <p:cNvPr id="77866" name="Text Box 3"/>
            <p:cNvSpPr txBox="1">
              <a:spLocks noChangeArrowheads="1"/>
            </p:cNvSpPr>
            <p:nvPr/>
          </p:nvSpPr>
          <p:spPr bwMode="auto">
            <a:xfrm>
              <a:off x="230" y="648"/>
              <a:ext cx="5088" cy="727"/>
            </a:xfrm>
            <a:prstGeom prst="rect">
              <a:avLst/>
            </a:prstGeom>
            <a:noFill/>
            <a:ln w="9525">
              <a:noFill/>
              <a:miter lim="800000"/>
              <a:headEnd/>
              <a:tailEnd/>
            </a:ln>
          </p:spPr>
          <p:txBody>
            <a:bodyPr wrap="none">
              <a:spAutoFit/>
            </a:bodyPr>
            <a:lstStyle/>
            <a:p>
              <a:pPr marL="533400" indent="-533400">
                <a:lnSpc>
                  <a:spcPct val="130000"/>
                </a:lnSpc>
                <a:buFontTx/>
                <a:buAutoNum type="arabicPeriod"/>
              </a:pPr>
              <a:r>
                <a:rPr lang="en-US" sz="2800">
                  <a:solidFill>
                    <a:srgbClr val="000000"/>
                  </a:solidFill>
                  <a:latin typeface="Arial" charset="0"/>
                  <a:cs typeface="Arial" charset="0"/>
                </a:rPr>
                <a:t>Extension lines, leader lines </a:t>
              </a:r>
              <a:r>
                <a:rPr lang="en-US" sz="2800" b="1">
                  <a:solidFill>
                    <a:srgbClr val="FF3300"/>
                  </a:solidFill>
                  <a:latin typeface="Arial" charset="0"/>
                  <a:cs typeface="Arial" charset="0"/>
                </a:rPr>
                <a:t>should</a:t>
              </a:r>
              <a:r>
                <a:rPr lang="en-US" sz="2800">
                  <a:solidFill>
                    <a:schemeClr val="accent2"/>
                  </a:solidFill>
                  <a:latin typeface="Arial" charset="0"/>
                  <a:cs typeface="Arial" charset="0"/>
                </a:rPr>
                <a:t> </a:t>
              </a:r>
              <a:r>
                <a:rPr lang="en-US" sz="2800" b="1">
                  <a:solidFill>
                    <a:srgbClr val="FF3300"/>
                  </a:solidFill>
                  <a:latin typeface="Arial" charset="0"/>
                  <a:cs typeface="Arial" charset="0"/>
                </a:rPr>
                <a:t>not</a:t>
              </a:r>
              <a:r>
                <a:rPr lang="en-US" sz="2800">
                  <a:solidFill>
                    <a:schemeClr val="accent2"/>
                  </a:solidFill>
                  <a:latin typeface="Arial" charset="0"/>
                  <a:cs typeface="Arial" charset="0"/>
                </a:rPr>
                <a:t> </a:t>
              </a:r>
              <a:r>
                <a:rPr lang="en-US" sz="2800">
                  <a:solidFill>
                    <a:srgbClr val="000000"/>
                  </a:solidFill>
                  <a:latin typeface="Arial" charset="0"/>
                  <a:cs typeface="Arial" charset="0"/>
                </a:rPr>
                <a:t>cross</a:t>
              </a:r>
              <a:br>
                <a:rPr lang="en-US" sz="2800">
                  <a:solidFill>
                    <a:srgbClr val="000000"/>
                  </a:solidFill>
                  <a:latin typeface="Arial" charset="0"/>
                  <a:cs typeface="Arial" charset="0"/>
                </a:rPr>
              </a:br>
              <a:r>
                <a:rPr lang="en-US" sz="2800">
                  <a:solidFill>
                    <a:srgbClr val="000000"/>
                  </a:solidFill>
                  <a:latin typeface="Arial" charset="0"/>
                  <a:cs typeface="Arial" charset="0"/>
                </a:rPr>
                <a:t>dimension lines.</a:t>
              </a:r>
              <a:endParaRPr lang="en-US" sz="2800" i="1">
                <a:solidFill>
                  <a:srgbClr val="000000"/>
                </a:solidFill>
                <a:latin typeface="Arial" charset="0"/>
                <a:cs typeface="Arial" charset="0"/>
              </a:endParaRPr>
            </a:p>
          </p:txBody>
        </p:sp>
      </p:grpSp>
      <p:sp>
        <p:nvSpPr>
          <p:cNvPr id="29707" name="Line 11"/>
          <p:cNvSpPr>
            <a:spLocks noChangeShapeType="1"/>
          </p:cNvSpPr>
          <p:nvPr/>
        </p:nvSpPr>
        <p:spPr bwMode="auto">
          <a:xfrm>
            <a:off x="7632700" y="3505200"/>
            <a:ext cx="1095375" cy="0"/>
          </a:xfrm>
          <a:prstGeom prst="line">
            <a:avLst/>
          </a:prstGeom>
          <a:noFill/>
          <a:ln w="19050">
            <a:solidFill>
              <a:schemeClr val="accent2"/>
            </a:solidFill>
            <a:round/>
            <a:headEnd/>
            <a:tailEnd/>
          </a:ln>
        </p:spPr>
        <p:txBody>
          <a:bodyPr/>
          <a:lstStyle/>
          <a:p>
            <a:endParaRPr lang="en-US"/>
          </a:p>
        </p:txBody>
      </p:sp>
      <p:sp>
        <p:nvSpPr>
          <p:cNvPr id="29708" name="Line 12"/>
          <p:cNvSpPr>
            <a:spLocks noChangeShapeType="1"/>
          </p:cNvSpPr>
          <p:nvPr/>
        </p:nvSpPr>
        <p:spPr bwMode="auto">
          <a:xfrm>
            <a:off x="6235700" y="5943600"/>
            <a:ext cx="2506663" cy="0"/>
          </a:xfrm>
          <a:prstGeom prst="line">
            <a:avLst/>
          </a:prstGeom>
          <a:noFill/>
          <a:ln w="19050">
            <a:solidFill>
              <a:schemeClr val="accent2"/>
            </a:solidFill>
            <a:round/>
            <a:headEnd/>
            <a:tailEnd/>
          </a:ln>
        </p:spPr>
        <p:txBody>
          <a:bodyPr/>
          <a:lstStyle/>
          <a:p>
            <a:endParaRPr lang="en-US"/>
          </a:p>
        </p:txBody>
      </p:sp>
      <p:sp>
        <p:nvSpPr>
          <p:cNvPr id="29709" name="Line 13"/>
          <p:cNvSpPr>
            <a:spLocks noChangeShapeType="1"/>
          </p:cNvSpPr>
          <p:nvPr/>
        </p:nvSpPr>
        <p:spPr bwMode="auto">
          <a:xfrm>
            <a:off x="8628063" y="3476625"/>
            <a:ext cx="0" cy="2500313"/>
          </a:xfrm>
          <a:prstGeom prst="line">
            <a:avLst/>
          </a:prstGeom>
          <a:noFill/>
          <a:ln w="19050">
            <a:solidFill>
              <a:schemeClr val="accent2"/>
            </a:solidFill>
            <a:round/>
            <a:headEnd type="arrow" w="sm" len="lg"/>
            <a:tailEnd type="arrow" w="sm" len="lg"/>
          </a:ln>
        </p:spPr>
        <p:txBody>
          <a:bodyPr/>
          <a:lstStyle/>
          <a:p>
            <a:endParaRPr lang="en-US"/>
          </a:p>
        </p:txBody>
      </p:sp>
      <p:sp>
        <p:nvSpPr>
          <p:cNvPr id="29710" name="Line 14"/>
          <p:cNvSpPr>
            <a:spLocks noChangeShapeType="1"/>
          </p:cNvSpPr>
          <p:nvPr/>
        </p:nvSpPr>
        <p:spPr bwMode="auto">
          <a:xfrm>
            <a:off x="7620000" y="4787900"/>
            <a:ext cx="674688" cy="0"/>
          </a:xfrm>
          <a:prstGeom prst="line">
            <a:avLst/>
          </a:prstGeom>
          <a:noFill/>
          <a:ln w="19050">
            <a:solidFill>
              <a:schemeClr val="accent2"/>
            </a:solidFill>
            <a:round/>
            <a:headEnd/>
            <a:tailEnd/>
          </a:ln>
        </p:spPr>
        <p:txBody>
          <a:bodyPr/>
          <a:lstStyle/>
          <a:p>
            <a:endParaRPr lang="en-US"/>
          </a:p>
        </p:txBody>
      </p:sp>
      <p:sp>
        <p:nvSpPr>
          <p:cNvPr id="29711" name="Line 15"/>
          <p:cNvSpPr>
            <a:spLocks noChangeShapeType="1"/>
          </p:cNvSpPr>
          <p:nvPr/>
        </p:nvSpPr>
        <p:spPr bwMode="auto">
          <a:xfrm>
            <a:off x="8166100" y="4745038"/>
            <a:ext cx="0" cy="1231900"/>
          </a:xfrm>
          <a:prstGeom prst="line">
            <a:avLst/>
          </a:prstGeom>
          <a:noFill/>
          <a:ln w="19050">
            <a:solidFill>
              <a:schemeClr val="accent2"/>
            </a:solidFill>
            <a:round/>
            <a:headEnd type="arrow" w="sm" len="lg"/>
            <a:tailEnd type="arrow" w="sm" len="lg"/>
          </a:ln>
        </p:spPr>
        <p:txBody>
          <a:bodyPr/>
          <a:lstStyle/>
          <a:p>
            <a:endParaRPr lang="en-US"/>
          </a:p>
        </p:txBody>
      </p:sp>
      <p:sp>
        <p:nvSpPr>
          <p:cNvPr id="29751" name="Line 55"/>
          <p:cNvSpPr>
            <a:spLocks noChangeShapeType="1"/>
          </p:cNvSpPr>
          <p:nvPr/>
        </p:nvSpPr>
        <p:spPr bwMode="auto">
          <a:xfrm>
            <a:off x="3263900" y="3479800"/>
            <a:ext cx="644525" cy="0"/>
          </a:xfrm>
          <a:prstGeom prst="line">
            <a:avLst/>
          </a:prstGeom>
          <a:noFill/>
          <a:ln w="19050">
            <a:solidFill>
              <a:srgbClr val="000000"/>
            </a:solidFill>
            <a:round/>
            <a:headEnd/>
            <a:tailEnd/>
          </a:ln>
        </p:spPr>
        <p:txBody>
          <a:bodyPr/>
          <a:lstStyle/>
          <a:p>
            <a:endParaRPr lang="en-US"/>
          </a:p>
        </p:txBody>
      </p:sp>
      <p:sp>
        <p:nvSpPr>
          <p:cNvPr id="29752" name="Line 56"/>
          <p:cNvSpPr>
            <a:spLocks noChangeShapeType="1"/>
          </p:cNvSpPr>
          <p:nvPr/>
        </p:nvSpPr>
        <p:spPr bwMode="auto">
          <a:xfrm>
            <a:off x="1866900" y="5918200"/>
            <a:ext cx="2506663" cy="0"/>
          </a:xfrm>
          <a:prstGeom prst="line">
            <a:avLst/>
          </a:prstGeom>
          <a:noFill/>
          <a:ln w="19050">
            <a:solidFill>
              <a:srgbClr val="000000"/>
            </a:solidFill>
            <a:round/>
            <a:headEnd/>
            <a:tailEnd/>
          </a:ln>
        </p:spPr>
        <p:txBody>
          <a:bodyPr/>
          <a:lstStyle/>
          <a:p>
            <a:endParaRPr lang="en-US"/>
          </a:p>
        </p:txBody>
      </p:sp>
      <p:sp>
        <p:nvSpPr>
          <p:cNvPr id="29753" name="Line 57"/>
          <p:cNvSpPr>
            <a:spLocks noChangeShapeType="1"/>
          </p:cNvSpPr>
          <p:nvPr/>
        </p:nvSpPr>
        <p:spPr bwMode="auto">
          <a:xfrm>
            <a:off x="3789363" y="3451225"/>
            <a:ext cx="0" cy="2500313"/>
          </a:xfrm>
          <a:prstGeom prst="line">
            <a:avLst/>
          </a:prstGeom>
          <a:noFill/>
          <a:ln w="19050">
            <a:solidFill>
              <a:srgbClr val="000000"/>
            </a:solidFill>
            <a:round/>
            <a:headEnd type="arrow" w="sm" len="lg"/>
            <a:tailEnd type="arrow" w="sm" len="lg"/>
          </a:ln>
        </p:spPr>
        <p:txBody>
          <a:bodyPr/>
          <a:lstStyle/>
          <a:p>
            <a:endParaRPr lang="en-US"/>
          </a:p>
        </p:txBody>
      </p:sp>
      <p:sp>
        <p:nvSpPr>
          <p:cNvPr id="29754" name="Line 58"/>
          <p:cNvSpPr>
            <a:spLocks noChangeShapeType="1"/>
          </p:cNvSpPr>
          <p:nvPr/>
        </p:nvSpPr>
        <p:spPr bwMode="auto">
          <a:xfrm>
            <a:off x="3251200" y="4762500"/>
            <a:ext cx="1131888" cy="0"/>
          </a:xfrm>
          <a:prstGeom prst="line">
            <a:avLst/>
          </a:prstGeom>
          <a:noFill/>
          <a:ln w="19050">
            <a:solidFill>
              <a:srgbClr val="000000"/>
            </a:solidFill>
            <a:round/>
            <a:headEnd/>
            <a:tailEnd/>
          </a:ln>
        </p:spPr>
        <p:txBody>
          <a:bodyPr/>
          <a:lstStyle/>
          <a:p>
            <a:endParaRPr lang="en-US"/>
          </a:p>
        </p:txBody>
      </p:sp>
      <p:sp>
        <p:nvSpPr>
          <p:cNvPr id="29755" name="Line 59"/>
          <p:cNvSpPr>
            <a:spLocks noChangeShapeType="1"/>
          </p:cNvSpPr>
          <p:nvPr/>
        </p:nvSpPr>
        <p:spPr bwMode="auto">
          <a:xfrm>
            <a:off x="4273550" y="4719638"/>
            <a:ext cx="0" cy="1231900"/>
          </a:xfrm>
          <a:prstGeom prst="line">
            <a:avLst/>
          </a:prstGeom>
          <a:noFill/>
          <a:ln w="19050">
            <a:solidFill>
              <a:srgbClr val="000000"/>
            </a:solidFill>
            <a:round/>
            <a:headEnd type="arrow" w="sm" len="lg"/>
            <a:tailEnd type="arrow" w="sm" len="lg"/>
          </a:ln>
        </p:spPr>
        <p:txBody>
          <a:bodyPr/>
          <a:lstStyle/>
          <a:p>
            <a:endParaRPr lang="en-US"/>
          </a:p>
        </p:txBody>
      </p:sp>
      <p:grpSp>
        <p:nvGrpSpPr>
          <p:cNvPr id="3" name="Group 103"/>
          <p:cNvGrpSpPr>
            <a:grpSpLocks/>
          </p:cNvGrpSpPr>
          <p:nvPr/>
        </p:nvGrpSpPr>
        <p:grpSpPr bwMode="auto">
          <a:xfrm>
            <a:off x="457200" y="3479800"/>
            <a:ext cx="2847975" cy="2425700"/>
            <a:chOff x="288" y="2192"/>
            <a:chExt cx="1794" cy="1528"/>
          </a:xfrm>
        </p:grpSpPr>
        <p:sp>
          <p:nvSpPr>
            <p:cNvPr id="77856" name="Freeform 49"/>
            <p:cNvSpPr>
              <a:spLocks/>
            </p:cNvSpPr>
            <p:nvPr/>
          </p:nvSpPr>
          <p:spPr bwMode="auto">
            <a:xfrm>
              <a:off x="288" y="2192"/>
              <a:ext cx="1720" cy="1528"/>
            </a:xfrm>
            <a:custGeom>
              <a:avLst/>
              <a:gdLst>
                <a:gd name="T0" fmla="*/ 0 w 1720"/>
                <a:gd name="T1" fmla="*/ 0 h 1528"/>
                <a:gd name="T2" fmla="*/ 1720 w 1720"/>
                <a:gd name="T3" fmla="*/ 0 h 1528"/>
                <a:gd name="T4" fmla="*/ 1720 w 1720"/>
                <a:gd name="T5" fmla="*/ 800 h 1528"/>
                <a:gd name="T6" fmla="*/ 848 w 1720"/>
                <a:gd name="T7" fmla="*/ 800 h 1528"/>
                <a:gd name="T8" fmla="*/ 848 w 1720"/>
                <a:gd name="T9" fmla="*/ 1528 h 1528"/>
                <a:gd name="T10" fmla="*/ 0 w 1720"/>
                <a:gd name="T11" fmla="*/ 1528 h 1528"/>
                <a:gd name="T12" fmla="*/ 0 w 1720"/>
                <a:gd name="T13" fmla="*/ 0 h 1528"/>
                <a:gd name="T14" fmla="*/ 0 60000 65536"/>
                <a:gd name="T15" fmla="*/ 0 60000 65536"/>
                <a:gd name="T16" fmla="*/ 0 60000 65536"/>
                <a:gd name="T17" fmla="*/ 0 60000 65536"/>
                <a:gd name="T18" fmla="*/ 0 60000 65536"/>
                <a:gd name="T19" fmla="*/ 0 60000 65536"/>
                <a:gd name="T20" fmla="*/ 0 60000 65536"/>
                <a:gd name="T21" fmla="*/ 0 w 1720"/>
                <a:gd name="T22" fmla="*/ 0 h 1528"/>
                <a:gd name="T23" fmla="*/ 1720 w 1720"/>
                <a:gd name="T24" fmla="*/ 1528 h 1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1528">
                  <a:moveTo>
                    <a:pt x="0" y="0"/>
                  </a:moveTo>
                  <a:lnTo>
                    <a:pt x="1720" y="0"/>
                  </a:lnTo>
                  <a:lnTo>
                    <a:pt x="1720" y="800"/>
                  </a:lnTo>
                  <a:lnTo>
                    <a:pt x="848" y="800"/>
                  </a:lnTo>
                  <a:lnTo>
                    <a:pt x="848" y="1528"/>
                  </a:lnTo>
                  <a:lnTo>
                    <a:pt x="0" y="1528"/>
                  </a:lnTo>
                  <a:lnTo>
                    <a:pt x="0" y="0"/>
                  </a:lnTo>
                  <a:close/>
                </a:path>
              </a:pathLst>
            </a:custGeom>
            <a:solidFill>
              <a:schemeClr val="tx1"/>
            </a:solidFill>
            <a:ln w="38100">
              <a:solidFill>
                <a:srgbClr val="000000"/>
              </a:solidFill>
              <a:round/>
              <a:headEnd/>
              <a:tailEnd/>
            </a:ln>
          </p:spPr>
          <p:txBody>
            <a:bodyPr/>
            <a:lstStyle/>
            <a:p>
              <a:endParaRPr lang="en-US"/>
            </a:p>
          </p:txBody>
        </p:sp>
        <p:grpSp>
          <p:nvGrpSpPr>
            <p:cNvPr id="77857" name="Group 102"/>
            <p:cNvGrpSpPr>
              <a:grpSpLocks/>
            </p:cNvGrpSpPr>
            <p:nvPr/>
          </p:nvGrpSpPr>
          <p:grpSpPr bwMode="auto">
            <a:xfrm>
              <a:off x="1436" y="2399"/>
              <a:ext cx="646" cy="643"/>
              <a:chOff x="1436" y="2399"/>
              <a:chExt cx="646" cy="643"/>
            </a:xfrm>
          </p:grpSpPr>
          <p:sp>
            <p:nvSpPr>
              <p:cNvPr id="77858" name="Oval 75"/>
              <p:cNvSpPr>
                <a:spLocks noChangeArrowheads="1"/>
              </p:cNvSpPr>
              <p:nvPr/>
            </p:nvSpPr>
            <p:spPr bwMode="auto">
              <a:xfrm>
                <a:off x="1608" y="2571"/>
                <a:ext cx="296" cy="296"/>
              </a:xfrm>
              <a:prstGeom prst="ellipse">
                <a:avLst/>
              </a:prstGeom>
              <a:solidFill>
                <a:schemeClr val="bg1"/>
              </a:solidFill>
              <a:ln w="38100">
                <a:solidFill>
                  <a:srgbClr val="000000"/>
                </a:solidFill>
                <a:round/>
                <a:headEnd/>
                <a:tailEnd/>
              </a:ln>
            </p:spPr>
            <p:txBody>
              <a:bodyPr wrap="none" anchor="ctr"/>
              <a:lstStyle/>
              <a:p>
                <a:endParaRPr lang="en-US"/>
              </a:p>
            </p:txBody>
          </p:sp>
          <p:sp>
            <p:nvSpPr>
              <p:cNvPr id="77859" name="Line 76"/>
              <p:cNvSpPr>
                <a:spLocks noChangeShapeType="1"/>
              </p:cNvSpPr>
              <p:nvPr/>
            </p:nvSpPr>
            <p:spPr bwMode="auto">
              <a:xfrm>
                <a:off x="1759" y="2689"/>
                <a:ext cx="0" cy="63"/>
              </a:xfrm>
              <a:prstGeom prst="line">
                <a:avLst/>
              </a:prstGeom>
              <a:noFill/>
              <a:ln w="19050">
                <a:solidFill>
                  <a:srgbClr val="000000"/>
                </a:solidFill>
                <a:round/>
                <a:headEnd/>
                <a:tailEnd/>
              </a:ln>
            </p:spPr>
            <p:txBody>
              <a:bodyPr/>
              <a:lstStyle/>
              <a:p>
                <a:endParaRPr lang="en-US"/>
              </a:p>
            </p:txBody>
          </p:sp>
          <p:sp>
            <p:nvSpPr>
              <p:cNvPr id="77860" name="Line 77"/>
              <p:cNvSpPr>
                <a:spLocks noChangeShapeType="1"/>
              </p:cNvSpPr>
              <p:nvPr/>
            </p:nvSpPr>
            <p:spPr bwMode="auto">
              <a:xfrm>
                <a:off x="1759" y="2399"/>
                <a:ext cx="0" cy="255"/>
              </a:xfrm>
              <a:prstGeom prst="line">
                <a:avLst/>
              </a:prstGeom>
              <a:noFill/>
              <a:ln w="19050">
                <a:solidFill>
                  <a:srgbClr val="000000"/>
                </a:solidFill>
                <a:round/>
                <a:headEnd/>
                <a:tailEnd/>
              </a:ln>
            </p:spPr>
            <p:txBody>
              <a:bodyPr/>
              <a:lstStyle/>
              <a:p>
                <a:endParaRPr lang="en-US"/>
              </a:p>
            </p:txBody>
          </p:sp>
          <p:sp>
            <p:nvSpPr>
              <p:cNvPr id="77861" name="Line 78"/>
              <p:cNvSpPr>
                <a:spLocks noChangeShapeType="1"/>
              </p:cNvSpPr>
              <p:nvPr/>
            </p:nvSpPr>
            <p:spPr bwMode="auto">
              <a:xfrm flipH="1">
                <a:off x="1830" y="2722"/>
                <a:ext cx="252" cy="0"/>
              </a:xfrm>
              <a:prstGeom prst="line">
                <a:avLst/>
              </a:prstGeom>
              <a:noFill/>
              <a:ln w="19050">
                <a:solidFill>
                  <a:srgbClr val="000000"/>
                </a:solidFill>
                <a:round/>
                <a:headEnd/>
                <a:tailEnd/>
              </a:ln>
            </p:spPr>
            <p:txBody>
              <a:bodyPr/>
              <a:lstStyle/>
              <a:p>
                <a:endParaRPr lang="en-US"/>
              </a:p>
            </p:txBody>
          </p:sp>
          <p:sp>
            <p:nvSpPr>
              <p:cNvPr id="77862" name="Line 79"/>
              <p:cNvSpPr>
                <a:spLocks noChangeShapeType="1"/>
              </p:cNvSpPr>
              <p:nvPr/>
            </p:nvSpPr>
            <p:spPr bwMode="auto">
              <a:xfrm rot="-5400000">
                <a:off x="1759" y="2689"/>
                <a:ext cx="0" cy="63"/>
              </a:xfrm>
              <a:prstGeom prst="line">
                <a:avLst/>
              </a:prstGeom>
              <a:noFill/>
              <a:ln w="19050">
                <a:solidFill>
                  <a:srgbClr val="000000"/>
                </a:solidFill>
                <a:round/>
                <a:headEnd/>
                <a:tailEnd/>
              </a:ln>
            </p:spPr>
            <p:txBody>
              <a:bodyPr/>
              <a:lstStyle/>
              <a:p>
                <a:endParaRPr lang="en-US"/>
              </a:p>
            </p:txBody>
          </p:sp>
          <p:sp>
            <p:nvSpPr>
              <p:cNvPr id="77863" name="Line 80"/>
              <p:cNvSpPr>
                <a:spLocks noChangeShapeType="1"/>
              </p:cNvSpPr>
              <p:nvPr/>
            </p:nvSpPr>
            <p:spPr bwMode="auto">
              <a:xfrm>
                <a:off x="1759" y="2787"/>
                <a:ext cx="0" cy="255"/>
              </a:xfrm>
              <a:prstGeom prst="line">
                <a:avLst/>
              </a:prstGeom>
              <a:noFill/>
              <a:ln w="19050">
                <a:solidFill>
                  <a:srgbClr val="000000"/>
                </a:solidFill>
                <a:round/>
                <a:headEnd/>
                <a:tailEnd/>
              </a:ln>
            </p:spPr>
            <p:txBody>
              <a:bodyPr/>
              <a:lstStyle/>
              <a:p>
                <a:endParaRPr lang="en-US"/>
              </a:p>
            </p:txBody>
          </p:sp>
          <p:sp>
            <p:nvSpPr>
              <p:cNvPr id="77864" name="Line 81"/>
              <p:cNvSpPr>
                <a:spLocks noChangeShapeType="1"/>
              </p:cNvSpPr>
              <p:nvPr/>
            </p:nvSpPr>
            <p:spPr bwMode="auto">
              <a:xfrm flipH="1">
                <a:off x="1436" y="2722"/>
                <a:ext cx="252" cy="0"/>
              </a:xfrm>
              <a:prstGeom prst="line">
                <a:avLst/>
              </a:prstGeom>
              <a:noFill/>
              <a:ln w="19050">
                <a:solidFill>
                  <a:srgbClr val="000000"/>
                </a:solidFill>
                <a:round/>
                <a:headEnd/>
                <a:tailEnd/>
              </a:ln>
            </p:spPr>
            <p:txBody>
              <a:bodyPr/>
              <a:lstStyle/>
              <a:p>
                <a:endParaRPr lang="en-US"/>
              </a:p>
            </p:txBody>
          </p:sp>
        </p:grpSp>
      </p:grpSp>
      <p:sp>
        <p:nvSpPr>
          <p:cNvPr id="29778" name="Line 82"/>
          <p:cNvSpPr>
            <a:spLocks noChangeShapeType="1"/>
          </p:cNvSpPr>
          <p:nvPr/>
        </p:nvSpPr>
        <p:spPr bwMode="auto">
          <a:xfrm flipV="1">
            <a:off x="2960688" y="3522663"/>
            <a:ext cx="1152525" cy="692150"/>
          </a:xfrm>
          <a:prstGeom prst="line">
            <a:avLst/>
          </a:prstGeom>
          <a:noFill/>
          <a:ln w="19050">
            <a:solidFill>
              <a:srgbClr val="000000"/>
            </a:solidFill>
            <a:round/>
            <a:headEnd type="arrow" w="sm" len="lg"/>
            <a:tailEnd/>
          </a:ln>
        </p:spPr>
        <p:txBody>
          <a:bodyPr/>
          <a:lstStyle/>
          <a:p>
            <a:endParaRPr lang="en-US"/>
          </a:p>
        </p:txBody>
      </p:sp>
      <p:sp>
        <p:nvSpPr>
          <p:cNvPr id="29779" name="Line 83"/>
          <p:cNvSpPr>
            <a:spLocks noChangeShapeType="1"/>
          </p:cNvSpPr>
          <p:nvPr/>
        </p:nvSpPr>
        <p:spPr bwMode="auto">
          <a:xfrm>
            <a:off x="4105275" y="3524250"/>
            <a:ext cx="161925" cy="0"/>
          </a:xfrm>
          <a:prstGeom prst="line">
            <a:avLst/>
          </a:prstGeom>
          <a:noFill/>
          <a:ln w="19050">
            <a:solidFill>
              <a:srgbClr val="000000"/>
            </a:solidFill>
            <a:round/>
            <a:headEnd/>
            <a:tailEnd/>
          </a:ln>
        </p:spPr>
        <p:txBody>
          <a:bodyPr/>
          <a:lstStyle/>
          <a:p>
            <a:endParaRPr lang="en-US"/>
          </a:p>
        </p:txBody>
      </p:sp>
      <p:grpSp>
        <p:nvGrpSpPr>
          <p:cNvPr id="5" name="Group 104"/>
          <p:cNvGrpSpPr>
            <a:grpSpLocks/>
          </p:cNvGrpSpPr>
          <p:nvPr/>
        </p:nvGrpSpPr>
        <p:grpSpPr bwMode="auto">
          <a:xfrm>
            <a:off x="4826000" y="3505200"/>
            <a:ext cx="2860675" cy="2425700"/>
            <a:chOff x="3040" y="2208"/>
            <a:chExt cx="1802" cy="1528"/>
          </a:xfrm>
        </p:grpSpPr>
        <p:sp>
          <p:nvSpPr>
            <p:cNvPr id="77848" name="Freeform 4"/>
            <p:cNvSpPr>
              <a:spLocks/>
            </p:cNvSpPr>
            <p:nvPr/>
          </p:nvSpPr>
          <p:spPr bwMode="auto">
            <a:xfrm>
              <a:off x="3040" y="2208"/>
              <a:ext cx="1720" cy="1528"/>
            </a:xfrm>
            <a:custGeom>
              <a:avLst/>
              <a:gdLst>
                <a:gd name="T0" fmla="*/ 0 w 1720"/>
                <a:gd name="T1" fmla="*/ 0 h 1528"/>
                <a:gd name="T2" fmla="*/ 1720 w 1720"/>
                <a:gd name="T3" fmla="*/ 0 h 1528"/>
                <a:gd name="T4" fmla="*/ 1720 w 1720"/>
                <a:gd name="T5" fmla="*/ 800 h 1528"/>
                <a:gd name="T6" fmla="*/ 848 w 1720"/>
                <a:gd name="T7" fmla="*/ 800 h 1528"/>
                <a:gd name="T8" fmla="*/ 848 w 1720"/>
                <a:gd name="T9" fmla="*/ 1528 h 1528"/>
                <a:gd name="T10" fmla="*/ 0 w 1720"/>
                <a:gd name="T11" fmla="*/ 1528 h 1528"/>
                <a:gd name="T12" fmla="*/ 0 w 1720"/>
                <a:gd name="T13" fmla="*/ 0 h 1528"/>
                <a:gd name="T14" fmla="*/ 0 60000 65536"/>
                <a:gd name="T15" fmla="*/ 0 60000 65536"/>
                <a:gd name="T16" fmla="*/ 0 60000 65536"/>
                <a:gd name="T17" fmla="*/ 0 60000 65536"/>
                <a:gd name="T18" fmla="*/ 0 60000 65536"/>
                <a:gd name="T19" fmla="*/ 0 60000 65536"/>
                <a:gd name="T20" fmla="*/ 0 60000 65536"/>
                <a:gd name="T21" fmla="*/ 0 w 1720"/>
                <a:gd name="T22" fmla="*/ 0 h 1528"/>
                <a:gd name="T23" fmla="*/ 1720 w 1720"/>
                <a:gd name="T24" fmla="*/ 1528 h 1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1528">
                  <a:moveTo>
                    <a:pt x="0" y="0"/>
                  </a:moveTo>
                  <a:lnTo>
                    <a:pt x="1720" y="0"/>
                  </a:lnTo>
                  <a:lnTo>
                    <a:pt x="1720" y="800"/>
                  </a:lnTo>
                  <a:lnTo>
                    <a:pt x="848" y="800"/>
                  </a:lnTo>
                  <a:lnTo>
                    <a:pt x="848" y="1528"/>
                  </a:lnTo>
                  <a:lnTo>
                    <a:pt x="0" y="1528"/>
                  </a:lnTo>
                  <a:lnTo>
                    <a:pt x="0" y="0"/>
                  </a:lnTo>
                  <a:close/>
                </a:path>
              </a:pathLst>
            </a:custGeom>
            <a:solidFill>
              <a:srgbClr val="33CCFF"/>
            </a:solidFill>
            <a:ln w="38100">
              <a:solidFill>
                <a:srgbClr val="000000"/>
              </a:solidFill>
              <a:round/>
              <a:headEnd/>
              <a:tailEnd/>
            </a:ln>
          </p:spPr>
          <p:txBody>
            <a:bodyPr/>
            <a:lstStyle/>
            <a:p>
              <a:endParaRPr lang="en-US"/>
            </a:p>
          </p:txBody>
        </p:sp>
        <p:sp>
          <p:nvSpPr>
            <p:cNvPr id="77849" name="Oval 85"/>
            <p:cNvSpPr>
              <a:spLocks noChangeArrowheads="1"/>
            </p:cNvSpPr>
            <p:nvPr/>
          </p:nvSpPr>
          <p:spPr bwMode="auto">
            <a:xfrm>
              <a:off x="4368" y="2579"/>
              <a:ext cx="296" cy="296"/>
            </a:xfrm>
            <a:prstGeom prst="ellipse">
              <a:avLst/>
            </a:prstGeom>
            <a:solidFill>
              <a:schemeClr val="bg1"/>
            </a:solidFill>
            <a:ln w="38100">
              <a:solidFill>
                <a:srgbClr val="000000"/>
              </a:solidFill>
              <a:round/>
              <a:headEnd/>
              <a:tailEnd/>
            </a:ln>
          </p:spPr>
          <p:txBody>
            <a:bodyPr wrap="none" anchor="ctr"/>
            <a:lstStyle/>
            <a:p>
              <a:endParaRPr lang="en-US"/>
            </a:p>
          </p:txBody>
        </p:sp>
        <p:sp>
          <p:nvSpPr>
            <p:cNvPr id="77850" name="Line 86"/>
            <p:cNvSpPr>
              <a:spLocks noChangeShapeType="1"/>
            </p:cNvSpPr>
            <p:nvPr/>
          </p:nvSpPr>
          <p:spPr bwMode="auto">
            <a:xfrm>
              <a:off x="4519" y="2697"/>
              <a:ext cx="0" cy="63"/>
            </a:xfrm>
            <a:prstGeom prst="line">
              <a:avLst/>
            </a:prstGeom>
            <a:noFill/>
            <a:ln w="19050">
              <a:solidFill>
                <a:srgbClr val="000000"/>
              </a:solidFill>
              <a:round/>
              <a:headEnd/>
              <a:tailEnd/>
            </a:ln>
          </p:spPr>
          <p:txBody>
            <a:bodyPr/>
            <a:lstStyle/>
            <a:p>
              <a:endParaRPr lang="en-US"/>
            </a:p>
          </p:txBody>
        </p:sp>
        <p:sp>
          <p:nvSpPr>
            <p:cNvPr id="77851" name="Line 87"/>
            <p:cNvSpPr>
              <a:spLocks noChangeShapeType="1"/>
            </p:cNvSpPr>
            <p:nvPr/>
          </p:nvSpPr>
          <p:spPr bwMode="auto">
            <a:xfrm>
              <a:off x="4519" y="2407"/>
              <a:ext cx="0" cy="255"/>
            </a:xfrm>
            <a:prstGeom prst="line">
              <a:avLst/>
            </a:prstGeom>
            <a:noFill/>
            <a:ln w="19050">
              <a:solidFill>
                <a:srgbClr val="000000"/>
              </a:solidFill>
              <a:round/>
              <a:headEnd/>
              <a:tailEnd/>
            </a:ln>
          </p:spPr>
          <p:txBody>
            <a:bodyPr/>
            <a:lstStyle/>
            <a:p>
              <a:endParaRPr lang="en-US"/>
            </a:p>
          </p:txBody>
        </p:sp>
        <p:sp>
          <p:nvSpPr>
            <p:cNvPr id="77852" name="Line 88"/>
            <p:cNvSpPr>
              <a:spLocks noChangeShapeType="1"/>
            </p:cNvSpPr>
            <p:nvPr/>
          </p:nvSpPr>
          <p:spPr bwMode="auto">
            <a:xfrm flipH="1">
              <a:off x="4590" y="2730"/>
              <a:ext cx="252" cy="0"/>
            </a:xfrm>
            <a:prstGeom prst="line">
              <a:avLst/>
            </a:prstGeom>
            <a:noFill/>
            <a:ln w="19050">
              <a:solidFill>
                <a:srgbClr val="000000"/>
              </a:solidFill>
              <a:round/>
              <a:headEnd/>
              <a:tailEnd/>
            </a:ln>
          </p:spPr>
          <p:txBody>
            <a:bodyPr/>
            <a:lstStyle/>
            <a:p>
              <a:endParaRPr lang="en-US"/>
            </a:p>
          </p:txBody>
        </p:sp>
        <p:sp>
          <p:nvSpPr>
            <p:cNvPr id="77853" name="Line 89"/>
            <p:cNvSpPr>
              <a:spLocks noChangeShapeType="1"/>
            </p:cNvSpPr>
            <p:nvPr/>
          </p:nvSpPr>
          <p:spPr bwMode="auto">
            <a:xfrm rot="-5400000">
              <a:off x="4519" y="2697"/>
              <a:ext cx="0" cy="63"/>
            </a:xfrm>
            <a:prstGeom prst="line">
              <a:avLst/>
            </a:prstGeom>
            <a:noFill/>
            <a:ln w="19050">
              <a:solidFill>
                <a:srgbClr val="000000"/>
              </a:solidFill>
              <a:round/>
              <a:headEnd/>
              <a:tailEnd/>
            </a:ln>
          </p:spPr>
          <p:txBody>
            <a:bodyPr/>
            <a:lstStyle/>
            <a:p>
              <a:endParaRPr lang="en-US"/>
            </a:p>
          </p:txBody>
        </p:sp>
        <p:sp>
          <p:nvSpPr>
            <p:cNvPr id="77854" name="Line 90"/>
            <p:cNvSpPr>
              <a:spLocks noChangeShapeType="1"/>
            </p:cNvSpPr>
            <p:nvPr/>
          </p:nvSpPr>
          <p:spPr bwMode="auto">
            <a:xfrm>
              <a:off x="4519" y="2795"/>
              <a:ext cx="0" cy="255"/>
            </a:xfrm>
            <a:prstGeom prst="line">
              <a:avLst/>
            </a:prstGeom>
            <a:noFill/>
            <a:ln w="19050">
              <a:solidFill>
                <a:srgbClr val="000000"/>
              </a:solidFill>
              <a:round/>
              <a:headEnd/>
              <a:tailEnd/>
            </a:ln>
          </p:spPr>
          <p:txBody>
            <a:bodyPr/>
            <a:lstStyle/>
            <a:p>
              <a:endParaRPr lang="en-US"/>
            </a:p>
          </p:txBody>
        </p:sp>
        <p:sp>
          <p:nvSpPr>
            <p:cNvPr id="77855" name="Line 91"/>
            <p:cNvSpPr>
              <a:spLocks noChangeShapeType="1"/>
            </p:cNvSpPr>
            <p:nvPr/>
          </p:nvSpPr>
          <p:spPr bwMode="auto">
            <a:xfrm flipH="1">
              <a:off x="4196" y="2730"/>
              <a:ext cx="252" cy="0"/>
            </a:xfrm>
            <a:prstGeom prst="line">
              <a:avLst/>
            </a:prstGeom>
            <a:noFill/>
            <a:ln w="19050">
              <a:solidFill>
                <a:srgbClr val="000000"/>
              </a:solidFill>
              <a:round/>
              <a:headEnd/>
              <a:tailEnd/>
            </a:ln>
          </p:spPr>
          <p:txBody>
            <a:bodyPr/>
            <a:lstStyle/>
            <a:p>
              <a:endParaRPr lang="en-US"/>
            </a:p>
          </p:txBody>
        </p:sp>
      </p:grpSp>
      <p:sp>
        <p:nvSpPr>
          <p:cNvPr id="29788" name="Line 92"/>
          <p:cNvSpPr>
            <a:spLocks noChangeShapeType="1"/>
          </p:cNvSpPr>
          <p:nvPr/>
        </p:nvSpPr>
        <p:spPr bwMode="auto">
          <a:xfrm flipV="1">
            <a:off x="7283450" y="3238500"/>
            <a:ext cx="728663" cy="925513"/>
          </a:xfrm>
          <a:prstGeom prst="line">
            <a:avLst/>
          </a:prstGeom>
          <a:noFill/>
          <a:ln w="19050">
            <a:solidFill>
              <a:schemeClr val="accent2"/>
            </a:solidFill>
            <a:round/>
            <a:headEnd type="arrow" w="sm" len="lg"/>
            <a:tailEnd/>
          </a:ln>
        </p:spPr>
        <p:txBody>
          <a:bodyPr/>
          <a:lstStyle/>
          <a:p>
            <a:endParaRPr lang="en-US"/>
          </a:p>
        </p:txBody>
      </p:sp>
      <p:sp>
        <p:nvSpPr>
          <p:cNvPr id="29789" name="Line 93"/>
          <p:cNvSpPr>
            <a:spLocks noChangeShapeType="1"/>
          </p:cNvSpPr>
          <p:nvPr/>
        </p:nvSpPr>
        <p:spPr bwMode="auto">
          <a:xfrm>
            <a:off x="8005763" y="3243263"/>
            <a:ext cx="171450" cy="0"/>
          </a:xfrm>
          <a:prstGeom prst="line">
            <a:avLst/>
          </a:prstGeom>
          <a:noFill/>
          <a:ln w="19050">
            <a:solidFill>
              <a:schemeClr val="accent2"/>
            </a:solidFill>
            <a:round/>
            <a:headEnd/>
            <a:tailEnd/>
          </a:ln>
        </p:spPr>
        <p:txBody>
          <a:bodyPr/>
          <a:lstStyle/>
          <a:p>
            <a:endParaRPr lang="en-US"/>
          </a:p>
        </p:txBody>
      </p:sp>
      <p:sp>
        <p:nvSpPr>
          <p:cNvPr id="29792" name="Text Box 96"/>
          <p:cNvSpPr txBox="1">
            <a:spLocks noChangeArrowheads="1"/>
          </p:cNvSpPr>
          <p:nvPr/>
        </p:nvSpPr>
        <p:spPr bwMode="auto">
          <a:xfrm>
            <a:off x="415925" y="2452688"/>
            <a:ext cx="1241425"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POOR</a:t>
            </a:r>
            <a:endParaRPr lang="th-TH" sz="2800" b="1">
              <a:solidFill>
                <a:srgbClr val="FF3300"/>
              </a:solidFill>
              <a:latin typeface="Arial" charset="0"/>
            </a:endParaRPr>
          </a:p>
        </p:txBody>
      </p:sp>
      <p:sp>
        <p:nvSpPr>
          <p:cNvPr id="29793" name="Text Box 97"/>
          <p:cNvSpPr txBox="1">
            <a:spLocks noChangeArrowheads="1"/>
          </p:cNvSpPr>
          <p:nvPr/>
        </p:nvSpPr>
        <p:spPr bwMode="auto">
          <a:xfrm>
            <a:off x="4721225" y="2452688"/>
            <a:ext cx="1281113" cy="523875"/>
          </a:xfrm>
          <a:prstGeom prst="rect">
            <a:avLst/>
          </a:prstGeom>
          <a:noFill/>
          <a:ln w="9525">
            <a:noFill/>
            <a:miter lim="800000"/>
            <a:headEnd/>
            <a:tailEnd/>
          </a:ln>
        </p:spPr>
        <p:txBody>
          <a:bodyPr wrap="none">
            <a:spAutoFit/>
          </a:bodyPr>
          <a:lstStyle/>
          <a:p>
            <a:r>
              <a:rPr lang="en-US" sz="2800" b="1">
                <a:solidFill>
                  <a:schemeClr val="accent2"/>
                </a:solidFill>
                <a:latin typeface="Arial" charset="0"/>
              </a:rPr>
              <a:t>GOOD</a:t>
            </a:r>
            <a:endParaRPr lang="th-TH" sz="2800" b="1">
              <a:solidFill>
                <a:schemeClr val="accent2"/>
              </a:solidFill>
              <a:latin typeface="Arial" charset="0"/>
            </a:endParaRPr>
          </a:p>
        </p:txBody>
      </p:sp>
      <p:sp>
        <p:nvSpPr>
          <p:cNvPr id="29794" name="Oval 98"/>
          <p:cNvSpPr>
            <a:spLocks noChangeArrowheads="1"/>
          </p:cNvSpPr>
          <p:nvPr/>
        </p:nvSpPr>
        <p:spPr bwMode="auto">
          <a:xfrm>
            <a:off x="3644900" y="3594100"/>
            <a:ext cx="304800" cy="304800"/>
          </a:xfrm>
          <a:prstGeom prst="ellipse">
            <a:avLst/>
          </a:prstGeom>
          <a:noFill/>
          <a:ln w="19050">
            <a:solidFill>
              <a:srgbClr val="FF3300"/>
            </a:solidFill>
            <a:prstDash val="dash"/>
            <a:round/>
            <a:headEnd/>
            <a:tailEnd/>
          </a:ln>
        </p:spPr>
        <p:txBody>
          <a:bodyPr wrap="none" anchor="ctr"/>
          <a:lstStyle/>
          <a:p>
            <a:endParaRPr lang="en-US"/>
          </a:p>
        </p:txBody>
      </p:sp>
      <p:sp>
        <p:nvSpPr>
          <p:cNvPr id="29795" name="Oval 99"/>
          <p:cNvSpPr>
            <a:spLocks noChangeArrowheads="1"/>
          </p:cNvSpPr>
          <p:nvPr/>
        </p:nvSpPr>
        <p:spPr bwMode="auto">
          <a:xfrm>
            <a:off x="3644900" y="4622800"/>
            <a:ext cx="304800" cy="304800"/>
          </a:xfrm>
          <a:prstGeom prst="ellipse">
            <a:avLst/>
          </a:prstGeom>
          <a:noFill/>
          <a:ln w="19050">
            <a:solidFill>
              <a:srgbClr val="FF3300"/>
            </a:solidFill>
            <a:prstDash val="dash"/>
            <a:round/>
            <a:headEnd/>
            <a:tailEnd/>
          </a:ln>
        </p:spPr>
        <p:txBody>
          <a:bodyPr wrap="none" anchor="ctr"/>
          <a:lstStyle/>
          <a:p>
            <a:endParaRPr lang="en-US"/>
          </a:p>
        </p:txBody>
      </p:sp>
      <p:sp>
        <p:nvSpPr>
          <p:cNvPr id="77847" name="Rectangle 100"/>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52"/>
                                        </p:tgtEl>
                                        <p:attrNameLst>
                                          <p:attrName>style.visibility</p:attrName>
                                        </p:attrNameLst>
                                      </p:cBhvr>
                                      <p:to>
                                        <p:strVal val="visible"/>
                                      </p:to>
                                    </p:set>
                                    <p:animEffect transition="in" filter="wipe(left)">
                                      <p:cBhvr>
                                        <p:cTn id="17" dur="1000"/>
                                        <p:tgtEl>
                                          <p:spTgt spid="2975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9751"/>
                                        </p:tgtEl>
                                        <p:attrNameLst>
                                          <p:attrName>style.visibility</p:attrName>
                                        </p:attrNameLst>
                                      </p:cBhvr>
                                      <p:to>
                                        <p:strVal val="visible"/>
                                      </p:to>
                                    </p:set>
                                    <p:animEffect transition="in" filter="wipe(left)">
                                      <p:cBhvr>
                                        <p:cTn id="20" dur="1000"/>
                                        <p:tgtEl>
                                          <p:spTgt spid="29751"/>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9753"/>
                                        </p:tgtEl>
                                        <p:attrNameLst>
                                          <p:attrName>style.visibility</p:attrName>
                                        </p:attrNameLst>
                                      </p:cBhvr>
                                      <p:to>
                                        <p:strVal val="visible"/>
                                      </p:to>
                                    </p:set>
                                    <p:animEffect transition="in" filter="wipe(down)">
                                      <p:cBhvr>
                                        <p:cTn id="24" dur="1000"/>
                                        <p:tgtEl>
                                          <p:spTgt spid="2975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754"/>
                                        </p:tgtEl>
                                        <p:attrNameLst>
                                          <p:attrName>style.visibility</p:attrName>
                                        </p:attrNameLst>
                                      </p:cBhvr>
                                      <p:to>
                                        <p:strVal val="visible"/>
                                      </p:to>
                                    </p:set>
                                    <p:animEffect transition="in" filter="wipe(left)">
                                      <p:cBhvr>
                                        <p:cTn id="29" dur="1000"/>
                                        <p:tgtEl>
                                          <p:spTgt spid="29754"/>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29755"/>
                                        </p:tgtEl>
                                        <p:attrNameLst>
                                          <p:attrName>style.visibility</p:attrName>
                                        </p:attrNameLst>
                                      </p:cBhvr>
                                      <p:to>
                                        <p:strVal val="visible"/>
                                      </p:to>
                                    </p:set>
                                    <p:animEffect transition="in" filter="wipe(down)">
                                      <p:cBhvr>
                                        <p:cTn id="33" dur="1000"/>
                                        <p:tgtEl>
                                          <p:spTgt spid="2975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778"/>
                                        </p:tgtEl>
                                        <p:attrNameLst>
                                          <p:attrName>style.visibility</p:attrName>
                                        </p:attrNameLst>
                                      </p:cBhvr>
                                      <p:to>
                                        <p:strVal val="visible"/>
                                      </p:to>
                                    </p:set>
                                    <p:animEffect transition="in" filter="wipe(left)">
                                      <p:cBhvr>
                                        <p:cTn id="38" dur="1000"/>
                                        <p:tgtEl>
                                          <p:spTgt spid="2977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9779"/>
                                        </p:tgtEl>
                                        <p:attrNameLst>
                                          <p:attrName>style.visibility</p:attrName>
                                        </p:attrNameLst>
                                      </p:cBhvr>
                                      <p:to>
                                        <p:strVal val="visible"/>
                                      </p:to>
                                    </p:set>
                                    <p:animEffect transition="in" filter="wipe(left)">
                                      <p:cBhvr>
                                        <p:cTn id="42" dur="1000"/>
                                        <p:tgtEl>
                                          <p:spTgt spid="297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794"/>
                                        </p:tgtEl>
                                        <p:attrNameLst>
                                          <p:attrName>style.visibility</p:attrName>
                                        </p:attrNameLst>
                                      </p:cBhvr>
                                      <p:to>
                                        <p:strVal val="visible"/>
                                      </p:to>
                                    </p:set>
                                    <p:animEffect transition="in" filter="fade">
                                      <p:cBhvr>
                                        <p:cTn id="47" dur="1000"/>
                                        <p:tgtEl>
                                          <p:spTgt spid="2979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795"/>
                                        </p:tgtEl>
                                        <p:attrNameLst>
                                          <p:attrName>style.visibility</p:attrName>
                                        </p:attrNameLst>
                                      </p:cBhvr>
                                      <p:to>
                                        <p:strVal val="visible"/>
                                      </p:to>
                                    </p:set>
                                    <p:animEffect transition="in" filter="fade">
                                      <p:cBhvr>
                                        <p:cTn id="50" dur="1000"/>
                                        <p:tgtEl>
                                          <p:spTgt spid="29795"/>
                                        </p:tgtEl>
                                      </p:cBhvr>
                                    </p:animEffect>
                                  </p:childTnLst>
                                </p:cTn>
                              </p:par>
                            </p:childTnLst>
                          </p:cTn>
                        </p:par>
                        <p:par>
                          <p:cTn id="51" fill="hold">
                            <p:stCondLst>
                              <p:cond delay="1000"/>
                            </p:stCondLst>
                            <p:childTnLst>
                              <p:par>
                                <p:cTn id="52" presetID="47" presetClass="entr" presetSubtype="0" fill="hold" grpId="0" nodeType="afterEffect">
                                  <p:stCondLst>
                                    <p:cond delay="0"/>
                                  </p:stCondLst>
                                  <p:childTnLst>
                                    <p:set>
                                      <p:cBhvr>
                                        <p:cTn id="53" dur="1" fill="hold">
                                          <p:stCondLst>
                                            <p:cond delay="0"/>
                                          </p:stCondLst>
                                        </p:cTn>
                                        <p:tgtEl>
                                          <p:spTgt spid="29792"/>
                                        </p:tgtEl>
                                        <p:attrNameLst>
                                          <p:attrName>style.visibility</p:attrName>
                                        </p:attrNameLst>
                                      </p:cBhvr>
                                      <p:to>
                                        <p:strVal val="visible"/>
                                      </p:to>
                                    </p:set>
                                    <p:animEffect transition="in" filter="fade">
                                      <p:cBhvr>
                                        <p:cTn id="54" dur="1000"/>
                                        <p:tgtEl>
                                          <p:spTgt spid="29792"/>
                                        </p:tgtEl>
                                      </p:cBhvr>
                                    </p:animEffect>
                                    <p:anim calcmode="lin" valueType="num">
                                      <p:cBhvr>
                                        <p:cTn id="55" dur="1000" fill="hold"/>
                                        <p:tgtEl>
                                          <p:spTgt spid="29792"/>
                                        </p:tgtEl>
                                        <p:attrNameLst>
                                          <p:attrName>ppt_x</p:attrName>
                                        </p:attrNameLst>
                                      </p:cBhvr>
                                      <p:tavLst>
                                        <p:tav tm="0">
                                          <p:val>
                                            <p:strVal val="#ppt_x"/>
                                          </p:val>
                                        </p:tav>
                                        <p:tav tm="100000">
                                          <p:val>
                                            <p:strVal val="#ppt_x"/>
                                          </p:val>
                                        </p:tav>
                                      </p:tavLst>
                                    </p:anim>
                                    <p:anim calcmode="lin" valueType="num">
                                      <p:cBhvr>
                                        <p:cTn id="56" dur="1000" fill="hold"/>
                                        <p:tgtEl>
                                          <p:spTgt spid="2979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710"/>
                                        </p:tgtEl>
                                        <p:attrNameLst>
                                          <p:attrName>style.visibility</p:attrName>
                                        </p:attrNameLst>
                                      </p:cBhvr>
                                      <p:to>
                                        <p:strVal val="visible"/>
                                      </p:to>
                                    </p:set>
                                    <p:animEffect transition="in" filter="wipe(left)">
                                      <p:cBhvr>
                                        <p:cTn id="66" dur="1000"/>
                                        <p:tgtEl>
                                          <p:spTgt spid="2971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9708"/>
                                        </p:tgtEl>
                                        <p:attrNameLst>
                                          <p:attrName>style.visibility</p:attrName>
                                        </p:attrNameLst>
                                      </p:cBhvr>
                                      <p:to>
                                        <p:strVal val="visible"/>
                                      </p:to>
                                    </p:set>
                                    <p:animEffect transition="in" filter="wipe(left)">
                                      <p:cBhvr>
                                        <p:cTn id="69" dur="1000"/>
                                        <p:tgtEl>
                                          <p:spTgt spid="29708"/>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9711"/>
                                        </p:tgtEl>
                                        <p:attrNameLst>
                                          <p:attrName>style.visibility</p:attrName>
                                        </p:attrNameLst>
                                      </p:cBhvr>
                                      <p:to>
                                        <p:strVal val="visible"/>
                                      </p:to>
                                    </p:set>
                                    <p:animEffect transition="in" filter="fade">
                                      <p:cBhvr>
                                        <p:cTn id="73" dur="1000"/>
                                        <p:tgtEl>
                                          <p:spTgt spid="297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9707"/>
                                        </p:tgtEl>
                                        <p:attrNameLst>
                                          <p:attrName>style.visibility</p:attrName>
                                        </p:attrNameLst>
                                      </p:cBhvr>
                                      <p:to>
                                        <p:strVal val="visible"/>
                                      </p:to>
                                    </p:set>
                                    <p:animEffect transition="in" filter="wipe(left)">
                                      <p:cBhvr>
                                        <p:cTn id="78" dur="1000"/>
                                        <p:tgtEl>
                                          <p:spTgt spid="29707"/>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29709"/>
                                        </p:tgtEl>
                                        <p:attrNameLst>
                                          <p:attrName>style.visibility</p:attrName>
                                        </p:attrNameLst>
                                      </p:cBhvr>
                                      <p:to>
                                        <p:strVal val="visible"/>
                                      </p:to>
                                    </p:set>
                                    <p:animEffect transition="in" filter="fade">
                                      <p:cBhvr>
                                        <p:cTn id="82" dur="1000"/>
                                        <p:tgtEl>
                                          <p:spTgt spid="2970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9788"/>
                                        </p:tgtEl>
                                        <p:attrNameLst>
                                          <p:attrName>style.visibility</p:attrName>
                                        </p:attrNameLst>
                                      </p:cBhvr>
                                      <p:to>
                                        <p:strVal val="visible"/>
                                      </p:to>
                                    </p:set>
                                    <p:animEffect transition="in" filter="wipe(left)">
                                      <p:cBhvr>
                                        <p:cTn id="87" dur="500"/>
                                        <p:tgtEl>
                                          <p:spTgt spid="29788"/>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9789"/>
                                        </p:tgtEl>
                                        <p:attrNameLst>
                                          <p:attrName>style.visibility</p:attrName>
                                        </p:attrNameLst>
                                      </p:cBhvr>
                                      <p:to>
                                        <p:strVal val="visible"/>
                                      </p:to>
                                    </p:set>
                                    <p:animEffect transition="in" filter="wipe(left)">
                                      <p:cBhvr>
                                        <p:cTn id="91" dur="500"/>
                                        <p:tgtEl>
                                          <p:spTgt spid="29789"/>
                                        </p:tgtEl>
                                      </p:cBhvr>
                                    </p:animEffect>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29793"/>
                                        </p:tgtEl>
                                        <p:attrNameLst>
                                          <p:attrName>style.visibility</p:attrName>
                                        </p:attrNameLst>
                                      </p:cBhvr>
                                      <p:to>
                                        <p:strVal val="visible"/>
                                      </p:to>
                                    </p:set>
                                    <p:animEffect transition="in" filter="fade">
                                      <p:cBhvr>
                                        <p:cTn id="96" dur="1000"/>
                                        <p:tgtEl>
                                          <p:spTgt spid="29793"/>
                                        </p:tgtEl>
                                      </p:cBhvr>
                                    </p:animEffect>
                                    <p:anim calcmode="lin" valueType="num">
                                      <p:cBhvr>
                                        <p:cTn id="97" dur="1000" fill="hold"/>
                                        <p:tgtEl>
                                          <p:spTgt spid="29793"/>
                                        </p:tgtEl>
                                        <p:attrNameLst>
                                          <p:attrName>ppt_x</p:attrName>
                                        </p:attrNameLst>
                                      </p:cBhvr>
                                      <p:tavLst>
                                        <p:tav tm="0">
                                          <p:val>
                                            <p:strVal val="#ppt_x"/>
                                          </p:val>
                                        </p:tav>
                                        <p:tav tm="100000">
                                          <p:val>
                                            <p:strVal val="#ppt_x"/>
                                          </p:val>
                                        </p:tav>
                                      </p:tavLst>
                                    </p:anim>
                                    <p:anim calcmode="lin" valueType="num">
                                      <p:cBhvr>
                                        <p:cTn id="98" dur="1000" fill="hold"/>
                                        <p:tgtEl>
                                          <p:spTgt spid="297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08" grpId="0" animBg="1"/>
      <p:bldP spid="29709" grpId="0" animBg="1"/>
      <p:bldP spid="29710" grpId="0" animBg="1"/>
      <p:bldP spid="29711" grpId="0" animBg="1"/>
      <p:bldP spid="29751" grpId="0" animBg="1"/>
      <p:bldP spid="29752" grpId="0" animBg="1"/>
      <p:bldP spid="29753" grpId="0" animBg="1"/>
      <p:bldP spid="29754" grpId="0" animBg="1"/>
      <p:bldP spid="29755" grpId="0" animBg="1"/>
      <p:bldP spid="29778" grpId="0" animBg="1"/>
      <p:bldP spid="29779" grpId="0" animBg="1"/>
      <p:bldP spid="29788" grpId="0" animBg="1"/>
      <p:bldP spid="29789" grpId="0" animBg="1"/>
      <p:bldP spid="29792" grpId="0"/>
      <p:bldP spid="29793" grpId="0"/>
      <p:bldP spid="29794" grpId="0" animBg="1"/>
      <p:bldP spid="2979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4" name="Freeform 16"/>
          <p:cNvSpPr>
            <a:spLocks/>
          </p:cNvSpPr>
          <p:nvPr/>
        </p:nvSpPr>
        <p:spPr bwMode="auto">
          <a:xfrm>
            <a:off x="1155700" y="3568700"/>
            <a:ext cx="2730500" cy="2425700"/>
          </a:xfrm>
          <a:custGeom>
            <a:avLst/>
            <a:gdLst>
              <a:gd name="T0" fmla="*/ 0 w 1720"/>
              <a:gd name="T1" fmla="*/ 0 h 1528"/>
              <a:gd name="T2" fmla="*/ 2147483647 w 1720"/>
              <a:gd name="T3" fmla="*/ 0 h 1528"/>
              <a:gd name="T4" fmla="*/ 2147483647 w 1720"/>
              <a:gd name="T5" fmla="*/ 2147483647 h 1528"/>
              <a:gd name="T6" fmla="*/ 2147483647 w 1720"/>
              <a:gd name="T7" fmla="*/ 2147483647 h 1528"/>
              <a:gd name="T8" fmla="*/ 2147483647 w 1720"/>
              <a:gd name="T9" fmla="*/ 2147483647 h 1528"/>
              <a:gd name="T10" fmla="*/ 0 w 1720"/>
              <a:gd name="T11" fmla="*/ 2147483647 h 1528"/>
              <a:gd name="T12" fmla="*/ 0 w 1720"/>
              <a:gd name="T13" fmla="*/ 0 h 1528"/>
              <a:gd name="T14" fmla="*/ 0 60000 65536"/>
              <a:gd name="T15" fmla="*/ 0 60000 65536"/>
              <a:gd name="T16" fmla="*/ 0 60000 65536"/>
              <a:gd name="T17" fmla="*/ 0 60000 65536"/>
              <a:gd name="T18" fmla="*/ 0 60000 65536"/>
              <a:gd name="T19" fmla="*/ 0 60000 65536"/>
              <a:gd name="T20" fmla="*/ 0 60000 65536"/>
              <a:gd name="T21" fmla="*/ 0 w 1720"/>
              <a:gd name="T22" fmla="*/ 0 h 1528"/>
              <a:gd name="T23" fmla="*/ 1720 w 1720"/>
              <a:gd name="T24" fmla="*/ 1528 h 1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1528">
                <a:moveTo>
                  <a:pt x="0" y="0"/>
                </a:moveTo>
                <a:lnTo>
                  <a:pt x="1720" y="0"/>
                </a:lnTo>
                <a:lnTo>
                  <a:pt x="1720" y="800"/>
                </a:lnTo>
                <a:lnTo>
                  <a:pt x="848" y="800"/>
                </a:lnTo>
                <a:lnTo>
                  <a:pt x="848" y="1528"/>
                </a:lnTo>
                <a:lnTo>
                  <a:pt x="0" y="1528"/>
                </a:lnTo>
                <a:lnTo>
                  <a:pt x="0" y="0"/>
                </a:lnTo>
                <a:close/>
              </a:path>
            </a:pathLst>
          </a:custGeom>
          <a:solidFill>
            <a:schemeClr val="tx1"/>
          </a:solidFill>
          <a:ln w="38100">
            <a:solidFill>
              <a:srgbClr val="000000"/>
            </a:solidFill>
            <a:round/>
            <a:headEnd/>
            <a:tailEnd/>
          </a:ln>
        </p:spPr>
        <p:txBody>
          <a:bodyPr/>
          <a:lstStyle/>
          <a:p>
            <a:endParaRPr lang="en-US"/>
          </a:p>
        </p:txBody>
      </p:sp>
      <p:grpSp>
        <p:nvGrpSpPr>
          <p:cNvPr id="2" name="Group 86"/>
          <p:cNvGrpSpPr>
            <a:grpSpLocks/>
          </p:cNvGrpSpPr>
          <p:nvPr/>
        </p:nvGrpSpPr>
        <p:grpSpPr bwMode="auto">
          <a:xfrm>
            <a:off x="542925" y="4818063"/>
            <a:ext cx="1885950" cy="1217612"/>
            <a:chOff x="342" y="3035"/>
            <a:chExt cx="1188" cy="767"/>
          </a:xfrm>
        </p:grpSpPr>
        <p:sp>
          <p:nvSpPr>
            <p:cNvPr id="78871" name="Line 25"/>
            <p:cNvSpPr>
              <a:spLocks noChangeShapeType="1"/>
            </p:cNvSpPr>
            <p:nvPr/>
          </p:nvSpPr>
          <p:spPr bwMode="auto">
            <a:xfrm>
              <a:off x="346" y="3056"/>
              <a:ext cx="1184" cy="0"/>
            </a:xfrm>
            <a:prstGeom prst="line">
              <a:avLst/>
            </a:prstGeom>
            <a:noFill/>
            <a:ln w="19050">
              <a:solidFill>
                <a:srgbClr val="000000"/>
              </a:solidFill>
              <a:round/>
              <a:headEnd/>
              <a:tailEnd/>
            </a:ln>
          </p:spPr>
          <p:txBody>
            <a:bodyPr/>
            <a:lstStyle/>
            <a:p>
              <a:endParaRPr lang="en-US"/>
            </a:p>
          </p:txBody>
        </p:sp>
        <p:sp>
          <p:nvSpPr>
            <p:cNvPr id="78872" name="Line 26"/>
            <p:cNvSpPr>
              <a:spLocks noChangeShapeType="1"/>
            </p:cNvSpPr>
            <p:nvPr/>
          </p:nvSpPr>
          <p:spPr bwMode="auto">
            <a:xfrm>
              <a:off x="404" y="3035"/>
              <a:ext cx="0" cy="767"/>
            </a:xfrm>
            <a:prstGeom prst="line">
              <a:avLst/>
            </a:prstGeom>
            <a:noFill/>
            <a:ln w="19050">
              <a:solidFill>
                <a:srgbClr val="000000"/>
              </a:solidFill>
              <a:round/>
              <a:headEnd type="arrow" w="sm" len="lg"/>
              <a:tailEnd type="arrow" w="sm" len="lg"/>
            </a:ln>
          </p:spPr>
          <p:txBody>
            <a:bodyPr/>
            <a:lstStyle/>
            <a:p>
              <a:endParaRPr lang="en-US"/>
            </a:p>
          </p:txBody>
        </p:sp>
        <p:sp>
          <p:nvSpPr>
            <p:cNvPr id="78873" name="Line 36"/>
            <p:cNvSpPr>
              <a:spLocks noChangeShapeType="1"/>
            </p:cNvSpPr>
            <p:nvPr/>
          </p:nvSpPr>
          <p:spPr bwMode="auto">
            <a:xfrm flipH="1">
              <a:off x="342" y="3780"/>
              <a:ext cx="344" cy="0"/>
            </a:xfrm>
            <a:prstGeom prst="line">
              <a:avLst/>
            </a:prstGeom>
            <a:noFill/>
            <a:ln w="19050">
              <a:solidFill>
                <a:srgbClr val="000000"/>
              </a:solidFill>
              <a:round/>
              <a:headEnd/>
              <a:tailEnd/>
            </a:ln>
          </p:spPr>
          <p:txBody>
            <a:bodyPr/>
            <a:lstStyle/>
            <a:p>
              <a:endParaRPr lang="en-US"/>
            </a:p>
          </p:txBody>
        </p:sp>
      </p:grpSp>
      <p:grpSp>
        <p:nvGrpSpPr>
          <p:cNvPr id="3" name="Group 85"/>
          <p:cNvGrpSpPr>
            <a:grpSpLocks/>
          </p:cNvGrpSpPr>
          <p:nvPr/>
        </p:nvGrpSpPr>
        <p:grpSpPr bwMode="auto">
          <a:xfrm>
            <a:off x="2463800" y="2965450"/>
            <a:ext cx="1452563" cy="1825625"/>
            <a:chOff x="1552" y="1868"/>
            <a:chExt cx="915" cy="1150"/>
          </a:xfrm>
        </p:grpSpPr>
        <p:sp>
          <p:nvSpPr>
            <p:cNvPr id="78868" name="Line 17"/>
            <p:cNvSpPr>
              <a:spLocks noChangeShapeType="1"/>
            </p:cNvSpPr>
            <p:nvPr/>
          </p:nvSpPr>
          <p:spPr bwMode="auto">
            <a:xfrm>
              <a:off x="1576" y="1888"/>
              <a:ext cx="0" cy="1130"/>
            </a:xfrm>
            <a:prstGeom prst="line">
              <a:avLst/>
            </a:prstGeom>
            <a:noFill/>
            <a:ln w="19050">
              <a:solidFill>
                <a:srgbClr val="000000"/>
              </a:solidFill>
              <a:round/>
              <a:headEnd/>
              <a:tailEnd/>
            </a:ln>
          </p:spPr>
          <p:txBody>
            <a:bodyPr/>
            <a:lstStyle/>
            <a:p>
              <a:endParaRPr lang="en-US"/>
            </a:p>
          </p:txBody>
        </p:sp>
        <p:sp>
          <p:nvSpPr>
            <p:cNvPr id="78869" name="Line 20"/>
            <p:cNvSpPr>
              <a:spLocks noChangeShapeType="1"/>
            </p:cNvSpPr>
            <p:nvPr/>
          </p:nvSpPr>
          <p:spPr bwMode="auto">
            <a:xfrm>
              <a:off x="1552" y="1940"/>
              <a:ext cx="915" cy="0"/>
            </a:xfrm>
            <a:prstGeom prst="line">
              <a:avLst/>
            </a:prstGeom>
            <a:noFill/>
            <a:ln w="19050">
              <a:solidFill>
                <a:srgbClr val="000000"/>
              </a:solidFill>
              <a:round/>
              <a:headEnd type="arrow" w="sm" len="lg"/>
              <a:tailEnd type="arrow" w="sm" len="lg"/>
            </a:ln>
          </p:spPr>
          <p:txBody>
            <a:bodyPr/>
            <a:lstStyle/>
            <a:p>
              <a:endParaRPr lang="en-US"/>
            </a:p>
          </p:txBody>
        </p:sp>
        <p:sp>
          <p:nvSpPr>
            <p:cNvPr id="78870" name="Line 37"/>
            <p:cNvSpPr>
              <a:spLocks noChangeShapeType="1"/>
            </p:cNvSpPr>
            <p:nvPr/>
          </p:nvSpPr>
          <p:spPr bwMode="auto">
            <a:xfrm>
              <a:off x="2448" y="1868"/>
              <a:ext cx="0" cy="332"/>
            </a:xfrm>
            <a:prstGeom prst="line">
              <a:avLst/>
            </a:prstGeom>
            <a:noFill/>
            <a:ln w="19050">
              <a:solidFill>
                <a:srgbClr val="000000"/>
              </a:solidFill>
              <a:round/>
              <a:headEnd/>
              <a:tailEnd/>
            </a:ln>
          </p:spPr>
          <p:txBody>
            <a:bodyPr/>
            <a:lstStyle/>
            <a:p>
              <a:endParaRPr lang="en-US"/>
            </a:p>
          </p:txBody>
        </p:sp>
      </p:grpSp>
      <p:grpSp>
        <p:nvGrpSpPr>
          <p:cNvPr id="4" name="Group 84"/>
          <p:cNvGrpSpPr>
            <a:grpSpLocks/>
          </p:cNvGrpSpPr>
          <p:nvPr/>
        </p:nvGrpSpPr>
        <p:grpSpPr bwMode="auto">
          <a:xfrm>
            <a:off x="292100" y="1028700"/>
            <a:ext cx="8621713" cy="1320800"/>
            <a:chOff x="184" y="648"/>
            <a:chExt cx="5431" cy="832"/>
          </a:xfrm>
        </p:grpSpPr>
        <p:sp>
          <p:nvSpPr>
            <p:cNvPr id="78866" name="Rectangle 48"/>
            <p:cNvSpPr>
              <a:spLocks noChangeArrowheads="1"/>
            </p:cNvSpPr>
            <p:nvPr/>
          </p:nvSpPr>
          <p:spPr bwMode="auto">
            <a:xfrm>
              <a:off x="184" y="656"/>
              <a:ext cx="5376" cy="824"/>
            </a:xfrm>
            <a:prstGeom prst="rect">
              <a:avLst/>
            </a:prstGeom>
            <a:solidFill>
              <a:srgbClr val="00FF99"/>
            </a:solidFill>
            <a:ln w="12700">
              <a:noFill/>
              <a:miter lim="800000"/>
              <a:headEnd/>
              <a:tailEnd/>
            </a:ln>
          </p:spPr>
          <p:txBody>
            <a:bodyPr wrap="none" anchor="ctr"/>
            <a:lstStyle/>
            <a:p>
              <a:endParaRPr lang="en-US" sz="2800"/>
            </a:p>
          </p:txBody>
        </p:sp>
        <p:sp>
          <p:nvSpPr>
            <p:cNvPr id="78867" name="Text Box 4"/>
            <p:cNvSpPr txBox="1">
              <a:spLocks noChangeArrowheads="1"/>
            </p:cNvSpPr>
            <p:nvPr/>
          </p:nvSpPr>
          <p:spPr bwMode="auto">
            <a:xfrm>
              <a:off x="198" y="648"/>
              <a:ext cx="5417" cy="727"/>
            </a:xfrm>
            <a:prstGeom prst="rect">
              <a:avLst/>
            </a:prstGeom>
            <a:noFill/>
            <a:ln w="9525">
              <a:noFill/>
              <a:miter lim="800000"/>
              <a:headEnd/>
              <a:tailEnd/>
            </a:ln>
          </p:spPr>
          <p:txBody>
            <a:bodyPr wrap="none">
              <a:spAutoFit/>
            </a:bodyPr>
            <a:lstStyle/>
            <a:p>
              <a:pPr>
                <a:lnSpc>
                  <a:spcPct val="130000"/>
                </a:lnSpc>
              </a:pPr>
              <a:r>
                <a:rPr lang="en-US" sz="2800">
                  <a:solidFill>
                    <a:srgbClr val="000000"/>
                  </a:solidFill>
                  <a:latin typeface="Arial" charset="0"/>
                  <a:cs typeface="Arial" charset="0"/>
                </a:rPr>
                <a:t>2. Extension lines </a:t>
              </a:r>
              <a:r>
                <a:rPr lang="en-US" sz="2800" b="1">
                  <a:solidFill>
                    <a:srgbClr val="FF3300"/>
                  </a:solidFill>
                  <a:latin typeface="Arial" charset="0"/>
                  <a:cs typeface="Arial" charset="0"/>
                </a:rPr>
                <a:t>should be</a:t>
              </a:r>
              <a:r>
                <a:rPr lang="en-US" sz="2800" b="1">
                  <a:solidFill>
                    <a:srgbClr val="000000"/>
                  </a:solidFill>
                  <a:latin typeface="Arial" charset="0"/>
                  <a:cs typeface="Arial" charset="0"/>
                </a:rPr>
                <a:t> </a:t>
              </a:r>
              <a:r>
                <a:rPr lang="en-US" sz="2800">
                  <a:solidFill>
                    <a:srgbClr val="000000"/>
                  </a:solidFill>
                  <a:latin typeface="Arial" charset="0"/>
                  <a:cs typeface="Arial" charset="0"/>
                </a:rPr>
                <a:t>drawn from the nearest</a:t>
              </a:r>
              <a:br>
                <a:rPr lang="en-US" sz="2800">
                  <a:solidFill>
                    <a:srgbClr val="000000"/>
                  </a:solidFill>
                  <a:latin typeface="Arial" charset="0"/>
                  <a:cs typeface="Arial" charset="0"/>
                </a:rPr>
              </a:br>
              <a:r>
                <a:rPr lang="en-US" sz="2800">
                  <a:solidFill>
                    <a:srgbClr val="000000"/>
                  </a:solidFill>
                  <a:latin typeface="Arial" charset="0"/>
                  <a:cs typeface="Arial" charset="0"/>
                </a:rPr>
                <a:t>    points to be dimensioned.</a:t>
              </a:r>
            </a:p>
          </p:txBody>
        </p:sp>
      </p:grpSp>
      <p:sp>
        <p:nvSpPr>
          <p:cNvPr id="32829" name="Text Box 61"/>
          <p:cNvSpPr txBox="1">
            <a:spLocks noChangeArrowheads="1"/>
          </p:cNvSpPr>
          <p:nvPr/>
        </p:nvSpPr>
        <p:spPr bwMode="auto">
          <a:xfrm>
            <a:off x="415925" y="2452688"/>
            <a:ext cx="1241425"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POOR</a:t>
            </a:r>
            <a:endParaRPr lang="th-TH" sz="2800" b="1">
              <a:solidFill>
                <a:srgbClr val="FF3300"/>
              </a:solidFill>
              <a:latin typeface="Arial" charset="0"/>
            </a:endParaRPr>
          </a:p>
        </p:txBody>
      </p:sp>
      <p:sp>
        <p:nvSpPr>
          <p:cNvPr id="32832" name="Text Box 64"/>
          <p:cNvSpPr txBox="1">
            <a:spLocks noChangeArrowheads="1"/>
          </p:cNvSpPr>
          <p:nvPr/>
        </p:nvSpPr>
        <p:spPr bwMode="auto">
          <a:xfrm>
            <a:off x="4848225" y="2452688"/>
            <a:ext cx="1281113" cy="523875"/>
          </a:xfrm>
          <a:prstGeom prst="rect">
            <a:avLst/>
          </a:prstGeom>
          <a:noFill/>
          <a:ln w="9525">
            <a:noFill/>
            <a:miter lim="800000"/>
            <a:headEnd/>
            <a:tailEnd/>
          </a:ln>
        </p:spPr>
        <p:txBody>
          <a:bodyPr wrap="none">
            <a:spAutoFit/>
          </a:bodyPr>
          <a:lstStyle/>
          <a:p>
            <a:r>
              <a:rPr lang="en-US" sz="2800" b="1">
                <a:solidFill>
                  <a:schemeClr val="accent2"/>
                </a:solidFill>
                <a:latin typeface="Arial" charset="0"/>
              </a:rPr>
              <a:t>GOOD</a:t>
            </a:r>
            <a:endParaRPr lang="th-TH" sz="2800" b="1">
              <a:solidFill>
                <a:schemeClr val="accent2"/>
              </a:solidFill>
              <a:latin typeface="Arial" charset="0"/>
            </a:endParaRPr>
          </a:p>
        </p:txBody>
      </p:sp>
      <p:sp>
        <p:nvSpPr>
          <p:cNvPr id="32833" name="Freeform 65"/>
          <p:cNvSpPr>
            <a:spLocks/>
          </p:cNvSpPr>
          <p:nvPr/>
        </p:nvSpPr>
        <p:spPr bwMode="auto">
          <a:xfrm>
            <a:off x="5041900" y="3568700"/>
            <a:ext cx="2730500" cy="2425700"/>
          </a:xfrm>
          <a:custGeom>
            <a:avLst/>
            <a:gdLst>
              <a:gd name="T0" fmla="*/ 0 w 1720"/>
              <a:gd name="T1" fmla="*/ 0 h 1528"/>
              <a:gd name="T2" fmla="*/ 2147483647 w 1720"/>
              <a:gd name="T3" fmla="*/ 0 h 1528"/>
              <a:gd name="T4" fmla="*/ 2147483647 w 1720"/>
              <a:gd name="T5" fmla="*/ 2147483647 h 1528"/>
              <a:gd name="T6" fmla="*/ 2147483647 w 1720"/>
              <a:gd name="T7" fmla="*/ 2147483647 h 1528"/>
              <a:gd name="T8" fmla="*/ 2147483647 w 1720"/>
              <a:gd name="T9" fmla="*/ 2147483647 h 1528"/>
              <a:gd name="T10" fmla="*/ 0 w 1720"/>
              <a:gd name="T11" fmla="*/ 2147483647 h 1528"/>
              <a:gd name="T12" fmla="*/ 0 w 1720"/>
              <a:gd name="T13" fmla="*/ 0 h 1528"/>
              <a:gd name="T14" fmla="*/ 0 60000 65536"/>
              <a:gd name="T15" fmla="*/ 0 60000 65536"/>
              <a:gd name="T16" fmla="*/ 0 60000 65536"/>
              <a:gd name="T17" fmla="*/ 0 60000 65536"/>
              <a:gd name="T18" fmla="*/ 0 60000 65536"/>
              <a:gd name="T19" fmla="*/ 0 60000 65536"/>
              <a:gd name="T20" fmla="*/ 0 60000 65536"/>
              <a:gd name="T21" fmla="*/ 0 w 1720"/>
              <a:gd name="T22" fmla="*/ 0 h 1528"/>
              <a:gd name="T23" fmla="*/ 1720 w 1720"/>
              <a:gd name="T24" fmla="*/ 1528 h 1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1528">
                <a:moveTo>
                  <a:pt x="0" y="0"/>
                </a:moveTo>
                <a:lnTo>
                  <a:pt x="1720" y="0"/>
                </a:lnTo>
                <a:lnTo>
                  <a:pt x="1720" y="800"/>
                </a:lnTo>
                <a:lnTo>
                  <a:pt x="848" y="800"/>
                </a:lnTo>
                <a:lnTo>
                  <a:pt x="848" y="1528"/>
                </a:lnTo>
                <a:lnTo>
                  <a:pt x="0" y="1528"/>
                </a:lnTo>
                <a:lnTo>
                  <a:pt x="0" y="0"/>
                </a:lnTo>
                <a:close/>
              </a:path>
            </a:pathLst>
          </a:custGeom>
          <a:solidFill>
            <a:srgbClr val="33CCFF"/>
          </a:solidFill>
          <a:ln w="38100">
            <a:solidFill>
              <a:srgbClr val="000000"/>
            </a:solidFill>
            <a:round/>
            <a:headEnd/>
            <a:tailEnd/>
          </a:ln>
        </p:spPr>
        <p:txBody>
          <a:bodyPr/>
          <a:lstStyle/>
          <a:p>
            <a:endParaRPr lang="en-US"/>
          </a:p>
        </p:txBody>
      </p:sp>
      <p:grpSp>
        <p:nvGrpSpPr>
          <p:cNvPr id="5" name="Group 87"/>
          <p:cNvGrpSpPr>
            <a:grpSpLocks/>
          </p:cNvGrpSpPr>
          <p:nvPr/>
        </p:nvGrpSpPr>
        <p:grpSpPr bwMode="auto">
          <a:xfrm>
            <a:off x="6473825" y="4818063"/>
            <a:ext cx="1955800" cy="1217612"/>
            <a:chOff x="4078" y="3035"/>
            <a:chExt cx="1232" cy="767"/>
          </a:xfrm>
        </p:grpSpPr>
        <p:sp>
          <p:nvSpPr>
            <p:cNvPr id="78863" name="Line 68"/>
            <p:cNvSpPr>
              <a:spLocks noChangeShapeType="1"/>
            </p:cNvSpPr>
            <p:nvPr/>
          </p:nvSpPr>
          <p:spPr bwMode="auto">
            <a:xfrm flipH="1">
              <a:off x="4938" y="3056"/>
              <a:ext cx="368" cy="0"/>
            </a:xfrm>
            <a:prstGeom prst="line">
              <a:avLst/>
            </a:prstGeom>
            <a:noFill/>
            <a:ln w="19050">
              <a:solidFill>
                <a:srgbClr val="000000"/>
              </a:solidFill>
              <a:round/>
              <a:headEnd/>
              <a:tailEnd/>
            </a:ln>
          </p:spPr>
          <p:txBody>
            <a:bodyPr/>
            <a:lstStyle/>
            <a:p>
              <a:endParaRPr lang="en-US"/>
            </a:p>
          </p:txBody>
        </p:sp>
        <p:sp>
          <p:nvSpPr>
            <p:cNvPr id="78864" name="Line 69"/>
            <p:cNvSpPr>
              <a:spLocks noChangeShapeType="1"/>
            </p:cNvSpPr>
            <p:nvPr/>
          </p:nvSpPr>
          <p:spPr bwMode="auto">
            <a:xfrm>
              <a:off x="5252" y="3035"/>
              <a:ext cx="0" cy="767"/>
            </a:xfrm>
            <a:prstGeom prst="line">
              <a:avLst/>
            </a:prstGeom>
            <a:noFill/>
            <a:ln w="19050">
              <a:solidFill>
                <a:srgbClr val="000000"/>
              </a:solidFill>
              <a:round/>
              <a:headEnd type="arrow" w="sm" len="lg"/>
              <a:tailEnd type="arrow" w="sm" len="lg"/>
            </a:ln>
          </p:spPr>
          <p:txBody>
            <a:bodyPr/>
            <a:lstStyle/>
            <a:p>
              <a:endParaRPr lang="en-US"/>
            </a:p>
          </p:txBody>
        </p:sp>
        <p:sp>
          <p:nvSpPr>
            <p:cNvPr id="78865" name="Line 70"/>
            <p:cNvSpPr>
              <a:spLocks noChangeShapeType="1"/>
            </p:cNvSpPr>
            <p:nvPr/>
          </p:nvSpPr>
          <p:spPr bwMode="auto">
            <a:xfrm flipH="1">
              <a:off x="4078" y="3780"/>
              <a:ext cx="1232" cy="0"/>
            </a:xfrm>
            <a:prstGeom prst="line">
              <a:avLst/>
            </a:prstGeom>
            <a:noFill/>
            <a:ln w="19050">
              <a:solidFill>
                <a:srgbClr val="000000"/>
              </a:solidFill>
              <a:round/>
              <a:headEnd/>
              <a:tailEnd/>
            </a:ln>
          </p:spPr>
          <p:txBody>
            <a:bodyPr/>
            <a:lstStyle/>
            <a:p>
              <a:endParaRPr lang="en-US"/>
            </a:p>
          </p:txBody>
        </p:sp>
      </p:grpSp>
      <p:grpSp>
        <p:nvGrpSpPr>
          <p:cNvPr id="6" name="Group 88"/>
          <p:cNvGrpSpPr>
            <a:grpSpLocks/>
          </p:cNvGrpSpPr>
          <p:nvPr/>
        </p:nvGrpSpPr>
        <p:grpSpPr bwMode="auto">
          <a:xfrm>
            <a:off x="6354763" y="4921250"/>
            <a:ext cx="1455737" cy="1708150"/>
            <a:chOff x="4003" y="3100"/>
            <a:chExt cx="917" cy="1076"/>
          </a:xfrm>
        </p:grpSpPr>
        <p:sp>
          <p:nvSpPr>
            <p:cNvPr id="78860" name="Line 66"/>
            <p:cNvSpPr>
              <a:spLocks noChangeShapeType="1"/>
            </p:cNvSpPr>
            <p:nvPr/>
          </p:nvSpPr>
          <p:spPr bwMode="auto">
            <a:xfrm flipV="1">
              <a:off x="4024" y="3818"/>
              <a:ext cx="0" cy="358"/>
            </a:xfrm>
            <a:prstGeom prst="line">
              <a:avLst/>
            </a:prstGeom>
            <a:noFill/>
            <a:ln w="19050">
              <a:solidFill>
                <a:srgbClr val="000000"/>
              </a:solidFill>
              <a:round/>
              <a:headEnd/>
              <a:tailEnd/>
            </a:ln>
          </p:spPr>
          <p:txBody>
            <a:bodyPr/>
            <a:lstStyle/>
            <a:p>
              <a:endParaRPr lang="en-US"/>
            </a:p>
          </p:txBody>
        </p:sp>
        <p:sp>
          <p:nvSpPr>
            <p:cNvPr id="78861" name="Line 71"/>
            <p:cNvSpPr>
              <a:spLocks noChangeShapeType="1"/>
            </p:cNvSpPr>
            <p:nvPr/>
          </p:nvSpPr>
          <p:spPr bwMode="auto">
            <a:xfrm>
              <a:off x="4896" y="3100"/>
              <a:ext cx="0" cy="1076"/>
            </a:xfrm>
            <a:prstGeom prst="line">
              <a:avLst/>
            </a:prstGeom>
            <a:noFill/>
            <a:ln w="19050">
              <a:solidFill>
                <a:srgbClr val="000000"/>
              </a:solidFill>
              <a:round/>
              <a:headEnd/>
              <a:tailEnd/>
            </a:ln>
          </p:spPr>
          <p:txBody>
            <a:bodyPr/>
            <a:lstStyle/>
            <a:p>
              <a:endParaRPr lang="en-US"/>
            </a:p>
          </p:txBody>
        </p:sp>
        <p:sp>
          <p:nvSpPr>
            <p:cNvPr id="78862" name="Line 74"/>
            <p:cNvSpPr>
              <a:spLocks noChangeShapeType="1"/>
            </p:cNvSpPr>
            <p:nvPr/>
          </p:nvSpPr>
          <p:spPr bwMode="auto">
            <a:xfrm>
              <a:off x="4003" y="4104"/>
              <a:ext cx="917" cy="0"/>
            </a:xfrm>
            <a:prstGeom prst="line">
              <a:avLst/>
            </a:prstGeom>
            <a:noFill/>
            <a:ln w="19050">
              <a:solidFill>
                <a:srgbClr val="000000"/>
              </a:solidFill>
              <a:round/>
              <a:headEnd type="arrow" w="sm" len="lg"/>
              <a:tailEnd type="arrow" w="sm" len="lg"/>
            </a:ln>
          </p:spPr>
          <p:txBody>
            <a:bodyPr/>
            <a:lstStyle/>
            <a:p>
              <a:endParaRPr lang="en-US"/>
            </a:p>
          </p:txBody>
        </p:sp>
      </p:grpSp>
      <p:sp>
        <p:nvSpPr>
          <p:cNvPr id="78859" name="Rectangle 83"/>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84"/>
                                        </p:tgtEl>
                                        <p:attrNameLst>
                                          <p:attrName>style.visibility</p:attrName>
                                        </p:attrNameLst>
                                      </p:cBhvr>
                                      <p:to>
                                        <p:strVal val="visible"/>
                                      </p:to>
                                    </p:set>
                                    <p:animEffect transition="in" filter="fade">
                                      <p:cBhvr>
                                        <p:cTn id="12" dur="1000"/>
                                        <p:tgtEl>
                                          <p:spTgt spid="327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1000"/>
                                        <p:tgtEl>
                                          <p:spTgt spid="2"/>
                                        </p:tgtEl>
                                      </p:cBhvr>
                                    </p:animEffect>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32829"/>
                                        </p:tgtEl>
                                        <p:attrNameLst>
                                          <p:attrName>style.visibility</p:attrName>
                                        </p:attrNameLst>
                                      </p:cBhvr>
                                      <p:to>
                                        <p:strVal val="visible"/>
                                      </p:to>
                                    </p:set>
                                    <p:animEffect transition="in" filter="fade">
                                      <p:cBhvr>
                                        <p:cTn id="26" dur="1000"/>
                                        <p:tgtEl>
                                          <p:spTgt spid="32829"/>
                                        </p:tgtEl>
                                      </p:cBhvr>
                                    </p:animEffect>
                                    <p:anim calcmode="lin" valueType="num">
                                      <p:cBhvr>
                                        <p:cTn id="27" dur="1000" fill="hold"/>
                                        <p:tgtEl>
                                          <p:spTgt spid="32829"/>
                                        </p:tgtEl>
                                        <p:attrNameLst>
                                          <p:attrName>ppt_x</p:attrName>
                                        </p:attrNameLst>
                                      </p:cBhvr>
                                      <p:tavLst>
                                        <p:tav tm="0">
                                          <p:val>
                                            <p:strVal val="#ppt_x"/>
                                          </p:val>
                                        </p:tav>
                                        <p:tav tm="100000">
                                          <p:val>
                                            <p:strVal val="#ppt_x"/>
                                          </p:val>
                                        </p:tav>
                                      </p:tavLst>
                                    </p:anim>
                                    <p:anim calcmode="lin" valueType="num">
                                      <p:cBhvr>
                                        <p:cTn id="28" dur="1000" fill="hold"/>
                                        <p:tgtEl>
                                          <p:spTgt spid="328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833"/>
                                        </p:tgtEl>
                                        <p:attrNameLst>
                                          <p:attrName>style.visibility</p:attrName>
                                        </p:attrNameLst>
                                      </p:cBhvr>
                                      <p:to>
                                        <p:strVal val="visible"/>
                                      </p:to>
                                    </p:set>
                                    <p:animEffect transition="in" filter="fade">
                                      <p:cBhvr>
                                        <p:cTn id="33" dur="1000"/>
                                        <p:tgtEl>
                                          <p:spTgt spid="328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1000"/>
                                        <p:tgtEl>
                                          <p:spTgt spid="6"/>
                                        </p:tgtEl>
                                      </p:cBhvr>
                                    </p:animEffect>
                                  </p:childTnLst>
                                </p:cTn>
                              </p:par>
                            </p:childTnLst>
                          </p:cTn>
                        </p:par>
                        <p:par>
                          <p:cTn id="44" fill="hold">
                            <p:stCondLst>
                              <p:cond delay="1000"/>
                            </p:stCondLst>
                            <p:childTnLst>
                              <p:par>
                                <p:cTn id="45" presetID="47" presetClass="entr" presetSubtype="0" fill="hold" grpId="0" nodeType="afterEffect">
                                  <p:stCondLst>
                                    <p:cond delay="0"/>
                                  </p:stCondLst>
                                  <p:childTnLst>
                                    <p:set>
                                      <p:cBhvr>
                                        <p:cTn id="46" dur="1" fill="hold">
                                          <p:stCondLst>
                                            <p:cond delay="0"/>
                                          </p:stCondLst>
                                        </p:cTn>
                                        <p:tgtEl>
                                          <p:spTgt spid="32832"/>
                                        </p:tgtEl>
                                        <p:attrNameLst>
                                          <p:attrName>style.visibility</p:attrName>
                                        </p:attrNameLst>
                                      </p:cBhvr>
                                      <p:to>
                                        <p:strVal val="visible"/>
                                      </p:to>
                                    </p:set>
                                    <p:animEffect transition="in" filter="fade">
                                      <p:cBhvr>
                                        <p:cTn id="47" dur="1000"/>
                                        <p:tgtEl>
                                          <p:spTgt spid="32832"/>
                                        </p:tgtEl>
                                      </p:cBhvr>
                                    </p:animEffect>
                                    <p:anim calcmode="lin" valueType="num">
                                      <p:cBhvr>
                                        <p:cTn id="48" dur="1000" fill="hold"/>
                                        <p:tgtEl>
                                          <p:spTgt spid="32832"/>
                                        </p:tgtEl>
                                        <p:attrNameLst>
                                          <p:attrName>ppt_x</p:attrName>
                                        </p:attrNameLst>
                                      </p:cBhvr>
                                      <p:tavLst>
                                        <p:tav tm="0">
                                          <p:val>
                                            <p:strVal val="#ppt_x"/>
                                          </p:val>
                                        </p:tav>
                                        <p:tav tm="100000">
                                          <p:val>
                                            <p:strVal val="#ppt_x"/>
                                          </p:val>
                                        </p:tav>
                                      </p:tavLst>
                                    </p:anim>
                                    <p:anim calcmode="lin" valueType="num">
                                      <p:cBhvr>
                                        <p:cTn id="49" dur="1000" fill="hold"/>
                                        <p:tgtEl>
                                          <p:spTgt spid="328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animBg="1"/>
      <p:bldP spid="32829" grpId="0"/>
      <p:bldP spid="32832" grpId="0"/>
      <p:bldP spid="3283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
          <p:cNvGrpSpPr>
            <a:grpSpLocks/>
          </p:cNvGrpSpPr>
          <p:nvPr/>
        </p:nvGrpSpPr>
        <p:grpSpPr bwMode="auto">
          <a:xfrm>
            <a:off x="212725" y="1028700"/>
            <a:ext cx="8858250" cy="1181100"/>
            <a:chOff x="134" y="648"/>
            <a:chExt cx="5580" cy="744"/>
          </a:xfrm>
        </p:grpSpPr>
        <p:sp>
          <p:nvSpPr>
            <p:cNvPr id="79914" name="Rectangle 80"/>
            <p:cNvSpPr>
              <a:spLocks noChangeArrowheads="1"/>
            </p:cNvSpPr>
            <p:nvPr/>
          </p:nvSpPr>
          <p:spPr bwMode="auto">
            <a:xfrm>
              <a:off x="184" y="656"/>
              <a:ext cx="5376" cy="736"/>
            </a:xfrm>
            <a:prstGeom prst="rect">
              <a:avLst/>
            </a:prstGeom>
            <a:solidFill>
              <a:srgbClr val="00FF99"/>
            </a:solidFill>
            <a:ln w="12700">
              <a:noFill/>
              <a:miter lim="800000"/>
              <a:headEnd/>
              <a:tailEnd/>
            </a:ln>
          </p:spPr>
          <p:txBody>
            <a:bodyPr wrap="none" anchor="ctr"/>
            <a:lstStyle/>
            <a:p>
              <a:endParaRPr lang="en-US" sz="2800"/>
            </a:p>
          </p:txBody>
        </p:sp>
        <p:sp>
          <p:nvSpPr>
            <p:cNvPr id="79915" name="Text Box 4"/>
            <p:cNvSpPr txBox="1">
              <a:spLocks noChangeArrowheads="1"/>
            </p:cNvSpPr>
            <p:nvPr/>
          </p:nvSpPr>
          <p:spPr bwMode="auto">
            <a:xfrm>
              <a:off x="134" y="648"/>
              <a:ext cx="5580" cy="727"/>
            </a:xfrm>
            <a:prstGeom prst="rect">
              <a:avLst/>
            </a:prstGeom>
            <a:noFill/>
            <a:ln w="9525">
              <a:noFill/>
              <a:miter lim="800000"/>
              <a:headEnd/>
              <a:tailEnd/>
            </a:ln>
          </p:spPr>
          <p:txBody>
            <a:bodyPr wrap="none">
              <a:spAutoFit/>
            </a:bodyPr>
            <a:lstStyle/>
            <a:p>
              <a:pPr>
                <a:lnSpc>
                  <a:spcPct val="130000"/>
                </a:lnSpc>
              </a:pPr>
              <a:r>
                <a:rPr lang="en-US" sz="2800" i="1">
                  <a:solidFill>
                    <a:srgbClr val="000000"/>
                  </a:solidFill>
                  <a:latin typeface="Arial" charset="0"/>
                  <a:cs typeface="Arial" charset="0"/>
                </a:rPr>
                <a:t>3. Extension lines of internal feature </a:t>
              </a:r>
              <a:r>
                <a:rPr lang="en-US" sz="2800" b="1" i="1">
                  <a:solidFill>
                    <a:schemeClr val="accent2"/>
                  </a:solidFill>
                  <a:latin typeface="Arial" charset="0"/>
                  <a:cs typeface="Arial" charset="0"/>
                </a:rPr>
                <a:t>can</a:t>
              </a:r>
              <a:r>
                <a:rPr lang="en-US" sz="2800" b="1" i="1">
                  <a:solidFill>
                    <a:srgbClr val="000000"/>
                  </a:solidFill>
                  <a:latin typeface="Arial" charset="0"/>
                  <a:cs typeface="Arial" charset="0"/>
                </a:rPr>
                <a:t> </a:t>
              </a:r>
              <a:r>
                <a:rPr lang="en-US" sz="2800" i="1">
                  <a:solidFill>
                    <a:srgbClr val="000000"/>
                  </a:solidFill>
                  <a:latin typeface="Arial" charset="0"/>
                  <a:cs typeface="Arial" charset="0"/>
                </a:rPr>
                <a:t>cross visible</a:t>
              </a:r>
              <a:br>
                <a:rPr lang="en-US" sz="2800" i="1">
                  <a:solidFill>
                    <a:srgbClr val="000000"/>
                  </a:solidFill>
                  <a:latin typeface="Arial" charset="0"/>
                  <a:cs typeface="Arial" charset="0"/>
                </a:rPr>
              </a:br>
              <a:r>
                <a:rPr lang="en-US" sz="2800" i="1">
                  <a:solidFill>
                    <a:srgbClr val="000000"/>
                  </a:solidFill>
                  <a:latin typeface="Arial" charset="0"/>
                  <a:cs typeface="Arial" charset="0"/>
                </a:rPr>
                <a:t>    lines </a:t>
              </a:r>
              <a:r>
                <a:rPr lang="en-US" sz="2800" b="1" i="1">
                  <a:solidFill>
                    <a:srgbClr val="FF3300"/>
                  </a:solidFill>
                  <a:latin typeface="Arial" charset="0"/>
                  <a:cs typeface="Arial" charset="0"/>
                </a:rPr>
                <a:t>without</a:t>
              </a:r>
              <a:r>
                <a:rPr lang="en-US" sz="2800" i="1">
                  <a:solidFill>
                    <a:srgbClr val="000000"/>
                  </a:solidFill>
                  <a:latin typeface="Arial" charset="0"/>
                  <a:cs typeface="Arial" charset="0"/>
                </a:rPr>
                <a:t> leaving a gap at the intersection point.</a:t>
              </a:r>
            </a:p>
          </p:txBody>
        </p:sp>
      </p:grpSp>
      <p:grpSp>
        <p:nvGrpSpPr>
          <p:cNvPr id="3" name="Group 122"/>
          <p:cNvGrpSpPr>
            <a:grpSpLocks/>
          </p:cNvGrpSpPr>
          <p:nvPr/>
        </p:nvGrpSpPr>
        <p:grpSpPr bwMode="auto">
          <a:xfrm>
            <a:off x="528638" y="3562350"/>
            <a:ext cx="2733675" cy="2424113"/>
            <a:chOff x="333" y="2244"/>
            <a:chExt cx="1722" cy="1527"/>
          </a:xfrm>
        </p:grpSpPr>
        <p:sp>
          <p:nvSpPr>
            <p:cNvPr id="79906" name="Freeform 89"/>
            <p:cNvSpPr>
              <a:spLocks/>
            </p:cNvSpPr>
            <p:nvPr/>
          </p:nvSpPr>
          <p:spPr bwMode="auto">
            <a:xfrm flipH="1">
              <a:off x="333" y="2244"/>
              <a:ext cx="1722" cy="1527"/>
            </a:xfrm>
            <a:custGeom>
              <a:avLst/>
              <a:gdLst>
                <a:gd name="T0" fmla="*/ 3 w 1722"/>
                <a:gd name="T1" fmla="*/ 0 h 1527"/>
                <a:gd name="T2" fmla="*/ 327 w 1722"/>
                <a:gd name="T3" fmla="*/ 0 h 1527"/>
                <a:gd name="T4" fmla="*/ 327 w 1722"/>
                <a:gd name="T5" fmla="*/ 423 h 1527"/>
                <a:gd name="T6" fmla="*/ 621 w 1722"/>
                <a:gd name="T7" fmla="*/ 423 h 1527"/>
                <a:gd name="T8" fmla="*/ 621 w 1722"/>
                <a:gd name="T9" fmla="*/ 0 h 1527"/>
                <a:gd name="T10" fmla="*/ 1722 w 1722"/>
                <a:gd name="T11" fmla="*/ 0 h 1527"/>
                <a:gd name="T12" fmla="*/ 1722 w 1722"/>
                <a:gd name="T13" fmla="*/ 804 h 1527"/>
                <a:gd name="T14" fmla="*/ 846 w 1722"/>
                <a:gd name="T15" fmla="*/ 1527 h 1527"/>
                <a:gd name="T16" fmla="*/ 0 w 1722"/>
                <a:gd name="T17" fmla="*/ 1527 h 1527"/>
                <a:gd name="T18" fmla="*/ 3 w 1722"/>
                <a:gd name="T19" fmla="*/ 0 h 15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2"/>
                <a:gd name="T31" fmla="*/ 0 h 1527"/>
                <a:gd name="T32" fmla="*/ 1722 w 1722"/>
                <a:gd name="T33" fmla="*/ 1527 h 15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2" h="1527">
                  <a:moveTo>
                    <a:pt x="3" y="0"/>
                  </a:moveTo>
                  <a:lnTo>
                    <a:pt x="327" y="0"/>
                  </a:lnTo>
                  <a:lnTo>
                    <a:pt x="327" y="423"/>
                  </a:lnTo>
                  <a:lnTo>
                    <a:pt x="621" y="423"/>
                  </a:lnTo>
                  <a:lnTo>
                    <a:pt x="621" y="0"/>
                  </a:lnTo>
                  <a:lnTo>
                    <a:pt x="1722" y="0"/>
                  </a:lnTo>
                  <a:lnTo>
                    <a:pt x="1722" y="804"/>
                  </a:lnTo>
                  <a:lnTo>
                    <a:pt x="846" y="1527"/>
                  </a:lnTo>
                  <a:lnTo>
                    <a:pt x="0" y="1527"/>
                  </a:lnTo>
                  <a:lnTo>
                    <a:pt x="3" y="0"/>
                  </a:lnTo>
                  <a:close/>
                </a:path>
              </a:pathLst>
            </a:custGeom>
            <a:solidFill>
              <a:schemeClr val="tx1"/>
            </a:solidFill>
            <a:ln w="38100">
              <a:solidFill>
                <a:srgbClr val="000000"/>
              </a:solidFill>
              <a:round/>
              <a:headEnd/>
              <a:tailEnd/>
            </a:ln>
          </p:spPr>
          <p:txBody>
            <a:bodyPr/>
            <a:lstStyle/>
            <a:p>
              <a:endParaRPr lang="en-US"/>
            </a:p>
          </p:txBody>
        </p:sp>
        <p:sp>
          <p:nvSpPr>
            <p:cNvPr id="79907" name="Oval 28"/>
            <p:cNvSpPr>
              <a:spLocks noChangeArrowheads="1"/>
            </p:cNvSpPr>
            <p:nvPr/>
          </p:nvSpPr>
          <p:spPr bwMode="auto">
            <a:xfrm>
              <a:off x="800" y="2736"/>
              <a:ext cx="400" cy="400"/>
            </a:xfrm>
            <a:prstGeom prst="ellipse">
              <a:avLst/>
            </a:prstGeom>
            <a:solidFill>
              <a:schemeClr val="bg1"/>
            </a:solidFill>
            <a:ln w="38100">
              <a:solidFill>
                <a:srgbClr val="000000"/>
              </a:solidFill>
              <a:round/>
              <a:headEnd/>
              <a:tailEnd/>
            </a:ln>
          </p:spPr>
          <p:txBody>
            <a:bodyPr wrap="none" anchor="ctr"/>
            <a:lstStyle/>
            <a:p>
              <a:endParaRPr lang="en-US"/>
            </a:p>
          </p:txBody>
        </p:sp>
        <p:sp>
          <p:nvSpPr>
            <p:cNvPr id="79908" name="Line 82"/>
            <p:cNvSpPr>
              <a:spLocks noChangeShapeType="1"/>
            </p:cNvSpPr>
            <p:nvPr/>
          </p:nvSpPr>
          <p:spPr bwMode="auto">
            <a:xfrm>
              <a:off x="1007" y="2905"/>
              <a:ext cx="0" cy="63"/>
            </a:xfrm>
            <a:prstGeom prst="line">
              <a:avLst/>
            </a:prstGeom>
            <a:noFill/>
            <a:ln w="19050">
              <a:solidFill>
                <a:srgbClr val="000000"/>
              </a:solidFill>
              <a:round/>
              <a:headEnd/>
              <a:tailEnd/>
            </a:ln>
          </p:spPr>
          <p:txBody>
            <a:bodyPr/>
            <a:lstStyle/>
            <a:p>
              <a:endParaRPr lang="en-US"/>
            </a:p>
          </p:txBody>
        </p:sp>
        <p:sp>
          <p:nvSpPr>
            <p:cNvPr id="79909" name="Line 83"/>
            <p:cNvSpPr>
              <a:spLocks noChangeShapeType="1"/>
            </p:cNvSpPr>
            <p:nvPr/>
          </p:nvSpPr>
          <p:spPr bwMode="auto">
            <a:xfrm>
              <a:off x="1007" y="2615"/>
              <a:ext cx="0" cy="255"/>
            </a:xfrm>
            <a:prstGeom prst="line">
              <a:avLst/>
            </a:prstGeom>
            <a:noFill/>
            <a:ln w="19050">
              <a:solidFill>
                <a:srgbClr val="000000"/>
              </a:solidFill>
              <a:round/>
              <a:headEnd/>
              <a:tailEnd/>
            </a:ln>
          </p:spPr>
          <p:txBody>
            <a:bodyPr/>
            <a:lstStyle/>
            <a:p>
              <a:endParaRPr lang="en-US"/>
            </a:p>
          </p:txBody>
        </p:sp>
        <p:sp>
          <p:nvSpPr>
            <p:cNvPr id="79910" name="Line 84"/>
            <p:cNvSpPr>
              <a:spLocks noChangeShapeType="1"/>
            </p:cNvSpPr>
            <p:nvPr/>
          </p:nvSpPr>
          <p:spPr bwMode="auto">
            <a:xfrm flipH="1">
              <a:off x="1078" y="2938"/>
              <a:ext cx="252" cy="0"/>
            </a:xfrm>
            <a:prstGeom prst="line">
              <a:avLst/>
            </a:prstGeom>
            <a:noFill/>
            <a:ln w="19050">
              <a:solidFill>
                <a:srgbClr val="000000"/>
              </a:solidFill>
              <a:round/>
              <a:headEnd/>
              <a:tailEnd/>
            </a:ln>
          </p:spPr>
          <p:txBody>
            <a:bodyPr/>
            <a:lstStyle/>
            <a:p>
              <a:endParaRPr lang="en-US"/>
            </a:p>
          </p:txBody>
        </p:sp>
        <p:sp>
          <p:nvSpPr>
            <p:cNvPr id="79911" name="Line 85"/>
            <p:cNvSpPr>
              <a:spLocks noChangeShapeType="1"/>
            </p:cNvSpPr>
            <p:nvPr/>
          </p:nvSpPr>
          <p:spPr bwMode="auto">
            <a:xfrm rot="-5400000">
              <a:off x="1007" y="2905"/>
              <a:ext cx="0" cy="63"/>
            </a:xfrm>
            <a:prstGeom prst="line">
              <a:avLst/>
            </a:prstGeom>
            <a:noFill/>
            <a:ln w="19050">
              <a:solidFill>
                <a:srgbClr val="000000"/>
              </a:solidFill>
              <a:round/>
              <a:headEnd/>
              <a:tailEnd/>
            </a:ln>
          </p:spPr>
          <p:txBody>
            <a:bodyPr/>
            <a:lstStyle/>
            <a:p>
              <a:endParaRPr lang="en-US"/>
            </a:p>
          </p:txBody>
        </p:sp>
        <p:sp>
          <p:nvSpPr>
            <p:cNvPr id="79912" name="Line 86"/>
            <p:cNvSpPr>
              <a:spLocks noChangeShapeType="1"/>
            </p:cNvSpPr>
            <p:nvPr/>
          </p:nvSpPr>
          <p:spPr bwMode="auto">
            <a:xfrm>
              <a:off x="1007" y="3003"/>
              <a:ext cx="0" cy="255"/>
            </a:xfrm>
            <a:prstGeom prst="line">
              <a:avLst/>
            </a:prstGeom>
            <a:noFill/>
            <a:ln w="19050">
              <a:solidFill>
                <a:srgbClr val="000000"/>
              </a:solidFill>
              <a:round/>
              <a:headEnd/>
              <a:tailEnd/>
            </a:ln>
          </p:spPr>
          <p:txBody>
            <a:bodyPr/>
            <a:lstStyle/>
            <a:p>
              <a:endParaRPr lang="en-US"/>
            </a:p>
          </p:txBody>
        </p:sp>
        <p:sp>
          <p:nvSpPr>
            <p:cNvPr id="79913" name="Line 87"/>
            <p:cNvSpPr>
              <a:spLocks noChangeShapeType="1"/>
            </p:cNvSpPr>
            <p:nvPr/>
          </p:nvSpPr>
          <p:spPr bwMode="auto">
            <a:xfrm flipH="1">
              <a:off x="684" y="2938"/>
              <a:ext cx="252" cy="0"/>
            </a:xfrm>
            <a:prstGeom prst="line">
              <a:avLst/>
            </a:prstGeom>
            <a:noFill/>
            <a:ln w="19050">
              <a:solidFill>
                <a:srgbClr val="000000"/>
              </a:solidFill>
              <a:round/>
              <a:headEnd/>
              <a:tailEnd/>
            </a:ln>
          </p:spPr>
          <p:txBody>
            <a:bodyPr/>
            <a:lstStyle/>
            <a:p>
              <a:endParaRPr lang="en-US"/>
            </a:p>
          </p:txBody>
        </p:sp>
      </p:grpSp>
      <p:grpSp>
        <p:nvGrpSpPr>
          <p:cNvPr id="4" name="Group 124"/>
          <p:cNvGrpSpPr>
            <a:grpSpLocks/>
          </p:cNvGrpSpPr>
          <p:nvPr/>
        </p:nvGrpSpPr>
        <p:grpSpPr bwMode="auto">
          <a:xfrm>
            <a:off x="2819400" y="3529013"/>
            <a:ext cx="1223963" cy="742950"/>
            <a:chOff x="1776" y="2223"/>
            <a:chExt cx="771" cy="468"/>
          </a:xfrm>
        </p:grpSpPr>
        <p:grpSp>
          <p:nvGrpSpPr>
            <p:cNvPr id="79901" name="Group 123"/>
            <p:cNvGrpSpPr>
              <a:grpSpLocks/>
            </p:cNvGrpSpPr>
            <p:nvPr/>
          </p:nvGrpSpPr>
          <p:grpSpPr bwMode="auto">
            <a:xfrm>
              <a:off x="1776" y="2672"/>
              <a:ext cx="771" cy="0"/>
              <a:chOff x="1776" y="2672"/>
              <a:chExt cx="771" cy="0"/>
            </a:xfrm>
          </p:grpSpPr>
          <p:sp>
            <p:nvSpPr>
              <p:cNvPr id="79904" name="Line 90"/>
              <p:cNvSpPr>
                <a:spLocks noChangeShapeType="1"/>
              </p:cNvSpPr>
              <p:nvPr/>
            </p:nvSpPr>
            <p:spPr bwMode="auto">
              <a:xfrm>
                <a:off x="1776" y="2672"/>
                <a:ext cx="239" cy="0"/>
              </a:xfrm>
              <a:prstGeom prst="line">
                <a:avLst/>
              </a:prstGeom>
              <a:noFill/>
              <a:ln w="19050">
                <a:solidFill>
                  <a:srgbClr val="000000"/>
                </a:solidFill>
                <a:round/>
                <a:headEnd/>
                <a:tailEnd/>
              </a:ln>
            </p:spPr>
            <p:txBody>
              <a:bodyPr/>
              <a:lstStyle/>
              <a:p>
                <a:endParaRPr lang="en-US"/>
              </a:p>
            </p:txBody>
          </p:sp>
          <p:sp>
            <p:nvSpPr>
              <p:cNvPr id="79905" name="Line 91"/>
              <p:cNvSpPr>
                <a:spLocks noChangeShapeType="1"/>
              </p:cNvSpPr>
              <p:nvPr/>
            </p:nvSpPr>
            <p:spPr bwMode="auto">
              <a:xfrm>
                <a:off x="2089" y="2672"/>
                <a:ext cx="458" cy="0"/>
              </a:xfrm>
              <a:prstGeom prst="line">
                <a:avLst/>
              </a:prstGeom>
              <a:noFill/>
              <a:ln w="19050">
                <a:solidFill>
                  <a:srgbClr val="000000"/>
                </a:solidFill>
                <a:round/>
                <a:headEnd/>
                <a:tailEnd/>
              </a:ln>
            </p:spPr>
            <p:txBody>
              <a:bodyPr/>
              <a:lstStyle/>
              <a:p>
                <a:endParaRPr lang="en-US"/>
              </a:p>
            </p:txBody>
          </p:sp>
        </p:grpSp>
        <p:sp>
          <p:nvSpPr>
            <p:cNvPr id="79902" name="Line 92"/>
            <p:cNvSpPr>
              <a:spLocks noChangeShapeType="1"/>
            </p:cNvSpPr>
            <p:nvPr/>
          </p:nvSpPr>
          <p:spPr bwMode="auto">
            <a:xfrm>
              <a:off x="2094" y="2244"/>
              <a:ext cx="447" cy="0"/>
            </a:xfrm>
            <a:prstGeom prst="line">
              <a:avLst/>
            </a:prstGeom>
            <a:noFill/>
            <a:ln w="19050">
              <a:solidFill>
                <a:srgbClr val="000000"/>
              </a:solidFill>
              <a:round/>
              <a:headEnd/>
              <a:tailEnd/>
            </a:ln>
          </p:spPr>
          <p:txBody>
            <a:bodyPr/>
            <a:lstStyle/>
            <a:p>
              <a:endParaRPr lang="en-US"/>
            </a:p>
          </p:txBody>
        </p:sp>
        <p:sp>
          <p:nvSpPr>
            <p:cNvPr id="79903" name="Line 93"/>
            <p:cNvSpPr>
              <a:spLocks noChangeShapeType="1"/>
            </p:cNvSpPr>
            <p:nvPr/>
          </p:nvSpPr>
          <p:spPr bwMode="auto">
            <a:xfrm>
              <a:off x="2478" y="2223"/>
              <a:ext cx="0" cy="468"/>
            </a:xfrm>
            <a:prstGeom prst="line">
              <a:avLst/>
            </a:prstGeom>
            <a:noFill/>
            <a:ln w="19050">
              <a:solidFill>
                <a:srgbClr val="000000"/>
              </a:solidFill>
              <a:round/>
              <a:headEnd type="arrow" w="sm" len="lg"/>
              <a:tailEnd type="arrow" w="sm" len="lg"/>
            </a:ln>
          </p:spPr>
          <p:txBody>
            <a:bodyPr/>
            <a:lstStyle/>
            <a:p>
              <a:endParaRPr lang="en-US"/>
            </a:p>
          </p:txBody>
        </p:sp>
      </p:grpSp>
      <p:grpSp>
        <p:nvGrpSpPr>
          <p:cNvPr id="6" name="Group 125"/>
          <p:cNvGrpSpPr>
            <a:grpSpLocks/>
          </p:cNvGrpSpPr>
          <p:nvPr/>
        </p:nvGrpSpPr>
        <p:grpSpPr bwMode="auto">
          <a:xfrm>
            <a:off x="942975" y="4924425"/>
            <a:ext cx="498475" cy="860425"/>
            <a:chOff x="594" y="3102"/>
            <a:chExt cx="314" cy="542"/>
          </a:xfrm>
        </p:grpSpPr>
        <p:sp>
          <p:nvSpPr>
            <p:cNvPr id="79899" name="Line 95"/>
            <p:cNvSpPr>
              <a:spLocks noChangeShapeType="1"/>
            </p:cNvSpPr>
            <p:nvPr/>
          </p:nvSpPr>
          <p:spPr bwMode="auto">
            <a:xfrm flipH="1">
              <a:off x="765" y="3102"/>
              <a:ext cx="143" cy="247"/>
            </a:xfrm>
            <a:prstGeom prst="line">
              <a:avLst/>
            </a:prstGeom>
            <a:noFill/>
            <a:ln w="19050">
              <a:solidFill>
                <a:srgbClr val="000000"/>
              </a:solidFill>
              <a:round/>
              <a:headEnd type="arrow" w="sm" len="lg"/>
              <a:tailEnd/>
            </a:ln>
          </p:spPr>
          <p:txBody>
            <a:bodyPr/>
            <a:lstStyle/>
            <a:p>
              <a:endParaRPr lang="en-US"/>
            </a:p>
          </p:txBody>
        </p:sp>
        <p:sp>
          <p:nvSpPr>
            <p:cNvPr id="79900" name="Line 96"/>
            <p:cNvSpPr>
              <a:spLocks noChangeShapeType="1"/>
            </p:cNvSpPr>
            <p:nvPr/>
          </p:nvSpPr>
          <p:spPr bwMode="auto">
            <a:xfrm flipH="1">
              <a:off x="594" y="3430"/>
              <a:ext cx="123" cy="214"/>
            </a:xfrm>
            <a:prstGeom prst="line">
              <a:avLst/>
            </a:prstGeom>
            <a:noFill/>
            <a:ln w="19050">
              <a:solidFill>
                <a:srgbClr val="000000"/>
              </a:solidFill>
              <a:round/>
              <a:headEnd/>
              <a:tailEnd/>
            </a:ln>
          </p:spPr>
          <p:txBody>
            <a:bodyPr/>
            <a:lstStyle/>
            <a:p>
              <a:endParaRPr lang="en-US"/>
            </a:p>
          </p:txBody>
        </p:sp>
      </p:grpSp>
      <p:sp>
        <p:nvSpPr>
          <p:cNvPr id="35937" name="Line 97"/>
          <p:cNvSpPr>
            <a:spLocks noChangeShapeType="1"/>
          </p:cNvSpPr>
          <p:nvPr/>
        </p:nvSpPr>
        <p:spPr bwMode="auto">
          <a:xfrm flipH="1">
            <a:off x="738188" y="5781675"/>
            <a:ext cx="209550" cy="0"/>
          </a:xfrm>
          <a:prstGeom prst="line">
            <a:avLst/>
          </a:prstGeom>
          <a:noFill/>
          <a:ln w="19050">
            <a:solidFill>
              <a:srgbClr val="000000"/>
            </a:solidFill>
            <a:round/>
            <a:headEnd/>
            <a:tailEnd/>
          </a:ln>
        </p:spPr>
        <p:txBody>
          <a:bodyPr/>
          <a:lstStyle/>
          <a:p>
            <a:endParaRPr lang="en-US"/>
          </a:p>
        </p:txBody>
      </p:sp>
      <p:grpSp>
        <p:nvGrpSpPr>
          <p:cNvPr id="7" name="Group 126"/>
          <p:cNvGrpSpPr>
            <a:grpSpLocks/>
          </p:cNvGrpSpPr>
          <p:nvPr/>
        </p:nvGrpSpPr>
        <p:grpSpPr bwMode="auto">
          <a:xfrm>
            <a:off x="4973638" y="3529013"/>
            <a:ext cx="3514725" cy="2457450"/>
            <a:chOff x="3133" y="2223"/>
            <a:chExt cx="2214" cy="1548"/>
          </a:xfrm>
        </p:grpSpPr>
        <p:sp>
          <p:nvSpPr>
            <p:cNvPr id="79886" name="Freeform 99"/>
            <p:cNvSpPr>
              <a:spLocks/>
            </p:cNvSpPr>
            <p:nvPr/>
          </p:nvSpPr>
          <p:spPr bwMode="auto">
            <a:xfrm flipH="1">
              <a:off x="3133" y="2244"/>
              <a:ext cx="1722" cy="1527"/>
            </a:xfrm>
            <a:custGeom>
              <a:avLst/>
              <a:gdLst>
                <a:gd name="T0" fmla="*/ 3 w 1722"/>
                <a:gd name="T1" fmla="*/ 0 h 1527"/>
                <a:gd name="T2" fmla="*/ 327 w 1722"/>
                <a:gd name="T3" fmla="*/ 0 h 1527"/>
                <a:gd name="T4" fmla="*/ 327 w 1722"/>
                <a:gd name="T5" fmla="*/ 423 h 1527"/>
                <a:gd name="T6" fmla="*/ 621 w 1722"/>
                <a:gd name="T7" fmla="*/ 423 h 1527"/>
                <a:gd name="T8" fmla="*/ 621 w 1722"/>
                <a:gd name="T9" fmla="*/ 0 h 1527"/>
                <a:gd name="T10" fmla="*/ 1722 w 1722"/>
                <a:gd name="T11" fmla="*/ 0 h 1527"/>
                <a:gd name="T12" fmla="*/ 1722 w 1722"/>
                <a:gd name="T13" fmla="*/ 804 h 1527"/>
                <a:gd name="T14" fmla="*/ 846 w 1722"/>
                <a:gd name="T15" fmla="*/ 1527 h 1527"/>
                <a:gd name="T16" fmla="*/ 0 w 1722"/>
                <a:gd name="T17" fmla="*/ 1527 h 1527"/>
                <a:gd name="T18" fmla="*/ 3 w 1722"/>
                <a:gd name="T19" fmla="*/ 0 h 15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2"/>
                <a:gd name="T31" fmla="*/ 0 h 1527"/>
                <a:gd name="T32" fmla="*/ 1722 w 1722"/>
                <a:gd name="T33" fmla="*/ 1527 h 15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2" h="1527">
                  <a:moveTo>
                    <a:pt x="3" y="0"/>
                  </a:moveTo>
                  <a:lnTo>
                    <a:pt x="327" y="0"/>
                  </a:lnTo>
                  <a:lnTo>
                    <a:pt x="327" y="423"/>
                  </a:lnTo>
                  <a:lnTo>
                    <a:pt x="621" y="423"/>
                  </a:lnTo>
                  <a:lnTo>
                    <a:pt x="621" y="0"/>
                  </a:lnTo>
                  <a:lnTo>
                    <a:pt x="1722" y="0"/>
                  </a:lnTo>
                  <a:lnTo>
                    <a:pt x="1722" y="804"/>
                  </a:lnTo>
                  <a:lnTo>
                    <a:pt x="846" y="1527"/>
                  </a:lnTo>
                  <a:lnTo>
                    <a:pt x="0" y="1527"/>
                  </a:lnTo>
                  <a:lnTo>
                    <a:pt x="3" y="0"/>
                  </a:lnTo>
                  <a:close/>
                </a:path>
              </a:pathLst>
            </a:custGeom>
            <a:solidFill>
              <a:srgbClr val="33CCFF"/>
            </a:solidFill>
            <a:ln w="38100">
              <a:solidFill>
                <a:srgbClr val="000000"/>
              </a:solidFill>
              <a:round/>
              <a:headEnd/>
              <a:tailEnd/>
            </a:ln>
          </p:spPr>
          <p:txBody>
            <a:bodyPr/>
            <a:lstStyle/>
            <a:p>
              <a:endParaRPr lang="en-US"/>
            </a:p>
          </p:txBody>
        </p:sp>
        <p:sp>
          <p:nvSpPr>
            <p:cNvPr id="79887" name="Oval 100"/>
            <p:cNvSpPr>
              <a:spLocks noChangeArrowheads="1"/>
            </p:cNvSpPr>
            <p:nvPr/>
          </p:nvSpPr>
          <p:spPr bwMode="auto">
            <a:xfrm>
              <a:off x="3600" y="2736"/>
              <a:ext cx="400" cy="400"/>
            </a:xfrm>
            <a:prstGeom prst="ellipse">
              <a:avLst/>
            </a:prstGeom>
            <a:solidFill>
              <a:schemeClr val="bg1"/>
            </a:solidFill>
            <a:ln w="38100">
              <a:solidFill>
                <a:srgbClr val="000000"/>
              </a:solidFill>
              <a:round/>
              <a:headEnd/>
              <a:tailEnd/>
            </a:ln>
          </p:spPr>
          <p:txBody>
            <a:bodyPr wrap="none" anchor="ctr"/>
            <a:lstStyle/>
            <a:p>
              <a:endParaRPr lang="en-US"/>
            </a:p>
          </p:txBody>
        </p:sp>
        <p:sp>
          <p:nvSpPr>
            <p:cNvPr id="79888" name="Line 101"/>
            <p:cNvSpPr>
              <a:spLocks noChangeShapeType="1"/>
            </p:cNvSpPr>
            <p:nvPr/>
          </p:nvSpPr>
          <p:spPr bwMode="auto">
            <a:xfrm>
              <a:off x="3807" y="2905"/>
              <a:ext cx="0" cy="63"/>
            </a:xfrm>
            <a:prstGeom prst="line">
              <a:avLst/>
            </a:prstGeom>
            <a:noFill/>
            <a:ln w="19050">
              <a:solidFill>
                <a:srgbClr val="000000"/>
              </a:solidFill>
              <a:round/>
              <a:headEnd/>
              <a:tailEnd/>
            </a:ln>
          </p:spPr>
          <p:txBody>
            <a:bodyPr/>
            <a:lstStyle/>
            <a:p>
              <a:endParaRPr lang="en-US"/>
            </a:p>
          </p:txBody>
        </p:sp>
        <p:sp>
          <p:nvSpPr>
            <p:cNvPr id="79889" name="Line 102"/>
            <p:cNvSpPr>
              <a:spLocks noChangeShapeType="1"/>
            </p:cNvSpPr>
            <p:nvPr/>
          </p:nvSpPr>
          <p:spPr bwMode="auto">
            <a:xfrm>
              <a:off x="3807" y="2615"/>
              <a:ext cx="0" cy="255"/>
            </a:xfrm>
            <a:prstGeom prst="line">
              <a:avLst/>
            </a:prstGeom>
            <a:noFill/>
            <a:ln w="19050">
              <a:solidFill>
                <a:srgbClr val="000000"/>
              </a:solidFill>
              <a:round/>
              <a:headEnd/>
              <a:tailEnd/>
            </a:ln>
          </p:spPr>
          <p:txBody>
            <a:bodyPr/>
            <a:lstStyle/>
            <a:p>
              <a:endParaRPr lang="en-US"/>
            </a:p>
          </p:txBody>
        </p:sp>
        <p:sp>
          <p:nvSpPr>
            <p:cNvPr id="79890" name="Line 103"/>
            <p:cNvSpPr>
              <a:spLocks noChangeShapeType="1"/>
            </p:cNvSpPr>
            <p:nvPr/>
          </p:nvSpPr>
          <p:spPr bwMode="auto">
            <a:xfrm flipH="1">
              <a:off x="3878" y="2938"/>
              <a:ext cx="252" cy="0"/>
            </a:xfrm>
            <a:prstGeom prst="line">
              <a:avLst/>
            </a:prstGeom>
            <a:noFill/>
            <a:ln w="19050">
              <a:solidFill>
                <a:srgbClr val="000000"/>
              </a:solidFill>
              <a:round/>
              <a:headEnd/>
              <a:tailEnd/>
            </a:ln>
          </p:spPr>
          <p:txBody>
            <a:bodyPr/>
            <a:lstStyle/>
            <a:p>
              <a:endParaRPr lang="en-US"/>
            </a:p>
          </p:txBody>
        </p:sp>
        <p:sp>
          <p:nvSpPr>
            <p:cNvPr id="79891" name="Line 104"/>
            <p:cNvSpPr>
              <a:spLocks noChangeShapeType="1"/>
            </p:cNvSpPr>
            <p:nvPr/>
          </p:nvSpPr>
          <p:spPr bwMode="auto">
            <a:xfrm rot="-5400000">
              <a:off x="3807" y="2905"/>
              <a:ext cx="0" cy="63"/>
            </a:xfrm>
            <a:prstGeom prst="line">
              <a:avLst/>
            </a:prstGeom>
            <a:noFill/>
            <a:ln w="19050">
              <a:solidFill>
                <a:srgbClr val="000000"/>
              </a:solidFill>
              <a:round/>
              <a:headEnd/>
              <a:tailEnd/>
            </a:ln>
          </p:spPr>
          <p:txBody>
            <a:bodyPr/>
            <a:lstStyle/>
            <a:p>
              <a:endParaRPr lang="en-US"/>
            </a:p>
          </p:txBody>
        </p:sp>
        <p:sp>
          <p:nvSpPr>
            <p:cNvPr id="79892" name="Line 105"/>
            <p:cNvSpPr>
              <a:spLocks noChangeShapeType="1"/>
            </p:cNvSpPr>
            <p:nvPr/>
          </p:nvSpPr>
          <p:spPr bwMode="auto">
            <a:xfrm>
              <a:off x="3807" y="3003"/>
              <a:ext cx="0" cy="255"/>
            </a:xfrm>
            <a:prstGeom prst="line">
              <a:avLst/>
            </a:prstGeom>
            <a:noFill/>
            <a:ln w="19050">
              <a:solidFill>
                <a:srgbClr val="000000"/>
              </a:solidFill>
              <a:round/>
              <a:headEnd/>
              <a:tailEnd/>
            </a:ln>
          </p:spPr>
          <p:txBody>
            <a:bodyPr/>
            <a:lstStyle/>
            <a:p>
              <a:endParaRPr lang="en-US"/>
            </a:p>
          </p:txBody>
        </p:sp>
        <p:sp>
          <p:nvSpPr>
            <p:cNvPr id="79893" name="Line 106"/>
            <p:cNvSpPr>
              <a:spLocks noChangeShapeType="1"/>
            </p:cNvSpPr>
            <p:nvPr/>
          </p:nvSpPr>
          <p:spPr bwMode="auto">
            <a:xfrm flipH="1">
              <a:off x="3484" y="2938"/>
              <a:ext cx="252" cy="0"/>
            </a:xfrm>
            <a:prstGeom prst="line">
              <a:avLst/>
            </a:prstGeom>
            <a:noFill/>
            <a:ln w="19050">
              <a:solidFill>
                <a:srgbClr val="000000"/>
              </a:solidFill>
              <a:round/>
              <a:headEnd/>
              <a:tailEnd/>
            </a:ln>
          </p:spPr>
          <p:txBody>
            <a:bodyPr/>
            <a:lstStyle/>
            <a:p>
              <a:endParaRPr lang="en-US"/>
            </a:p>
          </p:txBody>
        </p:sp>
        <p:sp>
          <p:nvSpPr>
            <p:cNvPr id="79894" name="Line 108"/>
            <p:cNvSpPr>
              <a:spLocks noChangeShapeType="1"/>
            </p:cNvSpPr>
            <p:nvPr/>
          </p:nvSpPr>
          <p:spPr bwMode="auto">
            <a:xfrm>
              <a:off x="4568" y="2672"/>
              <a:ext cx="779" cy="0"/>
            </a:xfrm>
            <a:prstGeom prst="line">
              <a:avLst/>
            </a:prstGeom>
            <a:noFill/>
            <a:ln w="19050">
              <a:solidFill>
                <a:srgbClr val="000000"/>
              </a:solidFill>
              <a:round/>
              <a:headEnd/>
              <a:tailEnd/>
            </a:ln>
          </p:spPr>
          <p:txBody>
            <a:bodyPr/>
            <a:lstStyle/>
            <a:p>
              <a:endParaRPr lang="en-US"/>
            </a:p>
          </p:txBody>
        </p:sp>
        <p:sp>
          <p:nvSpPr>
            <p:cNvPr id="79895" name="Line 109"/>
            <p:cNvSpPr>
              <a:spLocks noChangeShapeType="1"/>
            </p:cNvSpPr>
            <p:nvPr/>
          </p:nvSpPr>
          <p:spPr bwMode="auto">
            <a:xfrm>
              <a:off x="4894" y="2244"/>
              <a:ext cx="447" cy="0"/>
            </a:xfrm>
            <a:prstGeom prst="line">
              <a:avLst/>
            </a:prstGeom>
            <a:noFill/>
            <a:ln w="19050">
              <a:solidFill>
                <a:srgbClr val="000000"/>
              </a:solidFill>
              <a:round/>
              <a:headEnd/>
              <a:tailEnd/>
            </a:ln>
          </p:spPr>
          <p:txBody>
            <a:bodyPr/>
            <a:lstStyle/>
            <a:p>
              <a:endParaRPr lang="en-US"/>
            </a:p>
          </p:txBody>
        </p:sp>
        <p:sp>
          <p:nvSpPr>
            <p:cNvPr id="79896" name="Line 110"/>
            <p:cNvSpPr>
              <a:spLocks noChangeShapeType="1"/>
            </p:cNvSpPr>
            <p:nvPr/>
          </p:nvSpPr>
          <p:spPr bwMode="auto">
            <a:xfrm>
              <a:off x="5278" y="2223"/>
              <a:ext cx="0" cy="468"/>
            </a:xfrm>
            <a:prstGeom prst="line">
              <a:avLst/>
            </a:prstGeom>
            <a:noFill/>
            <a:ln w="19050">
              <a:solidFill>
                <a:srgbClr val="000000"/>
              </a:solidFill>
              <a:round/>
              <a:headEnd type="arrow" w="sm" len="lg"/>
              <a:tailEnd type="arrow" w="sm" len="lg"/>
            </a:ln>
          </p:spPr>
          <p:txBody>
            <a:bodyPr/>
            <a:lstStyle/>
            <a:p>
              <a:endParaRPr lang="en-US"/>
            </a:p>
          </p:txBody>
        </p:sp>
        <p:sp>
          <p:nvSpPr>
            <p:cNvPr id="79897" name="Line 112"/>
            <p:cNvSpPr>
              <a:spLocks noChangeShapeType="1"/>
            </p:cNvSpPr>
            <p:nvPr/>
          </p:nvSpPr>
          <p:spPr bwMode="auto">
            <a:xfrm flipH="1">
              <a:off x="3395" y="3102"/>
              <a:ext cx="313" cy="541"/>
            </a:xfrm>
            <a:prstGeom prst="line">
              <a:avLst/>
            </a:prstGeom>
            <a:noFill/>
            <a:ln w="19050">
              <a:solidFill>
                <a:srgbClr val="000000"/>
              </a:solidFill>
              <a:round/>
              <a:headEnd type="arrow" w="sm" len="lg"/>
              <a:tailEnd/>
            </a:ln>
          </p:spPr>
          <p:txBody>
            <a:bodyPr/>
            <a:lstStyle/>
            <a:p>
              <a:endParaRPr lang="en-US"/>
            </a:p>
          </p:txBody>
        </p:sp>
        <p:sp>
          <p:nvSpPr>
            <p:cNvPr id="79898" name="Line 114"/>
            <p:cNvSpPr>
              <a:spLocks noChangeShapeType="1"/>
            </p:cNvSpPr>
            <p:nvPr/>
          </p:nvSpPr>
          <p:spPr bwMode="auto">
            <a:xfrm flipH="1">
              <a:off x="3265" y="3642"/>
              <a:ext cx="132" cy="0"/>
            </a:xfrm>
            <a:prstGeom prst="line">
              <a:avLst/>
            </a:prstGeom>
            <a:noFill/>
            <a:ln w="19050">
              <a:solidFill>
                <a:srgbClr val="000000"/>
              </a:solidFill>
              <a:round/>
              <a:headEnd/>
              <a:tailEnd/>
            </a:ln>
          </p:spPr>
          <p:txBody>
            <a:bodyPr/>
            <a:lstStyle/>
            <a:p>
              <a:endParaRPr lang="en-US"/>
            </a:p>
          </p:txBody>
        </p:sp>
      </p:grpSp>
      <p:sp>
        <p:nvSpPr>
          <p:cNvPr id="35956" name="Text Box 116"/>
          <p:cNvSpPr txBox="1">
            <a:spLocks noChangeArrowheads="1"/>
          </p:cNvSpPr>
          <p:nvPr/>
        </p:nvSpPr>
        <p:spPr bwMode="auto">
          <a:xfrm>
            <a:off x="415925" y="2452688"/>
            <a:ext cx="1600200"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WRONG</a:t>
            </a:r>
            <a:endParaRPr lang="th-TH" sz="2800" b="1">
              <a:solidFill>
                <a:srgbClr val="FF3300"/>
              </a:solidFill>
              <a:latin typeface="Arial" charset="0"/>
            </a:endParaRPr>
          </a:p>
        </p:txBody>
      </p:sp>
      <p:sp>
        <p:nvSpPr>
          <p:cNvPr id="35957" name="Text Box 117"/>
          <p:cNvSpPr txBox="1">
            <a:spLocks noChangeArrowheads="1"/>
          </p:cNvSpPr>
          <p:nvPr/>
        </p:nvSpPr>
        <p:spPr bwMode="auto">
          <a:xfrm>
            <a:off x="4721225" y="2452688"/>
            <a:ext cx="1960563" cy="523875"/>
          </a:xfrm>
          <a:prstGeom prst="rect">
            <a:avLst/>
          </a:prstGeom>
          <a:noFill/>
          <a:ln w="9525">
            <a:noFill/>
            <a:miter lim="800000"/>
            <a:headEnd/>
            <a:tailEnd/>
          </a:ln>
        </p:spPr>
        <p:txBody>
          <a:bodyPr wrap="none">
            <a:spAutoFit/>
          </a:bodyPr>
          <a:lstStyle/>
          <a:p>
            <a:r>
              <a:rPr lang="en-US" sz="2800" b="1">
                <a:solidFill>
                  <a:schemeClr val="accent2"/>
                </a:solidFill>
                <a:latin typeface="Arial" charset="0"/>
              </a:rPr>
              <a:t>CORRECT</a:t>
            </a:r>
            <a:endParaRPr lang="th-TH" sz="2800" b="1">
              <a:solidFill>
                <a:schemeClr val="accent2"/>
              </a:solidFill>
              <a:latin typeface="Arial" charset="0"/>
            </a:endParaRPr>
          </a:p>
        </p:txBody>
      </p:sp>
      <p:sp>
        <p:nvSpPr>
          <p:cNvPr id="35958" name="Oval 118"/>
          <p:cNvSpPr>
            <a:spLocks noChangeArrowheads="1"/>
          </p:cNvSpPr>
          <p:nvPr/>
        </p:nvSpPr>
        <p:spPr bwMode="auto">
          <a:xfrm>
            <a:off x="3098800" y="4089400"/>
            <a:ext cx="304800" cy="304800"/>
          </a:xfrm>
          <a:prstGeom prst="ellipse">
            <a:avLst/>
          </a:prstGeom>
          <a:noFill/>
          <a:ln w="19050">
            <a:solidFill>
              <a:srgbClr val="FF3300"/>
            </a:solidFill>
            <a:prstDash val="dash"/>
            <a:round/>
            <a:headEnd/>
            <a:tailEnd/>
          </a:ln>
        </p:spPr>
        <p:txBody>
          <a:bodyPr wrap="none" anchor="ctr"/>
          <a:lstStyle/>
          <a:p>
            <a:endParaRPr lang="en-US"/>
          </a:p>
        </p:txBody>
      </p:sp>
      <p:sp>
        <p:nvSpPr>
          <p:cNvPr id="35959" name="Oval 119"/>
          <p:cNvSpPr>
            <a:spLocks noChangeArrowheads="1"/>
          </p:cNvSpPr>
          <p:nvPr/>
        </p:nvSpPr>
        <p:spPr bwMode="auto">
          <a:xfrm>
            <a:off x="1028700" y="5219700"/>
            <a:ext cx="304800" cy="304800"/>
          </a:xfrm>
          <a:prstGeom prst="ellipse">
            <a:avLst/>
          </a:prstGeom>
          <a:noFill/>
          <a:ln w="19050">
            <a:solidFill>
              <a:srgbClr val="FF3300"/>
            </a:solidFill>
            <a:prstDash val="dash"/>
            <a:round/>
            <a:headEnd/>
            <a:tailEnd/>
          </a:ln>
        </p:spPr>
        <p:txBody>
          <a:bodyPr wrap="none" anchor="ctr"/>
          <a:lstStyle/>
          <a:p>
            <a:endParaRPr lang="en-US"/>
          </a:p>
        </p:txBody>
      </p:sp>
      <p:sp>
        <p:nvSpPr>
          <p:cNvPr id="79884" name="Rectangle 120"/>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sp>
        <p:nvSpPr>
          <p:cNvPr id="35967" name="PubCross"/>
          <p:cNvSpPr>
            <a:spLocks noEditPoints="1" noChangeArrowheads="1"/>
          </p:cNvSpPr>
          <p:nvPr/>
        </p:nvSpPr>
        <p:spPr bwMode="auto">
          <a:xfrm rot="-2678910">
            <a:off x="1022350" y="3895725"/>
            <a:ext cx="2265363" cy="2265363"/>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2000"/>
                                        <p:tgtEl>
                                          <p:spTgt spid="6"/>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35937"/>
                                        </p:tgtEl>
                                        <p:attrNameLst>
                                          <p:attrName>style.visibility</p:attrName>
                                        </p:attrNameLst>
                                      </p:cBhvr>
                                      <p:to>
                                        <p:strVal val="visible"/>
                                      </p:to>
                                    </p:set>
                                    <p:animEffect transition="in" filter="wipe(right)">
                                      <p:cBhvr>
                                        <p:cTn id="26" dur="1000"/>
                                        <p:tgtEl>
                                          <p:spTgt spid="359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959"/>
                                        </p:tgtEl>
                                        <p:attrNameLst>
                                          <p:attrName>style.visibility</p:attrName>
                                        </p:attrNameLst>
                                      </p:cBhvr>
                                      <p:to>
                                        <p:strVal val="visible"/>
                                      </p:to>
                                    </p:set>
                                    <p:animEffect transition="in" filter="fade">
                                      <p:cBhvr>
                                        <p:cTn id="31" dur="1000"/>
                                        <p:tgtEl>
                                          <p:spTgt spid="359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958"/>
                                        </p:tgtEl>
                                        <p:attrNameLst>
                                          <p:attrName>style.visibility</p:attrName>
                                        </p:attrNameLst>
                                      </p:cBhvr>
                                      <p:to>
                                        <p:strVal val="visible"/>
                                      </p:to>
                                    </p:set>
                                    <p:animEffect transition="in" filter="fade">
                                      <p:cBhvr>
                                        <p:cTn id="34" dur="1000"/>
                                        <p:tgtEl>
                                          <p:spTgt spid="35958"/>
                                        </p:tgtEl>
                                      </p:cBhvr>
                                    </p:animEffect>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35956"/>
                                        </p:tgtEl>
                                        <p:attrNameLst>
                                          <p:attrName>style.visibility</p:attrName>
                                        </p:attrNameLst>
                                      </p:cBhvr>
                                      <p:to>
                                        <p:strVal val="visible"/>
                                      </p:to>
                                    </p:set>
                                    <p:animEffect transition="in" filter="fade">
                                      <p:cBhvr>
                                        <p:cTn id="38" dur="1000"/>
                                        <p:tgtEl>
                                          <p:spTgt spid="35956"/>
                                        </p:tgtEl>
                                      </p:cBhvr>
                                    </p:animEffect>
                                    <p:anim calcmode="lin" valueType="num">
                                      <p:cBhvr>
                                        <p:cTn id="39" dur="1000" fill="hold"/>
                                        <p:tgtEl>
                                          <p:spTgt spid="35956"/>
                                        </p:tgtEl>
                                        <p:attrNameLst>
                                          <p:attrName>ppt_x</p:attrName>
                                        </p:attrNameLst>
                                      </p:cBhvr>
                                      <p:tavLst>
                                        <p:tav tm="0">
                                          <p:val>
                                            <p:strVal val="#ppt_x"/>
                                          </p:val>
                                        </p:tav>
                                        <p:tav tm="100000">
                                          <p:val>
                                            <p:strVal val="#ppt_x"/>
                                          </p:val>
                                        </p:tav>
                                      </p:tavLst>
                                    </p:anim>
                                    <p:anim calcmode="lin" valueType="num">
                                      <p:cBhvr>
                                        <p:cTn id="40" dur="1000" fill="hold"/>
                                        <p:tgtEl>
                                          <p:spTgt spid="3595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5957"/>
                                        </p:tgtEl>
                                        <p:attrNameLst>
                                          <p:attrName>style.visibility</p:attrName>
                                        </p:attrNameLst>
                                      </p:cBhvr>
                                      <p:to>
                                        <p:strVal val="visible"/>
                                      </p:to>
                                    </p:set>
                                    <p:animEffect transition="in" filter="fade">
                                      <p:cBhvr>
                                        <p:cTn id="45" dur="1000"/>
                                        <p:tgtEl>
                                          <p:spTgt spid="35957"/>
                                        </p:tgtEl>
                                      </p:cBhvr>
                                    </p:animEffect>
                                    <p:anim calcmode="lin" valueType="num">
                                      <p:cBhvr>
                                        <p:cTn id="46" dur="1000" fill="hold"/>
                                        <p:tgtEl>
                                          <p:spTgt spid="35957"/>
                                        </p:tgtEl>
                                        <p:attrNameLst>
                                          <p:attrName>ppt_x</p:attrName>
                                        </p:attrNameLst>
                                      </p:cBhvr>
                                      <p:tavLst>
                                        <p:tav tm="0">
                                          <p:val>
                                            <p:strVal val="#ppt_x"/>
                                          </p:val>
                                        </p:tav>
                                        <p:tav tm="100000">
                                          <p:val>
                                            <p:strVal val="#ppt_x"/>
                                          </p:val>
                                        </p:tav>
                                      </p:tavLst>
                                    </p:anim>
                                    <p:anim calcmode="lin" valueType="num">
                                      <p:cBhvr>
                                        <p:cTn id="47" dur="1000" fill="hold"/>
                                        <p:tgtEl>
                                          <p:spTgt spid="3595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35967"/>
                                        </p:tgtEl>
                                        <p:attrNameLst>
                                          <p:attrName>style.visibility</p:attrName>
                                        </p:attrNameLst>
                                      </p:cBhvr>
                                      <p:to>
                                        <p:strVal val="visible"/>
                                      </p:to>
                                    </p:set>
                                    <p:animScale>
                                      <p:cBhvr>
                                        <p:cTn id="56" dur="2000" decel="50000" fill="hold">
                                          <p:stCondLst>
                                            <p:cond delay="0"/>
                                          </p:stCondLst>
                                        </p:cTn>
                                        <p:tgtEl>
                                          <p:spTgt spid="359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2000" decel="50000" fill="hold">
                                          <p:stCondLst>
                                            <p:cond delay="0"/>
                                          </p:stCondLst>
                                        </p:cTn>
                                        <p:tgtEl>
                                          <p:spTgt spid="35967"/>
                                        </p:tgtEl>
                                        <p:attrNameLst>
                                          <p:attrName>ppt_x</p:attrName>
                                          <p:attrName>ppt_y</p:attrName>
                                        </p:attrNameLst>
                                      </p:cBhvr>
                                    </p:animMotion>
                                    <p:animEffect transition="in" filter="fade">
                                      <p:cBhvr>
                                        <p:cTn id="58" dur="2000"/>
                                        <p:tgtEl>
                                          <p:spTgt spid="35967"/>
                                        </p:tgtEl>
                                      </p:cBhvr>
                                    </p:animEffect>
                                  </p:childTnLst>
                                </p:cTn>
                              </p:par>
                            </p:childTnLst>
                          </p:cTn>
                        </p:par>
                        <p:par>
                          <p:cTn id="59" fill="hold">
                            <p:stCondLst>
                              <p:cond delay="2000"/>
                            </p:stCondLst>
                            <p:childTnLst>
                              <p:par>
                                <p:cTn id="60" presetID="35" presetClass="emph" presetSubtype="0" repeatCount="3000" fill="hold" nodeType="afterEffect">
                                  <p:stCondLst>
                                    <p:cond delay="0"/>
                                  </p:stCondLst>
                                  <p:childTnLst>
                                    <p:anim calcmode="discrete" valueType="str">
                                      <p:cBhvr>
                                        <p:cTn id="61" dur="1000" fill="hold"/>
                                        <p:tgtEl>
                                          <p:spTgt spid="3596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37" grpId="0" animBg="1"/>
      <p:bldP spid="35956" grpId="0"/>
      <p:bldP spid="35957" grpId="0"/>
      <p:bldP spid="35958" grpId="0" animBg="1"/>
      <p:bldP spid="3595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6"/>
          <p:cNvGrpSpPr>
            <a:grpSpLocks/>
          </p:cNvGrpSpPr>
          <p:nvPr/>
        </p:nvGrpSpPr>
        <p:grpSpPr bwMode="auto">
          <a:xfrm>
            <a:off x="225425" y="1041400"/>
            <a:ext cx="8601075" cy="1168400"/>
            <a:chOff x="142" y="656"/>
            <a:chExt cx="5418" cy="736"/>
          </a:xfrm>
        </p:grpSpPr>
        <p:sp>
          <p:nvSpPr>
            <p:cNvPr id="80940" name="Rectangle 76"/>
            <p:cNvSpPr>
              <a:spLocks noChangeArrowheads="1"/>
            </p:cNvSpPr>
            <p:nvPr/>
          </p:nvSpPr>
          <p:spPr bwMode="auto">
            <a:xfrm>
              <a:off x="184" y="656"/>
              <a:ext cx="5376" cy="736"/>
            </a:xfrm>
            <a:prstGeom prst="rect">
              <a:avLst/>
            </a:prstGeom>
            <a:solidFill>
              <a:srgbClr val="00FF99"/>
            </a:solidFill>
            <a:ln w="12700">
              <a:noFill/>
              <a:miter lim="800000"/>
              <a:headEnd/>
              <a:tailEnd/>
            </a:ln>
          </p:spPr>
          <p:txBody>
            <a:bodyPr wrap="none" anchor="ctr"/>
            <a:lstStyle/>
            <a:p>
              <a:endParaRPr lang="en-US" sz="2800"/>
            </a:p>
          </p:txBody>
        </p:sp>
        <p:sp>
          <p:nvSpPr>
            <p:cNvPr id="80941" name="Text Box 5"/>
            <p:cNvSpPr txBox="1">
              <a:spLocks noChangeArrowheads="1"/>
            </p:cNvSpPr>
            <p:nvPr/>
          </p:nvSpPr>
          <p:spPr bwMode="auto">
            <a:xfrm>
              <a:off x="142" y="713"/>
              <a:ext cx="5407" cy="601"/>
            </a:xfrm>
            <a:prstGeom prst="rect">
              <a:avLst/>
            </a:prstGeom>
            <a:noFill/>
            <a:ln w="9525">
              <a:noFill/>
              <a:miter lim="800000"/>
              <a:headEnd/>
              <a:tailEnd/>
            </a:ln>
          </p:spPr>
          <p:txBody>
            <a:bodyPr>
              <a:spAutoFit/>
            </a:bodyPr>
            <a:lstStyle/>
            <a:p>
              <a:r>
                <a:rPr lang="en-US" sz="2800" i="1">
                  <a:solidFill>
                    <a:srgbClr val="000000"/>
                  </a:solidFill>
                  <a:latin typeface="Arial" charset="0"/>
                  <a:cs typeface="Arial" charset="0"/>
                </a:rPr>
                <a:t> 4. </a:t>
              </a:r>
              <a:r>
                <a:rPr lang="en-US" sz="2800" b="1" i="1">
                  <a:solidFill>
                    <a:srgbClr val="FF3300"/>
                  </a:solidFill>
                  <a:latin typeface="Arial" charset="0"/>
                  <a:cs typeface="Arial" charset="0"/>
                </a:rPr>
                <a:t>Do not</a:t>
              </a:r>
              <a:r>
                <a:rPr lang="en-US" sz="2800" i="1">
                  <a:solidFill>
                    <a:srgbClr val="000000"/>
                  </a:solidFill>
                  <a:latin typeface="Arial" charset="0"/>
                  <a:cs typeface="Arial" charset="0"/>
                </a:rPr>
                <a:t> use </a:t>
              </a:r>
              <a:r>
                <a:rPr lang="en-US" sz="2800" i="1">
                  <a:solidFill>
                    <a:schemeClr val="accent2"/>
                  </a:solidFill>
                  <a:latin typeface="Arial" charset="0"/>
                  <a:cs typeface="Arial" charset="0"/>
                </a:rPr>
                <a:t>object line</a:t>
              </a:r>
              <a:r>
                <a:rPr lang="en-US" sz="2800" i="1">
                  <a:solidFill>
                    <a:srgbClr val="000000"/>
                  </a:solidFill>
                  <a:latin typeface="Arial" charset="0"/>
                  <a:cs typeface="Arial" charset="0"/>
                </a:rPr>
                <a:t>, </a:t>
              </a:r>
              <a:r>
                <a:rPr lang="en-US" sz="2800" i="1">
                  <a:solidFill>
                    <a:schemeClr val="accent2"/>
                  </a:solidFill>
                  <a:latin typeface="Arial" charset="0"/>
                  <a:cs typeface="Arial" charset="0"/>
                </a:rPr>
                <a:t>center line</a:t>
              </a:r>
              <a:r>
                <a:rPr lang="en-US" sz="2800" i="1">
                  <a:solidFill>
                    <a:srgbClr val="000000"/>
                  </a:solidFill>
                  <a:latin typeface="Arial" charset="0"/>
                  <a:cs typeface="Arial" charset="0"/>
                </a:rPr>
                <a:t>, and </a:t>
              </a:r>
              <a:r>
                <a:rPr lang="en-US" sz="2800" i="1">
                  <a:solidFill>
                    <a:schemeClr val="accent2"/>
                  </a:solidFill>
                  <a:latin typeface="Arial" charset="0"/>
                  <a:cs typeface="Arial" charset="0"/>
                </a:rPr>
                <a:t>dimension </a:t>
              </a:r>
              <a:br>
                <a:rPr lang="en-US" sz="2800" i="1">
                  <a:solidFill>
                    <a:schemeClr val="accent2"/>
                  </a:solidFill>
                  <a:latin typeface="Arial" charset="0"/>
                  <a:cs typeface="Arial" charset="0"/>
                </a:rPr>
              </a:br>
              <a:r>
                <a:rPr lang="en-US" sz="2800" i="1">
                  <a:solidFill>
                    <a:schemeClr val="accent2"/>
                  </a:solidFill>
                  <a:latin typeface="Arial" charset="0"/>
                  <a:cs typeface="Arial" charset="0"/>
                </a:rPr>
                <a:t>     line</a:t>
              </a:r>
              <a:r>
                <a:rPr lang="en-US" sz="2800" i="1">
                  <a:solidFill>
                    <a:srgbClr val="000000"/>
                  </a:solidFill>
                  <a:latin typeface="Arial" charset="0"/>
                  <a:cs typeface="Arial" charset="0"/>
                </a:rPr>
                <a:t> as an extension lines.</a:t>
              </a:r>
            </a:p>
          </p:txBody>
        </p:sp>
      </p:grpSp>
      <p:sp>
        <p:nvSpPr>
          <p:cNvPr id="30799" name="Line 79"/>
          <p:cNvSpPr>
            <a:spLocks noChangeShapeType="1"/>
          </p:cNvSpPr>
          <p:nvPr/>
        </p:nvSpPr>
        <p:spPr bwMode="auto">
          <a:xfrm>
            <a:off x="7632700" y="3505200"/>
            <a:ext cx="1095375" cy="0"/>
          </a:xfrm>
          <a:prstGeom prst="line">
            <a:avLst/>
          </a:prstGeom>
          <a:noFill/>
          <a:ln w="19050">
            <a:solidFill>
              <a:schemeClr val="accent2"/>
            </a:solidFill>
            <a:round/>
            <a:headEnd/>
            <a:tailEnd/>
          </a:ln>
        </p:spPr>
        <p:txBody>
          <a:bodyPr/>
          <a:lstStyle/>
          <a:p>
            <a:endParaRPr lang="en-US"/>
          </a:p>
        </p:txBody>
      </p:sp>
      <p:sp>
        <p:nvSpPr>
          <p:cNvPr id="30800" name="Line 80"/>
          <p:cNvSpPr>
            <a:spLocks noChangeShapeType="1"/>
          </p:cNvSpPr>
          <p:nvPr/>
        </p:nvSpPr>
        <p:spPr bwMode="auto">
          <a:xfrm>
            <a:off x="6235700" y="5943600"/>
            <a:ext cx="2506663" cy="0"/>
          </a:xfrm>
          <a:prstGeom prst="line">
            <a:avLst/>
          </a:prstGeom>
          <a:noFill/>
          <a:ln w="19050">
            <a:solidFill>
              <a:schemeClr val="accent2"/>
            </a:solidFill>
            <a:round/>
            <a:headEnd/>
            <a:tailEnd/>
          </a:ln>
        </p:spPr>
        <p:txBody>
          <a:bodyPr/>
          <a:lstStyle/>
          <a:p>
            <a:endParaRPr lang="en-US"/>
          </a:p>
        </p:txBody>
      </p:sp>
      <p:sp>
        <p:nvSpPr>
          <p:cNvPr id="30801" name="Line 81"/>
          <p:cNvSpPr>
            <a:spLocks noChangeShapeType="1"/>
          </p:cNvSpPr>
          <p:nvPr/>
        </p:nvSpPr>
        <p:spPr bwMode="auto">
          <a:xfrm>
            <a:off x="8628063" y="3476625"/>
            <a:ext cx="0" cy="2500313"/>
          </a:xfrm>
          <a:prstGeom prst="line">
            <a:avLst/>
          </a:prstGeom>
          <a:noFill/>
          <a:ln w="19050">
            <a:solidFill>
              <a:schemeClr val="accent2"/>
            </a:solidFill>
            <a:round/>
            <a:headEnd type="arrow" w="sm" len="lg"/>
            <a:tailEnd type="arrow" w="sm" len="lg"/>
          </a:ln>
        </p:spPr>
        <p:txBody>
          <a:bodyPr/>
          <a:lstStyle/>
          <a:p>
            <a:endParaRPr lang="en-US"/>
          </a:p>
        </p:txBody>
      </p:sp>
      <p:sp>
        <p:nvSpPr>
          <p:cNvPr id="30802" name="Line 82"/>
          <p:cNvSpPr>
            <a:spLocks noChangeShapeType="1"/>
          </p:cNvSpPr>
          <p:nvPr/>
        </p:nvSpPr>
        <p:spPr bwMode="auto">
          <a:xfrm>
            <a:off x="7620000" y="4787900"/>
            <a:ext cx="674688" cy="0"/>
          </a:xfrm>
          <a:prstGeom prst="line">
            <a:avLst/>
          </a:prstGeom>
          <a:noFill/>
          <a:ln w="19050">
            <a:solidFill>
              <a:schemeClr val="accent2"/>
            </a:solidFill>
            <a:round/>
            <a:headEnd/>
            <a:tailEnd/>
          </a:ln>
        </p:spPr>
        <p:txBody>
          <a:bodyPr/>
          <a:lstStyle/>
          <a:p>
            <a:endParaRPr lang="en-US"/>
          </a:p>
        </p:txBody>
      </p:sp>
      <p:sp>
        <p:nvSpPr>
          <p:cNvPr id="30803" name="Line 83"/>
          <p:cNvSpPr>
            <a:spLocks noChangeShapeType="1"/>
          </p:cNvSpPr>
          <p:nvPr/>
        </p:nvSpPr>
        <p:spPr bwMode="auto">
          <a:xfrm>
            <a:off x="8166100" y="4745038"/>
            <a:ext cx="0" cy="1231900"/>
          </a:xfrm>
          <a:prstGeom prst="line">
            <a:avLst/>
          </a:prstGeom>
          <a:noFill/>
          <a:ln w="19050">
            <a:solidFill>
              <a:schemeClr val="accent2"/>
            </a:solidFill>
            <a:round/>
            <a:headEnd type="arrow" w="sm" len="lg"/>
            <a:tailEnd type="arrow" w="sm" len="lg"/>
          </a:ln>
        </p:spPr>
        <p:txBody>
          <a:bodyPr/>
          <a:lstStyle/>
          <a:p>
            <a:endParaRPr lang="en-US"/>
          </a:p>
        </p:txBody>
      </p:sp>
      <p:sp>
        <p:nvSpPr>
          <p:cNvPr id="30806" name="Line 86"/>
          <p:cNvSpPr>
            <a:spLocks noChangeShapeType="1"/>
          </p:cNvSpPr>
          <p:nvPr/>
        </p:nvSpPr>
        <p:spPr bwMode="auto">
          <a:xfrm>
            <a:off x="2055813" y="5908675"/>
            <a:ext cx="1454150" cy="0"/>
          </a:xfrm>
          <a:prstGeom prst="line">
            <a:avLst/>
          </a:prstGeom>
          <a:noFill/>
          <a:ln w="19050">
            <a:solidFill>
              <a:srgbClr val="000000"/>
            </a:solidFill>
            <a:round/>
            <a:headEnd type="arrow" w="sm" len="lg"/>
            <a:tailEnd type="arrow" w="sm" len="lg"/>
          </a:ln>
        </p:spPr>
        <p:txBody>
          <a:bodyPr/>
          <a:lstStyle/>
          <a:p>
            <a:endParaRPr lang="en-US"/>
          </a:p>
        </p:txBody>
      </p:sp>
      <p:sp>
        <p:nvSpPr>
          <p:cNvPr id="30809" name="Line 89"/>
          <p:cNvSpPr>
            <a:spLocks noChangeShapeType="1"/>
          </p:cNvSpPr>
          <p:nvPr/>
        </p:nvSpPr>
        <p:spPr bwMode="auto">
          <a:xfrm>
            <a:off x="3475038" y="4710113"/>
            <a:ext cx="0" cy="1231900"/>
          </a:xfrm>
          <a:prstGeom prst="line">
            <a:avLst/>
          </a:prstGeom>
          <a:noFill/>
          <a:ln w="19050">
            <a:solidFill>
              <a:srgbClr val="000000"/>
            </a:solidFill>
            <a:round/>
            <a:headEnd type="arrow" w="sm" len="lg"/>
            <a:tailEnd type="arrow" w="sm" len="lg"/>
          </a:ln>
        </p:spPr>
        <p:txBody>
          <a:bodyPr/>
          <a:lstStyle/>
          <a:p>
            <a:endParaRPr lang="en-US"/>
          </a:p>
        </p:txBody>
      </p:sp>
      <p:grpSp>
        <p:nvGrpSpPr>
          <p:cNvPr id="3" name="Group 145"/>
          <p:cNvGrpSpPr>
            <a:grpSpLocks/>
          </p:cNvGrpSpPr>
          <p:nvPr/>
        </p:nvGrpSpPr>
        <p:grpSpPr bwMode="auto">
          <a:xfrm>
            <a:off x="736600" y="3479800"/>
            <a:ext cx="2847975" cy="2425700"/>
            <a:chOff x="464" y="2192"/>
            <a:chExt cx="1794" cy="1528"/>
          </a:xfrm>
        </p:grpSpPr>
        <p:sp>
          <p:nvSpPr>
            <p:cNvPr id="80932" name="Freeform 84"/>
            <p:cNvSpPr>
              <a:spLocks/>
            </p:cNvSpPr>
            <p:nvPr/>
          </p:nvSpPr>
          <p:spPr bwMode="auto">
            <a:xfrm>
              <a:off x="464" y="2192"/>
              <a:ext cx="1720" cy="1528"/>
            </a:xfrm>
            <a:custGeom>
              <a:avLst/>
              <a:gdLst>
                <a:gd name="T0" fmla="*/ 0 w 1720"/>
                <a:gd name="T1" fmla="*/ 0 h 1528"/>
                <a:gd name="T2" fmla="*/ 1720 w 1720"/>
                <a:gd name="T3" fmla="*/ 0 h 1528"/>
                <a:gd name="T4" fmla="*/ 1720 w 1720"/>
                <a:gd name="T5" fmla="*/ 800 h 1528"/>
                <a:gd name="T6" fmla="*/ 848 w 1720"/>
                <a:gd name="T7" fmla="*/ 800 h 1528"/>
                <a:gd name="T8" fmla="*/ 848 w 1720"/>
                <a:gd name="T9" fmla="*/ 1528 h 1528"/>
                <a:gd name="T10" fmla="*/ 0 w 1720"/>
                <a:gd name="T11" fmla="*/ 1528 h 1528"/>
                <a:gd name="T12" fmla="*/ 0 w 1720"/>
                <a:gd name="T13" fmla="*/ 0 h 1528"/>
                <a:gd name="T14" fmla="*/ 0 60000 65536"/>
                <a:gd name="T15" fmla="*/ 0 60000 65536"/>
                <a:gd name="T16" fmla="*/ 0 60000 65536"/>
                <a:gd name="T17" fmla="*/ 0 60000 65536"/>
                <a:gd name="T18" fmla="*/ 0 60000 65536"/>
                <a:gd name="T19" fmla="*/ 0 60000 65536"/>
                <a:gd name="T20" fmla="*/ 0 60000 65536"/>
                <a:gd name="T21" fmla="*/ 0 w 1720"/>
                <a:gd name="T22" fmla="*/ 0 h 1528"/>
                <a:gd name="T23" fmla="*/ 1720 w 1720"/>
                <a:gd name="T24" fmla="*/ 1528 h 1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1528">
                  <a:moveTo>
                    <a:pt x="0" y="0"/>
                  </a:moveTo>
                  <a:lnTo>
                    <a:pt x="1720" y="0"/>
                  </a:lnTo>
                  <a:lnTo>
                    <a:pt x="1720" y="800"/>
                  </a:lnTo>
                  <a:lnTo>
                    <a:pt x="848" y="800"/>
                  </a:lnTo>
                  <a:lnTo>
                    <a:pt x="848" y="1528"/>
                  </a:lnTo>
                  <a:lnTo>
                    <a:pt x="0" y="1528"/>
                  </a:lnTo>
                  <a:lnTo>
                    <a:pt x="0" y="0"/>
                  </a:lnTo>
                  <a:close/>
                </a:path>
              </a:pathLst>
            </a:custGeom>
            <a:solidFill>
              <a:schemeClr val="tx1"/>
            </a:solidFill>
            <a:ln w="38100">
              <a:solidFill>
                <a:srgbClr val="000000"/>
              </a:solidFill>
              <a:round/>
              <a:headEnd/>
              <a:tailEnd/>
            </a:ln>
          </p:spPr>
          <p:txBody>
            <a:bodyPr/>
            <a:lstStyle/>
            <a:p>
              <a:endParaRPr lang="en-US"/>
            </a:p>
          </p:txBody>
        </p:sp>
        <p:sp>
          <p:nvSpPr>
            <p:cNvPr id="80933" name="Oval 91"/>
            <p:cNvSpPr>
              <a:spLocks noChangeArrowheads="1"/>
            </p:cNvSpPr>
            <p:nvPr/>
          </p:nvSpPr>
          <p:spPr bwMode="auto">
            <a:xfrm>
              <a:off x="1784" y="2571"/>
              <a:ext cx="296" cy="296"/>
            </a:xfrm>
            <a:prstGeom prst="ellipse">
              <a:avLst/>
            </a:prstGeom>
            <a:solidFill>
              <a:schemeClr val="bg1"/>
            </a:solidFill>
            <a:ln w="38100">
              <a:solidFill>
                <a:srgbClr val="000000"/>
              </a:solidFill>
              <a:round/>
              <a:headEnd/>
              <a:tailEnd/>
            </a:ln>
          </p:spPr>
          <p:txBody>
            <a:bodyPr wrap="none" anchor="ctr"/>
            <a:lstStyle/>
            <a:p>
              <a:endParaRPr lang="en-US"/>
            </a:p>
          </p:txBody>
        </p:sp>
        <p:sp>
          <p:nvSpPr>
            <p:cNvPr id="80934" name="Line 92"/>
            <p:cNvSpPr>
              <a:spLocks noChangeShapeType="1"/>
            </p:cNvSpPr>
            <p:nvPr/>
          </p:nvSpPr>
          <p:spPr bwMode="auto">
            <a:xfrm>
              <a:off x="1935" y="2689"/>
              <a:ext cx="0" cy="63"/>
            </a:xfrm>
            <a:prstGeom prst="line">
              <a:avLst/>
            </a:prstGeom>
            <a:noFill/>
            <a:ln w="19050">
              <a:solidFill>
                <a:srgbClr val="000000"/>
              </a:solidFill>
              <a:round/>
              <a:headEnd/>
              <a:tailEnd/>
            </a:ln>
          </p:spPr>
          <p:txBody>
            <a:bodyPr/>
            <a:lstStyle/>
            <a:p>
              <a:endParaRPr lang="en-US"/>
            </a:p>
          </p:txBody>
        </p:sp>
        <p:sp>
          <p:nvSpPr>
            <p:cNvPr id="80935" name="Line 93"/>
            <p:cNvSpPr>
              <a:spLocks noChangeShapeType="1"/>
            </p:cNvSpPr>
            <p:nvPr/>
          </p:nvSpPr>
          <p:spPr bwMode="auto">
            <a:xfrm>
              <a:off x="1935" y="2399"/>
              <a:ext cx="0" cy="255"/>
            </a:xfrm>
            <a:prstGeom prst="line">
              <a:avLst/>
            </a:prstGeom>
            <a:noFill/>
            <a:ln w="19050">
              <a:solidFill>
                <a:srgbClr val="000000"/>
              </a:solidFill>
              <a:round/>
              <a:headEnd/>
              <a:tailEnd/>
            </a:ln>
          </p:spPr>
          <p:txBody>
            <a:bodyPr/>
            <a:lstStyle/>
            <a:p>
              <a:endParaRPr lang="en-US"/>
            </a:p>
          </p:txBody>
        </p:sp>
        <p:sp>
          <p:nvSpPr>
            <p:cNvPr id="80936" name="Line 94"/>
            <p:cNvSpPr>
              <a:spLocks noChangeShapeType="1"/>
            </p:cNvSpPr>
            <p:nvPr/>
          </p:nvSpPr>
          <p:spPr bwMode="auto">
            <a:xfrm flipH="1">
              <a:off x="2006" y="2722"/>
              <a:ext cx="252" cy="0"/>
            </a:xfrm>
            <a:prstGeom prst="line">
              <a:avLst/>
            </a:prstGeom>
            <a:noFill/>
            <a:ln w="19050">
              <a:solidFill>
                <a:srgbClr val="000000"/>
              </a:solidFill>
              <a:round/>
              <a:headEnd/>
              <a:tailEnd/>
            </a:ln>
          </p:spPr>
          <p:txBody>
            <a:bodyPr/>
            <a:lstStyle/>
            <a:p>
              <a:endParaRPr lang="en-US"/>
            </a:p>
          </p:txBody>
        </p:sp>
        <p:sp>
          <p:nvSpPr>
            <p:cNvPr id="80937" name="Line 95"/>
            <p:cNvSpPr>
              <a:spLocks noChangeShapeType="1"/>
            </p:cNvSpPr>
            <p:nvPr/>
          </p:nvSpPr>
          <p:spPr bwMode="auto">
            <a:xfrm rot="-5400000">
              <a:off x="1935" y="2689"/>
              <a:ext cx="0" cy="63"/>
            </a:xfrm>
            <a:prstGeom prst="line">
              <a:avLst/>
            </a:prstGeom>
            <a:noFill/>
            <a:ln w="19050">
              <a:solidFill>
                <a:srgbClr val="000000"/>
              </a:solidFill>
              <a:round/>
              <a:headEnd/>
              <a:tailEnd/>
            </a:ln>
          </p:spPr>
          <p:txBody>
            <a:bodyPr/>
            <a:lstStyle/>
            <a:p>
              <a:endParaRPr lang="en-US"/>
            </a:p>
          </p:txBody>
        </p:sp>
        <p:sp>
          <p:nvSpPr>
            <p:cNvPr id="80938" name="Line 96"/>
            <p:cNvSpPr>
              <a:spLocks noChangeShapeType="1"/>
            </p:cNvSpPr>
            <p:nvPr/>
          </p:nvSpPr>
          <p:spPr bwMode="auto">
            <a:xfrm>
              <a:off x="1935" y="2787"/>
              <a:ext cx="0" cy="255"/>
            </a:xfrm>
            <a:prstGeom prst="line">
              <a:avLst/>
            </a:prstGeom>
            <a:noFill/>
            <a:ln w="19050">
              <a:solidFill>
                <a:srgbClr val="000000"/>
              </a:solidFill>
              <a:round/>
              <a:headEnd/>
              <a:tailEnd/>
            </a:ln>
          </p:spPr>
          <p:txBody>
            <a:bodyPr/>
            <a:lstStyle/>
            <a:p>
              <a:endParaRPr lang="en-US"/>
            </a:p>
          </p:txBody>
        </p:sp>
        <p:sp>
          <p:nvSpPr>
            <p:cNvPr id="80939" name="Line 97"/>
            <p:cNvSpPr>
              <a:spLocks noChangeShapeType="1"/>
            </p:cNvSpPr>
            <p:nvPr/>
          </p:nvSpPr>
          <p:spPr bwMode="auto">
            <a:xfrm flipH="1">
              <a:off x="1612" y="2722"/>
              <a:ext cx="252" cy="0"/>
            </a:xfrm>
            <a:prstGeom prst="line">
              <a:avLst/>
            </a:prstGeom>
            <a:noFill/>
            <a:ln w="19050">
              <a:solidFill>
                <a:srgbClr val="000000"/>
              </a:solidFill>
              <a:round/>
              <a:headEnd/>
              <a:tailEnd/>
            </a:ln>
          </p:spPr>
          <p:txBody>
            <a:bodyPr/>
            <a:lstStyle/>
            <a:p>
              <a:endParaRPr lang="en-US"/>
            </a:p>
          </p:txBody>
        </p:sp>
      </p:grpSp>
      <p:grpSp>
        <p:nvGrpSpPr>
          <p:cNvPr id="4" name="Group 148"/>
          <p:cNvGrpSpPr>
            <a:grpSpLocks/>
          </p:cNvGrpSpPr>
          <p:nvPr/>
        </p:nvGrpSpPr>
        <p:grpSpPr bwMode="auto">
          <a:xfrm>
            <a:off x="4826000" y="3505200"/>
            <a:ext cx="2860675" cy="2425700"/>
            <a:chOff x="3040" y="2208"/>
            <a:chExt cx="1802" cy="1528"/>
          </a:xfrm>
        </p:grpSpPr>
        <p:sp>
          <p:nvSpPr>
            <p:cNvPr id="80924" name="Freeform 78"/>
            <p:cNvSpPr>
              <a:spLocks/>
            </p:cNvSpPr>
            <p:nvPr/>
          </p:nvSpPr>
          <p:spPr bwMode="auto">
            <a:xfrm>
              <a:off x="3040" y="2208"/>
              <a:ext cx="1720" cy="1528"/>
            </a:xfrm>
            <a:custGeom>
              <a:avLst/>
              <a:gdLst>
                <a:gd name="T0" fmla="*/ 0 w 1720"/>
                <a:gd name="T1" fmla="*/ 0 h 1528"/>
                <a:gd name="T2" fmla="*/ 1720 w 1720"/>
                <a:gd name="T3" fmla="*/ 0 h 1528"/>
                <a:gd name="T4" fmla="*/ 1720 w 1720"/>
                <a:gd name="T5" fmla="*/ 800 h 1528"/>
                <a:gd name="T6" fmla="*/ 848 w 1720"/>
                <a:gd name="T7" fmla="*/ 800 h 1528"/>
                <a:gd name="T8" fmla="*/ 848 w 1720"/>
                <a:gd name="T9" fmla="*/ 1528 h 1528"/>
                <a:gd name="T10" fmla="*/ 0 w 1720"/>
                <a:gd name="T11" fmla="*/ 1528 h 1528"/>
                <a:gd name="T12" fmla="*/ 0 w 1720"/>
                <a:gd name="T13" fmla="*/ 0 h 1528"/>
                <a:gd name="T14" fmla="*/ 0 60000 65536"/>
                <a:gd name="T15" fmla="*/ 0 60000 65536"/>
                <a:gd name="T16" fmla="*/ 0 60000 65536"/>
                <a:gd name="T17" fmla="*/ 0 60000 65536"/>
                <a:gd name="T18" fmla="*/ 0 60000 65536"/>
                <a:gd name="T19" fmla="*/ 0 60000 65536"/>
                <a:gd name="T20" fmla="*/ 0 60000 65536"/>
                <a:gd name="T21" fmla="*/ 0 w 1720"/>
                <a:gd name="T22" fmla="*/ 0 h 1528"/>
                <a:gd name="T23" fmla="*/ 1720 w 1720"/>
                <a:gd name="T24" fmla="*/ 1528 h 1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1528">
                  <a:moveTo>
                    <a:pt x="0" y="0"/>
                  </a:moveTo>
                  <a:lnTo>
                    <a:pt x="1720" y="0"/>
                  </a:lnTo>
                  <a:lnTo>
                    <a:pt x="1720" y="800"/>
                  </a:lnTo>
                  <a:lnTo>
                    <a:pt x="848" y="800"/>
                  </a:lnTo>
                  <a:lnTo>
                    <a:pt x="848" y="1528"/>
                  </a:lnTo>
                  <a:lnTo>
                    <a:pt x="0" y="1528"/>
                  </a:lnTo>
                  <a:lnTo>
                    <a:pt x="0" y="0"/>
                  </a:lnTo>
                  <a:close/>
                </a:path>
              </a:pathLst>
            </a:custGeom>
            <a:solidFill>
              <a:srgbClr val="33CCFF"/>
            </a:solidFill>
            <a:ln w="38100">
              <a:solidFill>
                <a:srgbClr val="000000"/>
              </a:solidFill>
              <a:round/>
              <a:headEnd/>
              <a:tailEnd/>
            </a:ln>
          </p:spPr>
          <p:txBody>
            <a:bodyPr/>
            <a:lstStyle/>
            <a:p>
              <a:endParaRPr lang="en-US"/>
            </a:p>
          </p:txBody>
        </p:sp>
        <p:sp>
          <p:nvSpPr>
            <p:cNvPr id="80925" name="Oval 101"/>
            <p:cNvSpPr>
              <a:spLocks noChangeArrowheads="1"/>
            </p:cNvSpPr>
            <p:nvPr/>
          </p:nvSpPr>
          <p:spPr bwMode="auto">
            <a:xfrm>
              <a:off x="4368" y="2579"/>
              <a:ext cx="296" cy="296"/>
            </a:xfrm>
            <a:prstGeom prst="ellipse">
              <a:avLst/>
            </a:prstGeom>
            <a:solidFill>
              <a:schemeClr val="bg1"/>
            </a:solidFill>
            <a:ln w="38100">
              <a:solidFill>
                <a:srgbClr val="000000"/>
              </a:solidFill>
              <a:round/>
              <a:headEnd/>
              <a:tailEnd/>
            </a:ln>
          </p:spPr>
          <p:txBody>
            <a:bodyPr wrap="none" anchor="ctr"/>
            <a:lstStyle/>
            <a:p>
              <a:endParaRPr lang="en-US"/>
            </a:p>
          </p:txBody>
        </p:sp>
        <p:sp>
          <p:nvSpPr>
            <p:cNvPr id="80926" name="Line 102"/>
            <p:cNvSpPr>
              <a:spLocks noChangeShapeType="1"/>
            </p:cNvSpPr>
            <p:nvPr/>
          </p:nvSpPr>
          <p:spPr bwMode="auto">
            <a:xfrm>
              <a:off x="4519" y="2697"/>
              <a:ext cx="0" cy="63"/>
            </a:xfrm>
            <a:prstGeom prst="line">
              <a:avLst/>
            </a:prstGeom>
            <a:noFill/>
            <a:ln w="19050">
              <a:solidFill>
                <a:srgbClr val="000000"/>
              </a:solidFill>
              <a:round/>
              <a:headEnd/>
              <a:tailEnd/>
            </a:ln>
          </p:spPr>
          <p:txBody>
            <a:bodyPr/>
            <a:lstStyle/>
            <a:p>
              <a:endParaRPr lang="en-US"/>
            </a:p>
          </p:txBody>
        </p:sp>
        <p:sp>
          <p:nvSpPr>
            <p:cNvPr id="80927" name="Line 103"/>
            <p:cNvSpPr>
              <a:spLocks noChangeShapeType="1"/>
            </p:cNvSpPr>
            <p:nvPr/>
          </p:nvSpPr>
          <p:spPr bwMode="auto">
            <a:xfrm>
              <a:off x="4519" y="2407"/>
              <a:ext cx="0" cy="255"/>
            </a:xfrm>
            <a:prstGeom prst="line">
              <a:avLst/>
            </a:prstGeom>
            <a:noFill/>
            <a:ln w="19050">
              <a:solidFill>
                <a:srgbClr val="000000"/>
              </a:solidFill>
              <a:round/>
              <a:headEnd/>
              <a:tailEnd/>
            </a:ln>
          </p:spPr>
          <p:txBody>
            <a:bodyPr/>
            <a:lstStyle/>
            <a:p>
              <a:endParaRPr lang="en-US"/>
            </a:p>
          </p:txBody>
        </p:sp>
        <p:sp>
          <p:nvSpPr>
            <p:cNvPr id="80928" name="Line 104"/>
            <p:cNvSpPr>
              <a:spLocks noChangeShapeType="1"/>
            </p:cNvSpPr>
            <p:nvPr/>
          </p:nvSpPr>
          <p:spPr bwMode="auto">
            <a:xfrm flipH="1">
              <a:off x="4590" y="2730"/>
              <a:ext cx="252" cy="0"/>
            </a:xfrm>
            <a:prstGeom prst="line">
              <a:avLst/>
            </a:prstGeom>
            <a:noFill/>
            <a:ln w="19050">
              <a:solidFill>
                <a:srgbClr val="000000"/>
              </a:solidFill>
              <a:round/>
              <a:headEnd/>
              <a:tailEnd/>
            </a:ln>
          </p:spPr>
          <p:txBody>
            <a:bodyPr/>
            <a:lstStyle/>
            <a:p>
              <a:endParaRPr lang="en-US"/>
            </a:p>
          </p:txBody>
        </p:sp>
        <p:sp>
          <p:nvSpPr>
            <p:cNvPr id="80929" name="Line 105"/>
            <p:cNvSpPr>
              <a:spLocks noChangeShapeType="1"/>
            </p:cNvSpPr>
            <p:nvPr/>
          </p:nvSpPr>
          <p:spPr bwMode="auto">
            <a:xfrm rot="-5400000">
              <a:off x="4519" y="2697"/>
              <a:ext cx="0" cy="63"/>
            </a:xfrm>
            <a:prstGeom prst="line">
              <a:avLst/>
            </a:prstGeom>
            <a:noFill/>
            <a:ln w="19050">
              <a:solidFill>
                <a:srgbClr val="000000"/>
              </a:solidFill>
              <a:round/>
              <a:headEnd/>
              <a:tailEnd/>
            </a:ln>
          </p:spPr>
          <p:txBody>
            <a:bodyPr/>
            <a:lstStyle/>
            <a:p>
              <a:endParaRPr lang="en-US"/>
            </a:p>
          </p:txBody>
        </p:sp>
        <p:sp>
          <p:nvSpPr>
            <p:cNvPr id="80930" name="Line 106"/>
            <p:cNvSpPr>
              <a:spLocks noChangeShapeType="1"/>
            </p:cNvSpPr>
            <p:nvPr/>
          </p:nvSpPr>
          <p:spPr bwMode="auto">
            <a:xfrm>
              <a:off x="4519" y="2795"/>
              <a:ext cx="0" cy="255"/>
            </a:xfrm>
            <a:prstGeom prst="line">
              <a:avLst/>
            </a:prstGeom>
            <a:noFill/>
            <a:ln w="19050">
              <a:solidFill>
                <a:srgbClr val="000000"/>
              </a:solidFill>
              <a:round/>
              <a:headEnd/>
              <a:tailEnd/>
            </a:ln>
          </p:spPr>
          <p:txBody>
            <a:bodyPr/>
            <a:lstStyle/>
            <a:p>
              <a:endParaRPr lang="en-US"/>
            </a:p>
          </p:txBody>
        </p:sp>
        <p:sp>
          <p:nvSpPr>
            <p:cNvPr id="80931" name="Line 107"/>
            <p:cNvSpPr>
              <a:spLocks noChangeShapeType="1"/>
            </p:cNvSpPr>
            <p:nvPr/>
          </p:nvSpPr>
          <p:spPr bwMode="auto">
            <a:xfrm flipH="1">
              <a:off x="4196" y="2730"/>
              <a:ext cx="252" cy="0"/>
            </a:xfrm>
            <a:prstGeom prst="line">
              <a:avLst/>
            </a:prstGeom>
            <a:noFill/>
            <a:ln w="19050">
              <a:solidFill>
                <a:srgbClr val="000000"/>
              </a:solidFill>
              <a:round/>
              <a:headEnd/>
              <a:tailEnd/>
            </a:ln>
          </p:spPr>
          <p:txBody>
            <a:bodyPr/>
            <a:lstStyle/>
            <a:p>
              <a:endParaRPr lang="en-US"/>
            </a:p>
          </p:txBody>
        </p:sp>
      </p:grpSp>
      <p:sp>
        <p:nvSpPr>
          <p:cNvPr id="30832" name="Text Box 112"/>
          <p:cNvSpPr txBox="1">
            <a:spLocks noChangeArrowheads="1"/>
          </p:cNvSpPr>
          <p:nvPr/>
        </p:nvSpPr>
        <p:spPr bwMode="auto">
          <a:xfrm>
            <a:off x="415925" y="2452688"/>
            <a:ext cx="1241425"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POOR</a:t>
            </a:r>
            <a:endParaRPr lang="th-TH" sz="2800" b="1">
              <a:solidFill>
                <a:srgbClr val="FF3300"/>
              </a:solidFill>
              <a:latin typeface="Arial" charset="0"/>
            </a:endParaRPr>
          </a:p>
        </p:txBody>
      </p:sp>
      <p:sp>
        <p:nvSpPr>
          <p:cNvPr id="30833" name="Text Box 113"/>
          <p:cNvSpPr txBox="1">
            <a:spLocks noChangeArrowheads="1"/>
          </p:cNvSpPr>
          <p:nvPr/>
        </p:nvSpPr>
        <p:spPr bwMode="auto">
          <a:xfrm>
            <a:off x="4721225" y="2452688"/>
            <a:ext cx="1281113" cy="523875"/>
          </a:xfrm>
          <a:prstGeom prst="rect">
            <a:avLst/>
          </a:prstGeom>
          <a:noFill/>
          <a:ln w="9525">
            <a:noFill/>
            <a:miter lim="800000"/>
            <a:headEnd/>
            <a:tailEnd/>
          </a:ln>
        </p:spPr>
        <p:txBody>
          <a:bodyPr wrap="none">
            <a:spAutoFit/>
          </a:bodyPr>
          <a:lstStyle/>
          <a:p>
            <a:r>
              <a:rPr lang="en-US" sz="2800" b="1">
                <a:solidFill>
                  <a:schemeClr val="accent2"/>
                </a:solidFill>
                <a:latin typeface="Arial" charset="0"/>
              </a:rPr>
              <a:t>GOOD</a:t>
            </a:r>
            <a:endParaRPr lang="th-TH" sz="2800" b="1">
              <a:solidFill>
                <a:schemeClr val="accent2"/>
              </a:solidFill>
              <a:latin typeface="Arial" charset="0"/>
            </a:endParaRPr>
          </a:p>
        </p:txBody>
      </p:sp>
      <p:grpSp>
        <p:nvGrpSpPr>
          <p:cNvPr id="5" name="Group 147"/>
          <p:cNvGrpSpPr>
            <a:grpSpLocks/>
          </p:cNvGrpSpPr>
          <p:nvPr/>
        </p:nvGrpSpPr>
        <p:grpSpPr bwMode="auto">
          <a:xfrm>
            <a:off x="3036888" y="2962275"/>
            <a:ext cx="471487" cy="787400"/>
            <a:chOff x="1913" y="1866"/>
            <a:chExt cx="297" cy="496"/>
          </a:xfrm>
        </p:grpSpPr>
        <p:sp>
          <p:nvSpPr>
            <p:cNvPr id="80920" name="Line 114"/>
            <p:cNvSpPr>
              <a:spLocks noChangeShapeType="1"/>
            </p:cNvSpPr>
            <p:nvPr/>
          </p:nvSpPr>
          <p:spPr bwMode="auto">
            <a:xfrm>
              <a:off x="1935" y="2299"/>
              <a:ext cx="0" cy="63"/>
            </a:xfrm>
            <a:prstGeom prst="line">
              <a:avLst/>
            </a:prstGeom>
            <a:noFill/>
            <a:ln w="19050">
              <a:solidFill>
                <a:srgbClr val="000000"/>
              </a:solidFill>
              <a:round/>
              <a:headEnd/>
              <a:tailEnd/>
            </a:ln>
          </p:spPr>
          <p:txBody>
            <a:bodyPr/>
            <a:lstStyle/>
            <a:p>
              <a:endParaRPr lang="en-US"/>
            </a:p>
          </p:txBody>
        </p:sp>
        <p:sp>
          <p:nvSpPr>
            <p:cNvPr id="80921" name="Line 115"/>
            <p:cNvSpPr>
              <a:spLocks noChangeShapeType="1"/>
            </p:cNvSpPr>
            <p:nvPr/>
          </p:nvSpPr>
          <p:spPr bwMode="auto">
            <a:xfrm>
              <a:off x="1935" y="1868"/>
              <a:ext cx="0" cy="390"/>
            </a:xfrm>
            <a:prstGeom prst="line">
              <a:avLst/>
            </a:prstGeom>
            <a:noFill/>
            <a:ln w="19050">
              <a:solidFill>
                <a:srgbClr val="000000"/>
              </a:solidFill>
              <a:round/>
              <a:headEnd/>
              <a:tailEnd/>
            </a:ln>
          </p:spPr>
          <p:txBody>
            <a:bodyPr/>
            <a:lstStyle/>
            <a:p>
              <a:endParaRPr lang="en-US"/>
            </a:p>
          </p:txBody>
        </p:sp>
        <p:sp>
          <p:nvSpPr>
            <p:cNvPr id="80922" name="Line 116"/>
            <p:cNvSpPr>
              <a:spLocks noChangeShapeType="1"/>
            </p:cNvSpPr>
            <p:nvPr/>
          </p:nvSpPr>
          <p:spPr bwMode="auto">
            <a:xfrm flipV="1">
              <a:off x="2186" y="1866"/>
              <a:ext cx="0" cy="285"/>
            </a:xfrm>
            <a:prstGeom prst="line">
              <a:avLst/>
            </a:prstGeom>
            <a:noFill/>
            <a:ln w="19050">
              <a:solidFill>
                <a:srgbClr val="000000"/>
              </a:solidFill>
              <a:round/>
              <a:headEnd/>
              <a:tailEnd/>
            </a:ln>
          </p:spPr>
          <p:txBody>
            <a:bodyPr/>
            <a:lstStyle/>
            <a:p>
              <a:endParaRPr lang="en-US"/>
            </a:p>
          </p:txBody>
        </p:sp>
        <p:sp>
          <p:nvSpPr>
            <p:cNvPr id="80923" name="Line 117"/>
            <p:cNvSpPr>
              <a:spLocks noChangeShapeType="1"/>
            </p:cNvSpPr>
            <p:nvPr/>
          </p:nvSpPr>
          <p:spPr bwMode="auto">
            <a:xfrm>
              <a:off x="1913" y="1932"/>
              <a:ext cx="297" cy="0"/>
            </a:xfrm>
            <a:prstGeom prst="line">
              <a:avLst/>
            </a:prstGeom>
            <a:noFill/>
            <a:ln w="19050">
              <a:solidFill>
                <a:srgbClr val="000000"/>
              </a:solidFill>
              <a:round/>
              <a:headEnd type="arrow" w="sm" len="lg"/>
              <a:tailEnd type="arrow" w="sm" len="lg"/>
            </a:ln>
          </p:spPr>
          <p:txBody>
            <a:bodyPr/>
            <a:lstStyle/>
            <a:p>
              <a:endParaRPr lang="en-US"/>
            </a:p>
          </p:txBody>
        </p:sp>
      </p:grpSp>
      <p:sp>
        <p:nvSpPr>
          <p:cNvPr id="30839" name="Line 119"/>
          <p:cNvSpPr>
            <a:spLocks noChangeShapeType="1"/>
          </p:cNvSpPr>
          <p:nvPr/>
        </p:nvSpPr>
        <p:spPr bwMode="auto">
          <a:xfrm flipV="1">
            <a:off x="1473200" y="3451225"/>
            <a:ext cx="0" cy="2481263"/>
          </a:xfrm>
          <a:prstGeom prst="line">
            <a:avLst/>
          </a:prstGeom>
          <a:noFill/>
          <a:ln w="19050">
            <a:solidFill>
              <a:srgbClr val="000000"/>
            </a:solidFill>
            <a:round/>
            <a:headEnd type="arrow" w="sm" len="lg"/>
            <a:tailEnd type="arrow" w="sm" len="lg"/>
          </a:ln>
        </p:spPr>
        <p:txBody>
          <a:bodyPr/>
          <a:lstStyle/>
          <a:p>
            <a:endParaRPr lang="en-US"/>
          </a:p>
        </p:txBody>
      </p:sp>
      <p:sp>
        <p:nvSpPr>
          <p:cNvPr id="30841" name="Line 121"/>
          <p:cNvSpPr>
            <a:spLocks noChangeShapeType="1"/>
          </p:cNvSpPr>
          <p:nvPr/>
        </p:nvSpPr>
        <p:spPr bwMode="auto">
          <a:xfrm>
            <a:off x="7553325" y="4848225"/>
            <a:ext cx="0" cy="1666875"/>
          </a:xfrm>
          <a:prstGeom prst="line">
            <a:avLst/>
          </a:prstGeom>
          <a:noFill/>
          <a:ln w="19050">
            <a:solidFill>
              <a:schemeClr val="accent2"/>
            </a:solidFill>
            <a:round/>
            <a:headEnd/>
            <a:tailEnd/>
          </a:ln>
        </p:spPr>
        <p:txBody>
          <a:bodyPr/>
          <a:lstStyle/>
          <a:p>
            <a:endParaRPr lang="en-US"/>
          </a:p>
        </p:txBody>
      </p:sp>
      <p:sp>
        <p:nvSpPr>
          <p:cNvPr id="30842" name="Line 122"/>
          <p:cNvSpPr>
            <a:spLocks noChangeShapeType="1"/>
          </p:cNvSpPr>
          <p:nvPr/>
        </p:nvSpPr>
        <p:spPr bwMode="auto">
          <a:xfrm>
            <a:off x="6172200" y="5991225"/>
            <a:ext cx="0" cy="523875"/>
          </a:xfrm>
          <a:prstGeom prst="line">
            <a:avLst/>
          </a:prstGeom>
          <a:noFill/>
          <a:ln w="19050">
            <a:solidFill>
              <a:schemeClr val="accent2"/>
            </a:solidFill>
            <a:round/>
            <a:headEnd/>
            <a:tailEnd/>
          </a:ln>
        </p:spPr>
        <p:txBody>
          <a:bodyPr/>
          <a:lstStyle/>
          <a:p>
            <a:endParaRPr lang="en-US"/>
          </a:p>
        </p:txBody>
      </p:sp>
      <p:sp>
        <p:nvSpPr>
          <p:cNvPr id="30843" name="Line 123"/>
          <p:cNvSpPr>
            <a:spLocks noChangeShapeType="1"/>
          </p:cNvSpPr>
          <p:nvPr/>
        </p:nvSpPr>
        <p:spPr bwMode="auto">
          <a:xfrm>
            <a:off x="6134100" y="6405563"/>
            <a:ext cx="1452563" cy="0"/>
          </a:xfrm>
          <a:prstGeom prst="line">
            <a:avLst/>
          </a:prstGeom>
          <a:noFill/>
          <a:ln w="19050">
            <a:solidFill>
              <a:schemeClr val="accent2"/>
            </a:solidFill>
            <a:round/>
            <a:headEnd type="arrow" w="sm" len="lg"/>
            <a:tailEnd type="arrow" w="sm" len="lg"/>
          </a:ln>
        </p:spPr>
        <p:txBody>
          <a:bodyPr/>
          <a:lstStyle/>
          <a:p>
            <a:endParaRPr lang="en-US"/>
          </a:p>
        </p:txBody>
      </p:sp>
      <p:sp>
        <p:nvSpPr>
          <p:cNvPr id="30844" name="Line 124"/>
          <p:cNvSpPr>
            <a:spLocks noChangeShapeType="1"/>
          </p:cNvSpPr>
          <p:nvPr/>
        </p:nvSpPr>
        <p:spPr bwMode="auto">
          <a:xfrm flipV="1">
            <a:off x="7175500" y="2973388"/>
            <a:ext cx="0" cy="779462"/>
          </a:xfrm>
          <a:prstGeom prst="line">
            <a:avLst/>
          </a:prstGeom>
          <a:noFill/>
          <a:ln w="19050">
            <a:solidFill>
              <a:schemeClr val="accent2"/>
            </a:solidFill>
            <a:round/>
            <a:headEnd/>
            <a:tailEnd/>
          </a:ln>
        </p:spPr>
        <p:txBody>
          <a:bodyPr/>
          <a:lstStyle/>
          <a:p>
            <a:endParaRPr lang="en-US"/>
          </a:p>
        </p:txBody>
      </p:sp>
      <p:sp>
        <p:nvSpPr>
          <p:cNvPr id="30845" name="Line 125"/>
          <p:cNvSpPr>
            <a:spLocks noChangeShapeType="1"/>
          </p:cNvSpPr>
          <p:nvPr/>
        </p:nvSpPr>
        <p:spPr bwMode="auto">
          <a:xfrm flipV="1">
            <a:off x="7558088" y="2981325"/>
            <a:ext cx="0" cy="452438"/>
          </a:xfrm>
          <a:prstGeom prst="line">
            <a:avLst/>
          </a:prstGeom>
          <a:noFill/>
          <a:ln w="19050">
            <a:solidFill>
              <a:schemeClr val="accent2"/>
            </a:solidFill>
            <a:round/>
            <a:headEnd/>
            <a:tailEnd/>
          </a:ln>
        </p:spPr>
        <p:txBody>
          <a:bodyPr/>
          <a:lstStyle/>
          <a:p>
            <a:endParaRPr lang="en-US"/>
          </a:p>
        </p:txBody>
      </p:sp>
      <p:sp>
        <p:nvSpPr>
          <p:cNvPr id="30846" name="Line 126"/>
          <p:cNvSpPr>
            <a:spLocks noChangeShapeType="1"/>
          </p:cNvSpPr>
          <p:nvPr/>
        </p:nvSpPr>
        <p:spPr bwMode="auto">
          <a:xfrm>
            <a:off x="7138988" y="3105150"/>
            <a:ext cx="457200" cy="0"/>
          </a:xfrm>
          <a:prstGeom prst="line">
            <a:avLst/>
          </a:prstGeom>
          <a:noFill/>
          <a:ln w="19050">
            <a:solidFill>
              <a:schemeClr val="accent2"/>
            </a:solidFill>
            <a:round/>
            <a:headEnd type="arrow" w="sm" len="lg"/>
            <a:tailEnd type="arrow" w="sm" len="lg"/>
          </a:ln>
        </p:spPr>
        <p:txBody>
          <a:bodyPr/>
          <a:lstStyle/>
          <a:p>
            <a:endParaRPr lang="en-US"/>
          </a:p>
        </p:txBody>
      </p:sp>
      <p:sp>
        <p:nvSpPr>
          <p:cNvPr id="80918" name="Rectangle 143"/>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sp>
        <p:nvSpPr>
          <p:cNvPr id="30869" name="PubCross"/>
          <p:cNvSpPr>
            <a:spLocks noEditPoints="1" noChangeArrowheads="1"/>
          </p:cNvSpPr>
          <p:nvPr/>
        </p:nvSpPr>
        <p:spPr bwMode="auto">
          <a:xfrm rot="-2678910">
            <a:off x="1036638" y="3581400"/>
            <a:ext cx="2265362" cy="2265363"/>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839"/>
                                        </p:tgtEl>
                                        <p:attrNameLst>
                                          <p:attrName>style.visibility</p:attrName>
                                        </p:attrNameLst>
                                      </p:cBhvr>
                                      <p:to>
                                        <p:strVal val="visible"/>
                                      </p:to>
                                    </p:set>
                                    <p:animEffect transition="in" filter="wipe(down)">
                                      <p:cBhvr>
                                        <p:cTn id="17" dur="1000"/>
                                        <p:tgtEl>
                                          <p:spTgt spid="308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809"/>
                                        </p:tgtEl>
                                        <p:attrNameLst>
                                          <p:attrName>style.visibility</p:attrName>
                                        </p:attrNameLst>
                                      </p:cBhvr>
                                      <p:to>
                                        <p:strVal val="visible"/>
                                      </p:to>
                                    </p:set>
                                    <p:animEffect transition="in" filter="wipe(up)">
                                      <p:cBhvr>
                                        <p:cTn id="22" dur="1000"/>
                                        <p:tgtEl>
                                          <p:spTgt spid="3080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806"/>
                                        </p:tgtEl>
                                        <p:attrNameLst>
                                          <p:attrName>style.visibility</p:attrName>
                                        </p:attrNameLst>
                                      </p:cBhvr>
                                      <p:to>
                                        <p:strVal val="visible"/>
                                      </p:to>
                                    </p:set>
                                    <p:animEffect transition="in" filter="wipe(left)">
                                      <p:cBhvr>
                                        <p:cTn id="25" dur="1000"/>
                                        <p:tgtEl>
                                          <p:spTgt spid="3080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1000"/>
                                        <p:tgtEl>
                                          <p:spTgt spid="5"/>
                                        </p:tgtEl>
                                      </p:cBhvr>
                                    </p:animEffect>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30832"/>
                                        </p:tgtEl>
                                        <p:attrNameLst>
                                          <p:attrName>style.visibility</p:attrName>
                                        </p:attrNameLst>
                                      </p:cBhvr>
                                      <p:to>
                                        <p:strVal val="visible"/>
                                      </p:to>
                                    </p:set>
                                    <p:animEffect transition="in" filter="fade">
                                      <p:cBhvr>
                                        <p:cTn id="34" dur="1000"/>
                                        <p:tgtEl>
                                          <p:spTgt spid="30832"/>
                                        </p:tgtEl>
                                      </p:cBhvr>
                                    </p:animEffect>
                                    <p:anim calcmode="lin" valueType="num">
                                      <p:cBhvr>
                                        <p:cTn id="35" dur="1000" fill="hold"/>
                                        <p:tgtEl>
                                          <p:spTgt spid="30832"/>
                                        </p:tgtEl>
                                        <p:attrNameLst>
                                          <p:attrName>ppt_x</p:attrName>
                                        </p:attrNameLst>
                                      </p:cBhvr>
                                      <p:tavLst>
                                        <p:tav tm="0">
                                          <p:val>
                                            <p:strVal val="#ppt_x"/>
                                          </p:val>
                                        </p:tav>
                                        <p:tav tm="100000">
                                          <p:val>
                                            <p:strVal val="#ppt_x"/>
                                          </p:val>
                                        </p:tav>
                                      </p:tavLst>
                                    </p:anim>
                                    <p:anim calcmode="lin" valueType="num">
                                      <p:cBhvr>
                                        <p:cTn id="36" dur="1000" fill="hold"/>
                                        <p:tgtEl>
                                          <p:spTgt spid="308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0799"/>
                                        </p:tgtEl>
                                        <p:attrNameLst>
                                          <p:attrName>style.visibility</p:attrName>
                                        </p:attrNameLst>
                                      </p:cBhvr>
                                      <p:to>
                                        <p:strVal val="visible"/>
                                      </p:to>
                                    </p:set>
                                    <p:animEffect transition="in" filter="wipe(left)">
                                      <p:cBhvr>
                                        <p:cTn id="46" dur="1000"/>
                                        <p:tgtEl>
                                          <p:spTgt spid="3079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800"/>
                                        </p:tgtEl>
                                        <p:attrNameLst>
                                          <p:attrName>style.visibility</p:attrName>
                                        </p:attrNameLst>
                                      </p:cBhvr>
                                      <p:to>
                                        <p:strVal val="visible"/>
                                      </p:to>
                                    </p:set>
                                    <p:animEffect transition="in" filter="wipe(left)">
                                      <p:cBhvr>
                                        <p:cTn id="49" dur="1000"/>
                                        <p:tgtEl>
                                          <p:spTgt spid="30800"/>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0801"/>
                                        </p:tgtEl>
                                        <p:attrNameLst>
                                          <p:attrName>style.visibility</p:attrName>
                                        </p:attrNameLst>
                                      </p:cBhvr>
                                      <p:to>
                                        <p:strVal val="visible"/>
                                      </p:to>
                                    </p:set>
                                    <p:animEffect transition="in" filter="fade">
                                      <p:cBhvr>
                                        <p:cTn id="53" dur="1000"/>
                                        <p:tgtEl>
                                          <p:spTgt spid="308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0802"/>
                                        </p:tgtEl>
                                        <p:attrNameLst>
                                          <p:attrName>style.visibility</p:attrName>
                                        </p:attrNameLst>
                                      </p:cBhvr>
                                      <p:to>
                                        <p:strVal val="visible"/>
                                      </p:to>
                                    </p:set>
                                    <p:animEffect transition="in" filter="wipe(left)">
                                      <p:cBhvr>
                                        <p:cTn id="58" dur="1000"/>
                                        <p:tgtEl>
                                          <p:spTgt spid="30802"/>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0803"/>
                                        </p:tgtEl>
                                        <p:attrNameLst>
                                          <p:attrName>style.visibility</p:attrName>
                                        </p:attrNameLst>
                                      </p:cBhvr>
                                      <p:to>
                                        <p:strVal val="visible"/>
                                      </p:to>
                                    </p:set>
                                    <p:animEffect transition="in" filter="fade">
                                      <p:cBhvr>
                                        <p:cTn id="62" dur="1000"/>
                                        <p:tgtEl>
                                          <p:spTgt spid="3080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0842"/>
                                        </p:tgtEl>
                                        <p:attrNameLst>
                                          <p:attrName>style.visibility</p:attrName>
                                        </p:attrNameLst>
                                      </p:cBhvr>
                                      <p:to>
                                        <p:strVal val="visible"/>
                                      </p:to>
                                    </p:set>
                                    <p:animEffect transition="in" filter="wipe(up)">
                                      <p:cBhvr>
                                        <p:cTn id="67" dur="1000"/>
                                        <p:tgtEl>
                                          <p:spTgt spid="30842"/>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30841"/>
                                        </p:tgtEl>
                                        <p:attrNameLst>
                                          <p:attrName>style.visibility</p:attrName>
                                        </p:attrNameLst>
                                      </p:cBhvr>
                                      <p:to>
                                        <p:strVal val="visible"/>
                                      </p:to>
                                    </p:set>
                                    <p:animEffect transition="in" filter="wipe(up)">
                                      <p:cBhvr>
                                        <p:cTn id="70" dur="1000"/>
                                        <p:tgtEl>
                                          <p:spTgt spid="30841"/>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30843"/>
                                        </p:tgtEl>
                                        <p:attrNameLst>
                                          <p:attrName>style.visibility</p:attrName>
                                        </p:attrNameLst>
                                      </p:cBhvr>
                                      <p:to>
                                        <p:strVal val="visible"/>
                                      </p:to>
                                    </p:set>
                                    <p:animEffect transition="in" filter="fade">
                                      <p:cBhvr>
                                        <p:cTn id="74" dur="1000"/>
                                        <p:tgtEl>
                                          <p:spTgt spid="3084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0845"/>
                                        </p:tgtEl>
                                        <p:attrNameLst>
                                          <p:attrName>style.visibility</p:attrName>
                                        </p:attrNameLst>
                                      </p:cBhvr>
                                      <p:to>
                                        <p:strVal val="visible"/>
                                      </p:to>
                                    </p:set>
                                    <p:animEffect transition="in" filter="wipe(down)">
                                      <p:cBhvr>
                                        <p:cTn id="79" dur="500"/>
                                        <p:tgtEl>
                                          <p:spTgt spid="3084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0844"/>
                                        </p:tgtEl>
                                        <p:attrNameLst>
                                          <p:attrName>style.visibility</p:attrName>
                                        </p:attrNameLst>
                                      </p:cBhvr>
                                      <p:to>
                                        <p:strVal val="visible"/>
                                      </p:to>
                                    </p:set>
                                    <p:animEffect transition="in" filter="wipe(down)">
                                      <p:cBhvr>
                                        <p:cTn id="82" dur="500"/>
                                        <p:tgtEl>
                                          <p:spTgt spid="30844"/>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30846"/>
                                        </p:tgtEl>
                                        <p:attrNameLst>
                                          <p:attrName>style.visibility</p:attrName>
                                        </p:attrNameLst>
                                      </p:cBhvr>
                                      <p:to>
                                        <p:strVal val="visible"/>
                                      </p:to>
                                    </p:set>
                                    <p:animEffect transition="in" filter="fade">
                                      <p:cBhvr>
                                        <p:cTn id="86" dur="1000"/>
                                        <p:tgtEl>
                                          <p:spTgt spid="30846"/>
                                        </p:tgtEl>
                                      </p:cBhvr>
                                    </p:animEffec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30833"/>
                                        </p:tgtEl>
                                        <p:attrNameLst>
                                          <p:attrName>style.visibility</p:attrName>
                                        </p:attrNameLst>
                                      </p:cBhvr>
                                      <p:to>
                                        <p:strVal val="visible"/>
                                      </p:to>
                                    </p:set>
                                    <p:animEffect transition="in" filter="fade">
                                      <p:cBhvr>
                                        <p:cTn id="91" dur="1000"/>
                                        <p:tgtEl>
                                          <p:spTgt spid="30833"/>
                                        </p:tgtEl>
                                      </p:cBhvr>
                                    </p:animEffect>
                                    <p:anim calcmode="lin" valueType="num">
                                      <p:cBhvr>
                                        <p:cTn id="92" dur="1000" fill="hold"/>
                                        <p:tgtEl>
                                          <p:spTgt spid="30833"/>
                                        </p:tgtEl>
                                        <p:attrNameLst>
                                          <p:attrName>ppt_x</p:attrName>
                                        </p:attrNameLst>
                                      </p:cBhvr>
                                      <p:tavLst>
                                        <p:tav tm="0">
                                          <p:val>
                                            <p:strVal val="#ppt_x"/>
                                          </p:val>
                                        </p:tav>
                                        <p:tav tm="100000">
                                          <p:val>
                                            <p:strVal val="#ppt_x"/>
                                          </p:val>
                                        </p:tav>
                                      </p:tavLst>
                                    </p:anim>
                                    <p:anim calcmode="lin" valueType="num">
                                      <p:cBhvr>
                                        <p:cTn id="93" dur="1000" fill="hold"/>
                                        <p:tgtEl>
                                          <p:spTgt spid="3083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30869"/>
                                        </p:tgtEl>
                                        <p:attrNameLst>
                                          <p:attrName>style.visibility</p:attrName>
                                        </p:attrNameLst>
                                      </p:cBhvr>
                                      <p:to>
                                        <p:strVal val="visible"/>
                                      </p:to>
                                    </p:set>
                                    <p:animScale>
                                      <p:cBhvr>
                                        <p:cTn id="98" dur="2000" decel="50000" fill="hold">
                                          <p:stCondLst>
                                            <p:cond delay="0"/>
                                          </p:stCondLst>
                                        </p:cTn>
                                        <p:tgtEl>
                                          <p:spTgt spid="308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2000" decel="50000" fill="hold">
                                          <p:stCondLst>
                                            <p:cond delay="0"/>
                                          </p:stCondLst>
                                        </p:cTn>
                                        <p:tgtEl>
                                          <p:spTgt spid="30869"/>
                                        </p:tgtEl>
                                        <p:attrNameLst>
                                          <p:attrName>ppt_x</p:attrName>
                                          <p:attrName>ppt_y</p:attrName>
                                        </p:attrNameLst>
                                      </p:cBhvr>
                                    </p:animMotion>
                                    <p:animEffect transition="in" filter="fade">
                                      <p:cBhvr>
                                        <p:cTn id="100" dur="2000"/>
                                        <p:tgtEl>
                                          <p:spTgt spid="30869"/>
                                        </p:tgtEl>
                                      </p:cBhvr>
                                    </p:animEffect>
                                  </p:childTnLst>
                                </p:cTn>
                              </p:par>
                            </p:childTnLst>
                          </p:cTn>
                        </p:par>
                        <p:par>
                          <p:cTn id="101" fill="hold">
                            <p:stCondLst>
                              <p:cond delay="2000"/>
                            </p:stCondLst>
                            <p:childTnLst>
                              <p:par>
                                <p:cTn id="102" presetID="35" presetClass="emph" presetSubtype="0" repeatCount="3000" fill="hold" nodeType="afterEffect">
                                  <p:stCondLst>
                                    <p:cond delay="0"/>
                                  </p:stCondLst>
                                  <p:childTnLst>
                                    <p:anim calcmode="discrete" valueType="str">
                                      <p:cBhvr>
                                        <p:cTn id="103" dur="1000" fill="hold"/>
                                        <p:tgtEl>
                                          <p:spTgt spid="3086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9" grpId="0" animBg="1"/>
      <p:bldP spid="30800" grpId="0" animBg="1"/>
      <p:bldP spid="30801" grpId="0" animBg="1"/>
      <p:bldP spid="30802" grpId="0" animBg="1"/>
      <p:bldP spid="30803" grpId="0" animBg="1"/>
      <p:bldP spid="30806" grpId="0" animBg="1"/>
      <p:bldP spid="30809" grpId="0" animBg="1"/>
      <p:bldP spid="30832" grpId="0"/>
      <p:bldP spid="30833" grpId="0"/>
      <p:bldP spid="30839" grpId="0" animBg="1"/>
      <p:bldP spid="30841" grpId="0" animBg="1"/>
      <p:bldP spid="30842" grpId="0" animBg="1"/>
      <p:bldP spid="30843" grpId="0" animBg="1"/>
      <p:bldP spid="30844" grpId="0" animBg="1"/>
      <p:bldP spid="30845" grpId="0" animBg="1"/>
      <p:bldP spid="3084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9" name="Text Box 35"/>
          <p:cNvSpPr txBox="1">
            <a:spLocks noChangeArrowheads="1"/>
          </p:cNvSpPr>
          <p:nvPr/>
        </p:nvSpPr>
        <p:spPr bwMode="auto">
          <a:xfrm>
            <a:off x="415925" y="2084388"/>
            <a:ext cx="1393825" cy="584200"/>
          </a:xfrm>
          <a:prstGeom prst="rect">
            <a:avLst/>
          </a:prstGeom>
          <a:noFill/>
          <a:ln w="9525">
            <a:noFill/>
            <a:miter lim="800000"/>
            <a:headEnd/>
            <a:tailEnd/>
          </a:ln>
        </p:spPr>
        <p:txBody>
          <a:bodyPr wrap="none">
            <a:spAutoFit/>
          </a:bodyPr>
          <a:lstStyle/>
          <a:p>
            <a:r>
              <a:rPr lang="en-US" sz="3200" b="1">
                <a:solidFill>
                  <a:srgbClr val="FF3300"/>
                </a:solidFill>
                <a:latin typeface="Arial" charset="0"/>
              </a:rPr>
              <a:t>POOR</a:t>
            </a:r>
            <a:endParaRPr lang="th-TH" sz="3200" b="1">
              <a:solidFill>
                <a:srgbClr val="FF3300"/>
              </a:solidFill>
              <a:latin typeface="Arial" charset="0"/>
            </a:endParaRPr>
          </a:p>
        </p:txBody>
      </p:sp>
      <p:sp>
        <p:nvSpPr>
          <p:cNvPr id="98340" name="Text Box 36"/>
          <p:cNvSpPr txBox="1">
            <a:spLocks noChangeArrowheads="1"/>
          </p:cNvSpPr>
          <p:nvPr/>
        </p:nvSpPr>
        <p:spPr bwMode="auto">
          <a:xfrm>
            <a:off x="4721225" y="2084388"/>
            <a:ext cx="1438275" cy="584200"/>
          </a:xfrm>
          <a:prstGeom prst="rect">
            <a:avLst/>
          </a:prstGeom>
          <a:noFill/>
          <a:ln w="9525">
            <a:noFill/>
            <a:miter lim="800000"/>
            <a:headEnd/>
            <a:tailEnd/>
          </a:ln>
        </p:spPr>
        <p:txBody>
          <a:bodyPr wrap="none">
            <a:spAutoFit/>
          </a:bodyPr>
          <a:lstStyle/>
          <a:p>
            <a:r>
              <a:rPr lang="en-US" sz="3200" b="1">
                <a:solidFill>
                  <a:schemeClr val="accent2"/>
                </a:solidFill>
                <a:latin typeface="Arial" charset="0"/>
              </a:rPr>
              <a:t>GOOD</a:t>
            </a:r>
            <a:endParaRPr lang="th-TH" sz="3200" b="1">
              <a:solidFill>
                <a:schemeClr val="accent2"/>
              </a:solidFill>
              <a:latin typeface="Arial" charset="0"/>
            </a:endParaRPr>
          </a:p>
        </p:txBody>
      </p:sp>
      <p:grpSp>
        <p:nvGrpSpPr>
          <p:cNvPr id="2" name="Group 91"/>
          <p:cNvGrpSpPr>
            <a:grpSpLocks/>
          </p:cNvGrpSpPr>
          <p:nvPr/>
        </p:nvGrpSpPr>
        <p:grpSpPr bwMode="auto">
          <a:xfrm>
            <a:off x="225425" y="1041400"/>
            <a:ext cx="8601075" cy="711200"/>
            <a:chOff x="142" y="656"/>
            <a:chExt cx="5418" cy="448"/>
          </a:xfrm>
        </p:grpSpPr>
        <p:sp>
          <p:nvSpPr>
            <p:cNvPr id="81943" name="Rectangle 3"/>
            <p:cNvSpPr>
              <a:spLocks noChangeArrowheads="1"/>
            </p:cNvSpPr>
            <p:nvPr/>
          </p:nvSpPr>
          <p:spPr bwMode="auto">
            <a:xfrm>
              <a:off x="184" y="656"/>
              <a:ext cx="5376" cy="448"/>
            </a:xfrm>
            <a:prstGeom prst="rect">
              <a:avLst/>
            </a:prstGeom>
            <a:solidFill>
              <a:srgbClr val="00FF99"/>
            </a:solidFill>
            <a:ln w="12700">
              <a:noFill/>
              <a:miter lim="800000"/>
              <a:headEnd/>
              <a:tailEnd/>
            </a:ln>
          </p:spPr>
          <p:txBody>
            <a:bodyPr wrap="none" anchor="ctr"/>
            <a:lstStyle/>
            <a:p>
              <a:endParaRPr lang="en-US" sz="3200"/>
            </a:p>
          </p:txBody>
        </p:sp>
        <p:sp>
          <p:nvSpPr>
            <p:cNvPr id="81944" name="Text Box 37"/>
            <p:cNvSpPr txBox="1">
              <a:spLocks noChangeArrowheads="1"/>
            </p:cNvSpPr>
            <p:nvPr/>
          </p:nvSpPr>
          <p:spPr bwMode="auto">
            <a:xfrm>
              <a:off x="142" y="713"/>
              <a:ext cx="5407" cy="368"/>
            </a:xfrm>
            <a:prstGeom prst="rect">
              <a:avLst/>
            </a:prstGeom>
            <a:noFill/>
            <a:ln w="9525">
              <a:noFill/>
              <a:miter lim="800000"/>
              <a:headEnd/>
              <a:tailEnd/>
            </a:ln>
          </p:spPr>
          <p:txBody>
            <a:bodyPr>
              <a:spAutoFit/>
            </a:bodyPr>
            <a:lstStyle/>
            <a:p>
              <a:r>
                <a:rPr lang="en-US" sz="3200" i="1">
                  <a:solidFill>
                    <a:srgbClr val="000000"/>
                  </a:solidFill>
                  <a:latin typeface="Arial" charset="0"/>
                  <a:cs typeface="Arial" charset="0"/>
                </a:rPr>
                <a:t>  5. </a:t>
              </a:r>
              <a:r>
                <a:rPr lang="en-US" sz="3200" b="1" i="1">
                  <a:solidFill>
                    <a:srgbClr val="FF3300"/>
                  </a:solidFill>
                  <a:latin typeface="Arial" charset="0"/>
                  <a:cs typeface="Arial" charset="0"/>
                </a:rPr>
                <a:t>Avoid</a:t>
              </a:r>
              <a:r>
                <a:rPr lang="en-US" sz="3200" i="1">
                  <a:solidFill>
                    <a:srgbClr val="000000"/>
                  </a:solidFill>
                  <a:latin typeface="Arial" charset="0"/>
                  <a:cs typeface="Arial" charset="0"/>
                </a:rPr>
                <a:t> dimensioning hidden lines. </a:t>
              </a:r>
            </a:p>
          </p:txBody>
        </p:sp>
      </p:grpSp>
      <p:grpSp>
        <p:nvGrpSpPr>
          <p:cNvPr id="3" name="Group 92"/>
          <p:cNvGrpSpPr>
            <a:grpSpLocks/>
          </p:cNvGrpSpPr>
          <p:nvPr/>
        </p:nvGrpSpPr>
        <p:grpSpPr bwMode="auto">
          <a:xfrm>
            <a:off x="1143000" y="3228975"/>
            <a:ext cx="1625600" cy="2892425"/>
            <a:chOff x="720" y="2034"/>
            <a:chExt cx="1024" cy="1822"/>
          </a:xfrm>
        </p:grpSpPr>
        <p:sp>
          <p:nvSpPr>
            <p:cNvPr id="81939" name="Freeform 38"/>
            <p:cNvSpPr>
              <a:spLocks/>
            </p:cNvSpPr>
            <p:nvPr/>
          </p:nvSpPr>
          <p:spPr bwMode="auto">
            <a:xfrm rot="5400000">
              <a:off x="680" y="2792"/>
              <a:ext cx="1104" cy="1024"/>
            </a:xfrm>
            <a:custGeom>
              <a:avLst/>
              <a:gdLst>
                <a:gd name="T0" fmla="*/ 0 w 1104"/>
                <a:gd name="T1" fmla="*/ 1024 h 1024"/>
                <a:gd name="T2" fmla="*/ 0 w 1104"/>
                <a:gd name="T3" fmla="*/ 696 h 1024"/>
                <a:gd name="T4" fmla="*/ 456 w 1104"/>
                <a:gd name="T5" fmla="*/ 696 h 1024"/>
                <a:gd name="T6" fmla="*/ 456 w 1104"/>
                <a:gd name="T7" fmla="*/ 0 h 1024"/>
                <a:gd name="T8" fmla="*/ 824 w 1104"/>
                <a:gd name="T9" fmla="*/ 0 h 1024"/>
                <a:gd name="T10" fmla="*/ 824 w 1104"/>
                <a:gd name="T11" fmla="*/ 336 h 1024"/>
                <a:gd name="T12" fmla="*/ 1104 w 1104"/>
                <a:gd name="T13" fmla="*/ 336 h 1024"/>
                <a:gd name="T14" fmla="*/ 1104 w 1104"/>
                <a:gd name="T15" fmla="*/ 1024 h 1024"/>
                <a:gd name="T16" fmla="*/ 0 w 1104"/>
                <a:gd name="T17" fmla="*/ 1024 h 10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4"/>
                <a:gd name="T28" fmla="*/ 0 h 1024"/>
                <a:gd name="T29" fmla="*/ 1104 w 1104"/>
                <a:gd name="T30" fmla="*/ 1024 h 10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4" h="1024">
                  <a:moveTo>
                    <a:pt x="0" y="1024"/>
                  </a:moveTo>
                  <a:lnTo>
                    <a:pt x="0" y="696"/>
                  </a:lnTo>
                  <a:lnTo>
                    <a:pt x="456" y="696"/>
                  </a:lnTo>
                  <a:lnTo>
                    <a:pt x="456" y="0"/>
                  </a:lnTo>
                  <a:lnTo>
                    <a:pt x="824" y="0"/>
                  </a:lnTo>
                  <a:lnTo>
                    <a:pt x="824" y="336"/>
                  </a:lnTo>
                  <a:lnTo>
                    <a:pt x="1104" y="336"/>
                  </a:lnTo>
                  <a:lnTo>
                    <a:pt x="1104" y="1024"/>
                  </a:lnTo>
                  <a:lnTo>
                    <a:pt x="0" y="1024"/>
                  </a:lnTo>
                  <a:close/>
                </a:path>
              </a:pathLst>
            </a:custGeom>
            <a:solidFill>
              <a:schemeClr val="tx1"/>
            </a:solidFill>
            <a:ln w="38100">
              <a:solidFill>
                <a:srgbClr val="000000"/>
              </a:solidFill>
              <a:round/>
              <a:headEnd/>
              <a:tailEnd/>
            </a:ln>
          </p:spPr>
          <p:txBody>
            <a:bodyPr/>
            <a:lstStyle/>
            <a:p>
              <a:endParaRPr lang="en-US"/>
            </a:p>
          </p:txBody>
        </p:sp>
        <p:sp>
          <p:nvSpPr>
            <p:cNvPr id="81940" name="Rectangle 39"/>
            <p:cNvSpPr>
              <a:spLocks noChangeArrowheads="1"/>
            </p:cNvSpPr>
            <p:nvPr/>
          </p:nvSpPr>
          <p:spPr bwMode="auto">
            <a:xfrm>
              <a:off x="720" y="2034"/>
              <a:ext cx="1024" cy="368"/>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81941" name="Line 40"/>
            <p:cNvSpPr>
              <a:spLocks noChangeShapeType="1"/>
            </p:cNvSpPr>
            <p:nvPr/>
          </p:nvSpPr>
          <p:spPr bwMode="auto">
            <a:xfrm flipV="1">
              <a:off x="1048" y="2034"/>
              <a:ext cx="0" cy="360"/>
            </a:xfrm>
            <a:prstGeom prst="line">
              <a:avLst/>
            </a:prstGeom>
            <a:noFill/>
            <a:ln w="38100">
              <a:solidFill>
                <a:srgbClr val="000000"/>
              </a:solidFill>
              <a:round/>
              <a:headEnd/>
              <a:tailEnd/>
            </a:ln>
          </p:spPr>
          <p:txBody>
            <a:bodyPr/>
            <a:lstStyle/>
            <a:p>
              <a:endParaRPr lang="en-US"/>
            </a:p>
          </p:txBody>
        </p:sp>
        <p:sp>
          <p:nvSpPr>
            <p:cNvPr id="81942" name="Line 41"/>
            <p:cNvSpPr>
              <a:spLocks noChangeShapeType="1"/>
            </p:cNvSpPr>
            <p:nvPr/>
          </p:nvSpPr>
          <p:spPr bwMode="auto">
            <a:xfrm flipV="1">
              <a:off x="1408" y="2034"/>
              <a:ext cx="0" cy="360"/>
            </a:xfrm>
            <a:prstGeom prst="line">
              <a:avLst/>
            </a:prstGeom>
            <a:noFill/>
            <a:ln w="19050">
              <a:solidFill>
                <a:srgbClr val="000000"/>
              </a:solidFill>
              <a:prstDash val="lgDash"/>
              <a:round/>
              <a:headEnd/>
              <a:tailEnd/>
            </a:ln>
          </p:spPr>
          <p:txBody>
            <a:bodyPr/>
            <a:lstStyle/>
            <a:p>
              <a:endParaRPr lang="en-US"/>
            </a:p>
          </p:txBody>
        </p:sp>
      </p:grpSp>
      <p:sp>
        <p:nvSpPr>
          <p:cNvPr id="98370" name="Line 66"/>
          <p:cNvSpPr>
            <a:spLocks noChangeShapeType="1"/>
          </p:cNvSpPr>
          <p:nvPr/>
        </p:nvSpPr>
        <p:spPr bwMode="auto">
          <a:xfrm flipV="1">
            <a:off x="2235200" y="2782888"/>
            <a:ext cx="0" cy="381000"/>
          </a:xfrm>
          <a:prstGeom prst="line">
            <a:avLst/>
          </a:prstGeom>
          <a:noFill/>
          <a:ln w="19050">
            <a:solidFill>
              <a:srgbClr val="000000"/>
            </a:solidFill>
            <a:round/>
            <a:headEnd/>
            <a:tailEnd/>
          </a:ln>
        </p:spPr>
        <p:txBody>
          <a:bodyPr/>
          <a:lstStyle/>
          <a:p>
            <a:endParaRPr lang="en-US"/>
          </a:p>
        </p:txBody>
      </p:sp>
      <p:sp>
        <p:nvSpPr>
          <p:cNvPr id="98371" name="Line 67"/>
          <p:cNvSpPr>
            <a:spLocks noChangeShapeType="1"/>
          </p:cNvSpPr>
          <p:nvPr/>
        </p:nvSpPr>
        <p:spPr bwMode="auto">
          <a:xfrm flipV="1">
            <a:off x="2768600" y="2774950"/>
            <a:ext cx="0" cy="390525"/>
          </a:xfrm>
          <a:prstGeom prst="line">
            <a:avLst/>
          </a:prstGeom>
          <a:noFill/>
          <a:ln w="19050">
            <a:solidFill>
              <a:srgbClr val="000000"/>
            </a:solidFill>
            <a:round/>
            <a:headEnd/>
            <a:tailEnd/>
          </a:ln>
        </p:spPr>
        <p:txBody>
          <a:bodyPr/>
          <a:lstStyle/>
          <a:p>
            <a:endParaRPr lang="en-US"/>
          </a:p>
        </p:txBody>
      </p:sp>
      <p:sp>
        <p:nvSpPr>
          <p:cNvPr id="98372" name="Line 68"/>
          <p:cNvSpPr>
            <a:spLocks noChangeShapeType="1"/>
          </p:cNvSpPr>
          <p:nvPr/>
        </p:nvSpPr>
        <p:spPr bwMode="auto">
          <a:xfrm>
            <a:off x="2201863" y="2878138"/>
            <a:ext cx="600075" cy="0"/>
          </a:xfrm>
          <a:prstGeom prst="line">
            <a:avLst/>
          </a:prstGeom>
          <a:noFill/>
          <a:ln w="19050">
            <a:solidFill>
              <a:srgbClr val="000000"/>
            </a:solidFill>
            <a:round/>
            <a:headEnd type="arrow" w="sm" len="lg"/>
            <a:tailEnd type="arrow" w="sm" len="lg"/>
          </a:ln>
        </p:spPr>
        <p:txBody>
          <a:bodyPr/>
          <a:lstStyle/>
          <a:p>
            <a:endParaRPr lang="en-US"/>
          </a:p>
        </p:txBody>
      </p:sp>
      <p:grpSp>
        <p:nvGrpSpPr>
          <p:cNvPr id="4" name="Group 93"/>
          <p:cNvGrpSpPr>
            <a:grpSpLocks/>
          </p:cNvGrpSpPr>
          <p:nvPr/>
        </p:nvGrpSpPr>
        <p:grpSpPr bwMode="auto">
          <a:xfrm>
            <a:off x="5638800" y="3228975"/>
            <a:ext cx="1625600" cy="2892425"/>
            <a:chOff x="3552" y="2034"/>
            <a:chExt cx="1024" cy="1822"/>
          </a:xfrm>
        </p:grpSpPr>
        <p:sp>
          <p:nvSpPr>
            <p:cNvPr id="81935" name="Freeform 77"/>
            <p:cNvSpPr>
              <a:spLocks/>
            </p:cNvSpPr>
            <p:nvPr/>
          </p:nvSpPr>
          <p:spPr bwMode="auto">
            <a:xfrm rot="5400000">
              <a:off x="3512" y="2792"/>
              <a:ext cx="1104" cy="1024"/>
            </a:xfrm>
            <a:custGeom>
              <a:avLst/>
              <a:gdLst>
                <a:gd name="T0" fmla="*/ 0 w 1104"/>
                <a:gd name="T1" fmla="*/ 1024 h 1024"/>
                <a:gd name="T2" fmla="*/ 0 w 1104"/>
                <a:gd name="T3" fmla="*/ 696 h 1024"/>
                <a:gd name="T4" fmla="*/ 456 w 1104"/>
                <a:gd name="T5" fmla="*/ 696 h 1024"/>
                <a:gd name="T6" fmla="*/ 456 w 1104"/>
                <a:gd name="T7" fmla="*/ 0 h 1024"/>
                <a:gd name="T8" fmla="*/ 824 w 1104"/>
                <a:gd name="T9" fmla="*/ 0 h 1024"/>
                <a:gd name="T10" fmla="*/ 824 w 1104"/>
                <a:gd name="T11" fmla="*/ 336 h 1024"/>
                <a:gd name="T12" fmla="*/ 1104 w 1104"/>
                <a:gd name="T13" fmla="*/ 336 h 1024"/>
                <a:gd name="T14" fmla="*/ 1104 w 1104"/>
                <a:gd name="T15" fmla="*/ 1024 h 1024"/>
                <a:gd name="T16" fmla="*/ 0 w 1104"/>
                <a:gd name="T17" fmla="*/ 1024 h 10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4"/>
                <a:gd name="T28" fmla="*/ 0 h 1024"/>
                <a:gd name="T29" fmla="*/ 1104 w 1104"/>
                <a:gd name="T30" fmla="*/ 1024 h 10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4" h="1024">
                  <a:moveTo>
                    <a:pt x="0" y="1024"/>
                  </a:moveTo>
                  <a:lnTo>
                    <a:pt x="0" y="696"/>
                  </a:lnTo>
                  <a:lnTo>
                    <a:pt x="456" y="696"/>
                  </a:lnTo>
                  <a:lnTo>
                    <a:pt x="456" y="0"/>
                  </a:lnTo>
                  <a:lnTo>
                    <a:pt x="824" y="0"/>
                  </a:lnTo>
                  <a:lnTo>
                    <a:pt x="824" y="336"/>
                  </a:lnTo>
                  <a:lnTo>
                    <a:pt x="1104" y="336"/>
                  </a:lnTo>
                  <a:lnTo>
                    <a:pt x="1104" y="1024"/>
                  </a:lnTo>
                  <a:lnTo>
                    <a:pt x="0" y="1024"/>
                  </a:lnTo>
                  <a:close/>
                </a:path>
              </a:pathLst>
            </a:custGeom>
            <a:solidFill>
              <a:srgbClr val="33CCFF"/>
            </a:solidFill>
            <a:ln w="38100">
              <a:solidFill>
                <a:srgbClr val="000000"/>
              </a:solidFill>
              <a:round/>
              <a:headEnd/>
              <a:tailEnd/>
            </a:ln>
          </p:spPr>
          <p:txBody>
            <a:bodyPr/>
            <a:lstStyle/>
            <a:p>
              <a:endParaRPr lang="en-US"/>
            </a:p>
          </p:txBody>
        </p:sp>
        <p:sp>
          <p:nvSpPr>
            <p:cNvPr id="81936" name="Rectangle 78"/>
            <p:cNvSpPr>
              <a:spLocks noChangeArrowheads="1"/>
            </p:cNvSpPr>
            <p:nvPr/>
          </p:nvSpPr>
          <p:spPr bwMode="auto">
            <a:xfrm>
              <a:off x="3552" y="2034"/>
              <a:ext cx="1024" cy="368"/>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81937" name="Line 79"/>
            <p:cNvSpPr>
              <a:spLocks noChangeShapeType="1"/>
            </p:cNvSpPr>
            <p:nvPr/>
          </p:nvSpPr>
          <p:spPr bwMode="auto">
            <a:xfrm flipV="1">
              <a:off x="3880" y="2034"/>
              <a:ext cx="0" cy="360"/>
            </a:xfrm>
            <a:prstGeom prst="line">
              <a:avLst/>
            </a:prstGeom>
            <a:noFill/>
            <a:ln w="38100">
              <a:solidFill>
                <a:srgbClr val="000000"/>
              </a:solidFill>
              <a:round/>
              <a:headEnd/>
              <a:tailEnd/>
            </a:ln>
          </p:spPr>
          <p:txBody>
            <a:bodyPr/>
            <a:lstStyle/>
            <a:p>
              <a:endParaRPr lang="en-US"/>
            </a:p>
          </p:txBody>
        </p:sp>
        <p:sp>
          <p:nvSpPr>
            <p:cNvPr id="81938" name="Line 80"/>
            <p:cNvSpPr>
              <a:spLocks noChangeShapeType="1"/>
            </p:cNvSpPr>
            <p:nvPr/>
          </p:nvSpPr>
          <p:spPr bwMode="auto">
            <a:xfrm flipV="1">
              <a:off x="4240" y="2034"/>
              <a:ext cx="0" cy="360"/>
            </a:xfrm>
            <a:prstGeom prst="line">
              <a:avLst/>
            </a:prstGeom>
            <a:noFill/>
            <a:ln w="19050">
              <a:solidFill>
                <a:srgbClr val="000000"/>
              </a:solidFill>
              <a:prstDash val="lgDash"/>
              <a:round/>
              <a:headEnd/>
              <a:tailEnd/>
            </a:ln>
          </p:spPr>
          <p:txBody>
            <a:bodyPr/>
            <a:lstStyle/>
            <a:p>
              <a:endParaRPr lang="en-US"/>
            </a:p>
          </p:txBody>
        </p:sp>
      </p:grpSp>
      <p:sp>
        <p:nvSpPr>
          <p:cNvPr id="98388" name="Line 84"/>
          <p:cNvSpPr>
            <a:spLocks noChangeShapeType="1"/>
          </p:cNvSpPr>
          <p:nvPr/>
        </p:nvSpPr>
        <p:spPr bwMode="auto">
          <a:xfrm flipV="1">
            <a:off x="6727825" y="6178550"/>
            <a:ext cx="0" cy="381000"/>
          </a:xfrm>
          <a:prstGeom prst="line">
            <a:avLst/>
          </a:prstGeom>
          <a:noFill/>
          <a:ln w="19050">
            <a:solidFill>
              <a:schemeClr val="accent2"/>
            </a:solidFill>
            <a:round/>
            <a:headEnd/>
            <a:tailEnd/>
          </a:ln>
        </p:spPr>
        <p:txBody>
          <a:bodyPr/>
          <a:lstStyle/>
          <a:p>
            <a:endParaRPr lang="en-US"/>
          </a:p>
        </p:txBody>
      </p:sp>
      <p:sp>
        <p:nvSpPr>
          <p:cNvPr id="98389" name="Line 85"/>
          <p:cNvSpPr>
            <a:spLocks noChangeShapeType="1"/>
          </p:cNvSpPr>
          <p:nvPr/>
        </p:nvSpPr>
        <p:spPr bwMode="auto">
          <a:xfrm flipV="1">
            <a:off x="7261225" y="5741988"/>
            <a:ext cx="0" cy="819150"/>
          </a:xfrm>
          <a:prstGeom prst="line">
            <a:avLst/>
          </a:prstGeom>
          <a:noFill/>
          <a:ln w="19050">
            <a:solidFill>
              <a:schemeClr val="accent2"/>
            </a:solidFill>
            <a:round/>
            <a:headEnd/>
            <a:tailEnd/>
          </a:ln>
        </p:spPr>
        <p:txBody>
          <a:bodyPr/>
          <a:lstStyle/>
          <a:p>
            <a:endParaRPr lang="en-US"/>
          </a:p>
        </p:txBody>
      </p:sp>
      <p:sp>
        <p:nvSpPr>
          <p:cNvPr id="98390" name="Line 86"/>
          <p:cNvSpPr>
            <a:spLocks noChangeShapeType="1"/>
          </p:cNvSpPr>
          <p:nvPr/>
        </p:nvSpPr>
        <p:spPr bwMode="auto">
          <a:xfrm>
            <a:off x="6694488" y="6475413"/>
            <a:ext cx="600075" cy="0"/>
          </a:xfrm>
          <a:prstGeom prst="line">
            <a:avLst/>
          </a:prstGeom>
          <a:noFill/>
          <a:ln w="19050">
            <a:solidFill>
              <a:schemeClr val="accent2"/>
            </a:solidFill>
            <a:round/>
            <a:headEnd type="arrow" w="sm" len="lg"/>
            <a:tailEnd type="arrow" w="sm" len="lg"/>
          </a:ln>
        </p:spPr>
        <p:txBody>
          <a:bodyPr/>
          <a:lstStyle/>
          <a:p>
            <a:endParaRPr lang="en-US"/>
          </a:p>
        </p:txBody>
      </p:sp>
      <p:sp>
        <p:nvSpPr>
          <p:cNvPr id="81933" name="Rectangle 90"/>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sp>
        <p:nvSpPr>
          <p:cNvPr id="98399" name="PubCross"/>
          <p:cNvSpPr>
            <a:spLocks noEditPoints="1" noChangeArrowheads="1"/>
          </p:cNvSpPr>
          <p:nvPr/>
        </p:nvSpPr>
        <p:spPr bwMode="auto">
          <a:xfrm rot="-2678910">
            <a:off x="1517650" y="3429000"/>
            <a:ext cx="2265363" cy="2265363"/>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8371"/>
                                        </p:tgtEl>
                                        <p:attrNameLst>
                                          <p:attrName>style.visibility</p:attrName>
                                        </p:attrNameLst>
                                      </p:cBhvr>
                                      <p:to>
                                        <p:strVal val="visible"/>
                                      </p:to>
                                    </p:set>
                                    <p:animEffect transition="in" filter="wipe(down)">
                                      <p:cBhvr>
                                        <p:cTn id="17" dur="1000"/>
                                        <p:tgtEl>
                                          <p:spTgt spid="9837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8370"/>
                                        </p:tgtEl>
                                        <p:attrNameLst>
                                          <p:attrName>style.visibility</p:attrName>
                                        </p:attrNameLst>
                                      </p:cBhvr>
                                      <p:to>
                                        <p:strVal val="visible"/>
                                      </p:to>
                                    </p:set>
                                    <p:animEffect transition="in" filter="wipe(down)">
                                      <p:cBhvr>
                                        <p:cTn id="20" dur="1000"/>
                                        <p:tgtEl>
                                          <p:spTgt spid="9837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8372"/>
                                        </p:tgtEl>
                                        <p:attrNameLst>
                                          <p:attrName>style.visibility</p:attrName>
                                        </p:attrNameLst>
                                      </p:cBhvr>
                                      <p:to>
                                        <p:strVal val="visible"/>
                                      </p:to>
                                    </p:set>
                                    <p:animEffect transition="in" filter="fade">
                                      <p:cBhvr>
                                        <p:cTn id="24" dur="1000"/>
                                        <p:tgtEl>
                                          <p:spTgt spid="9837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98339"/>
                                        </p:tgtEl>
                                        <p:attrNameLst>
                                          <p:attrName>style.visibility</p:attrName>
                                        </p:attrNameLst>
                                      </p:cBhvr>
                                      <p:to>
                                        <p:strVal val="visible"/>
                                      </p:to>
                                    </p:set>
                                    <p:animEffect transition="in" filter="fade">
                                      <p:cBhvr>
                                        <p:cTn id="28" dur="1000"/>
                                        <p:tgtEl>
                                          <p:spTgt spid="98339"/>
                                        </p:tgtEl>
                                      </p:cBhvr>
                                    </p:animEffect>
                                    <p:anim calcmode="lin" valueType="num">
                                      <p:cBhvr>
                                        <p:cTn id="29" dur="1000" fill="hold"/>
                                        <p:tgtEl>
                                          <p:spTgt spid="98339"/>
                                        </p:tgtEl>
                                        <p:attrNameLst>
                                          <p:attrName>ppt_x</p:attrName>
                                        </p:attrNameLst>
                                      </p:cBhvr>
                                      <p:tavLst>
                                        <p:tav tm="0">
                                          <p:val>
                                            <p:strVal val="#ppt_x"/>
                                          </p:val>
                                        </p:tav>
                                        <p:tav tm="100000">
                                          <p:val>
                                            <p:strVal val="#ppt_x"/>
                                          </p:val>
                                        </p:tav>
                                      </p:tavLst>
                                    </p:anim>
                                    <p:anim calcmode="lin" valueType="num">
                                      <p:cBhvr>
                                        <p:cTn id="30" dur="1000" fill="hold"/>
                                        <p:tgtEl>
                                          <p:spTgt spid="983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8388"/>
                                        </p:tgtEl>
                                        <p:attrNameLst>
                                          <p:attrName>style.visibility</p:attrName>
                                        </p:attrNameLst>
                                      </p:cBhvr>
                                      <p:to>
                                        <p:strVal val="visible"/>
                                      </p:to>
                                    </p:set>
                                    <p:animEffect transition="in" filter="wipe(up)">
                                      <p:cBhvr>
                                        <p:cTn id="40" dur="1000"/>
                                        <p:tgtEl>
                                          <p:spTgt spid="9838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8389"/>
                                        </p:tgtEl>
                                        <p:attrNameLst>
                                          <p:attrName>style.visibility</p:attrName>
                                        </p:attrNameLst>
                                      </p:cBhvr>
                                      <p:to>
                                        <p:strVal val="visible"/>
                                      </p:to>
                                    </p:set>
                                    <p:animEffect transition="in" filter="wipe(up)">
                                      <p:cBhvr>
                                        <p:cTn id="43" dur="1000"/>
                                        <p:tgtEl>
                                          <p:spTgt spid="9838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98390"/>
                                        </p:tgtEl>
                                        <p:attrNameLst>
                                          <p:attrName>style.visibility</p:attrName>
                                        </p:attrNameLst>
                                      </p:cBhvr>
                                      <p:to>
                                        <p:strVal val="visible"/>
                                      </p:to>
                                    </p:set>
                                    <p:animEffect transition="in" filter="fade">
                                      <p:cBhvr>
                                        <p:cTn id="47" dur="1000"/>
                                        <p:tgtEl>
                                          <p:spTgt spid="98390"/>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98340"/>
                                        </p:tgtEl>
                                        <p:attrNameLst>
                                          <p:attrName>style.visibility</p:attrName>
                                        </p:attrNameLst>
                                      </p:cBhvr>
                                      <p:to>
                                        <p:strVal val="visible"/>
                                      </p:to>
                                    </p:set>
                                    <p:animEffect transition="in" filter="fade">
                                      <p:cBhvr>
                                        <p:cTn id="52" dur="1000"/>
                                        <p:tgtEl>
                                          <p:spTgt spid="98340"/>
                                        </p:tgtEl>
                                      </p:cBhvr>
                                    </p:animEffect>
                                    <p:anim calcmode="lin" valueType="num">
                                      <p:cBhvr>
                                        <p:cTn id="53" dur="1000" fill="hold"/>
                                        <p:tgtEl>
                                          <p:spTgt spid="98340"/>
                                        </p:tgtEl>
                                        <p:attrNameLst>
                                          <p:attrName>ppt_x</p:attrName>
                                        </p:attrNameLst>
                                      </p:cBhvr>
                                      <p:tavLst>
                                        <p:tav tm="0">
                                          <p:val>
                                            <p:strVal val="#ppt_x"/>
                                          </p:val>
                                        </p:tav>
                                        <p:tav tm="100000">
                                          <p:val>
                                            <p:strVal val="#ppt_x"/>
                                          </p:val>
                                        </p:tav>
                                      </p:tavLst>
                                    </p:anim>
                                    <p:anim calcmode="lin" valueType="num">
                                      <p:cBhvr>
                                        <p:cTn id="54" dur="1000" fill="hold"/>
                                        <p:tgtEl>
                                          <p:spTgt spid="9834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nodeType="clickEffect">
                                  <p:stCondLst>
                                    <p:cond delay="0"/>
                                  </p:stCondLst>
                                  <p:childTnLst>
                                    <p:set>
                                      <p:cBhvr>
                                        <p:cTn id="58" dur="1" fill="hold">
                                          <p:stCondLst>
                                            <p:cond delay="0"/>
                                          </p:stCondLst>
                                        </p:cTn>
                                        <p:tgtEl>
                                          <p:spTgt spid="98399"/>
                                        </p:tgtEl>
                                        <p:attrNameLst>
                                          <p:attrName>style.visibility</p:attrName>
                                        </p:attrNameLst>
                                      </p:cBhvr>
                                      <p:to>
                                        <p:strVal val="visible"/>
                                      </p:to>
                                    </p:set>
                                    <p:animScale>
                                      <p:cBhvr>
                                        <p:cTn id="59" dur="2000" decel="50000" fill="hold">
                                          <p:stCondLst>
                                            <p:cond delay="0"/>
                                          </p:stCondLst>
                                        </p:cTn>
                                        <p:tgtEl>
                                          <p:spTgt spid="983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000" decel="50000" fill="hold">
                                          <p:stCondLst>
                                            <p:cond delay="0"/>
                                          </p:stCondLst>
                                        </p:cTn>
                                        <p:tgtEl>
                                          <p:spTgt spid="98399"/>
                                        </p:tgtEl>
                                        <p:attrNameLst>
                                          <p:attrName>ppt_x</p:attrName>
                                          <p:attrName>ppt_y</p:attrName>
                                        </p:attrNameLst>
                                      </p:cBhvr>
                                    </p:animMotion>
                                    <p:animEffect transition="in" filter="fade">
                                      <p:cBhvr>
                                        <p:cTn id="61" dur="2000"/>
                                        <p:tgtEl>
                                          <p:spTgt spid="98399"/>
                                        </p:tgtEl>
                                      </p:cBhvr>
                                    </p:animEffect>
                                  </p:childTnLst>
                                </p:cTn>
                              </p:par>
                            </p:childTnLst>
                          </p:cTn>
                        </p:par>
                        <p:par>
                          <p:cTn id="62" fill="hold">
                            <p:stCondLst>
                              <p:cond delay="2000"/>
                            </p:stCondLst>
                            <p:childTnLst>
                              <p:par>
                                <p:cTn id="63" presetID="35" presetClass="emph" presetSubtype="0" repeatCount="3000" fill="hold" nodeType="afterEffect">
                                  <p:stCondLst>
                                    <p:cond delay="0"/>
                                  </p:stCondLst>
                                  <p:childTnLst>
                                    <p:anim calcmode="discrete" valueType="str">
                                      <p:cBhvr>
                                        <p:cTn id="64" dur="1000" fill="hold"/>
                                        <p:tgtEl>
                                          <p:spTgt spid="9839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9" grpId="0"/>
      <p:bldP spid="98340" grpId="0"/>
      <p:bldP spid="98370" grpId="0" animBg="1"/>
      <p:bldP spid="98371" grpId="0" animBg="1"/>
      <p:bldP spid="98372" grpId="0" animBg="1"/>
      <p:bldP spid="98388" grpId="0" animBg="1"/>
      <p:bldP spid="98389" grpId="0" animBg="1"/>
      <p:bldP spid="9839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415925" y="2706688"/>
            <a:ext cx="1241425"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POOR</a:t>
            </a:r>
            <a:endParaRPr lang="th-TH" sz="2800" b="1">
              <a:solidFill>
                <a:srgbClr val="FF3300"/>
              </a:solidFill>
              <a:latin typeface="Arial" charset="0"/>
            </a:endParaRPr>
          </a:p>
        </p:txBody>
      </p:sp>
      <p:sp>
        <p:nvSpPr>
          <p:cNvPr id="99333" name="Text Box 5"/>
          <p:cNvSpPr txBox="1">
            <a:spLocks noChangeArrowheads="1"/>
          </p:cNvSpPr>
          <p:nvPr/>
        </p:nvSpPr>
        <p:spPr bwMode="auto">
          <a:xfrm>
            <a:off x="4721225" y="2706688"/>
            <a:ext cx="1281113" cy="523875"/>
          </a:xfrm>
          <a:prstGeom prst="rect">
            <a:avLst/>
          </a:prstGeom>
          <a:noFill/>
          <a:ln w="9525">
            <a:noFill/>
            <a:miter lim="800000"/>
            <a:headEnd/>
            <a:tailEnd/>
          </a:ln>
        </p:spPr>
        <p:txBody>
          <a:bodyPr wrap="none">
            <a:spAutoFit/>
          </a:bodyPr>
          <a:lstStyle/>
          <a:p>
            <a:r>
              <a:rPr lang="en-US" sz="2800" b="1">
                <a:solidFill>
                  <a:schemeClr val="accent2"/>
                </a:solidFill>
                <a:latin typeface="Arial" charset="0"/>
              </a:rPr>
              <a:t>GOOD</a:t>
            </a:r>
            <a:endParaRPr lang="th-TH" sz="2800" b="1">
              <a:solidFill>
                <a:schemeClr val="accent2"/>
              </a:solidFill>
              <a:latin typeface="Arial" charset="0"/>
            </a:endParaRPr>
          </a:p>
        </p:txBody>
      </p:sp>
      <p:grpSp>
        <p:nvGrpSpPr>
          <p:cNvPr id="2" name="Group 55"/>
          <p:cNvGrpSpPr>
            <a:grpSpLocks/>
          </p:cNvGrpSpPr>
          <p:nvPr/>
        </p:nvGrpSpPr>
        <p:grpSpPr bwMode="auto">
          <a:xfrm>
            <a:off x="225425" y="917575"/>
            <a:ext cx="8601075" cy="1281113"/>
            <a:chOff x="142" y="641"/>
            <a:chExt cx="5418" cy="807"/>
          </a:xfrm>
        </p:grpSpPr>
        <p:sp>
          <p:nvSpPr>
            <p:cNvPr id="82978" name="Rectangle 2"/>
            <p:cNvSpPr>
              <a:spLocks noChangeArrowheads="1"/>
            </p:cNvSpPr>
            <p:nvPr/>
          </p:nvSpPr>
          <p:spPr bwMode="auto">
            <a:xfrm>
              <a:off x="184" y="656"/>
              <a:ext cx="5376" cy="792"/>
            </a:xfrm>
            <a:prstGeom prst="rect">
              <a:avLst/>
            </a:prstGeom>
            <a:solidFill>
              <a:srgbClr val="00FF99"/>
            </a:solidFill>
            <a:ln w="12700">
              <a:noFill/>
              <a:miter lim="800000"/>
              <a:headEnd/>
              <a:tailEnd/>
            </a:ln>
          </p:spPr>
          <p:txBody>
            <a:bodyPr wrap="none" anchor="ctr"/>
            <a:lstStyle/>
            <a:p>
              <a:endParaRPr lang="en-US" sz="2800"/>
            </a:p>
          </p:txBody>
        </p:sp>
        <p:sp>
          <p:nvSpPr>
            <p:cNvPr id="82979" name="Text Box 6"/>
            <p:cNvSpPr txBox="1">
              <a:spLocks noChangeArrowheads="1"/>
            </p:cNvSpPr>
            <p:nvPr/>
          </p:nvSpPr>
          <p:spPr bwMode="auto">
            <a:xfrm>
              <a:off x="142" y="641"/>
              <a:ext cx="5407" cy="727"/>
            </a:xfrm>
            <a:prstGeom prst="rect">
              <a:avLst/>
            </a:prstGeom>
            <a:noFill/>
            <a:ln w="9525">
              <a:noFill/>
              <a:miter lim="800000"/>
              <a:headEnd/>
              <a:tailEnd/>
            </a:ln>
          </p:spPr>
          <p:txBody>
            <a:bodyPr>
              <a:spAutoFit/>
            </a:bodyPr>
            <a:lstStyle/>
            <a:p>
              <a:pPr>
                <a:lnSpc>
                  <a:spcPct val="130000"/>
                </a:lnSpc>
              </a:pPr>
              <a:r>
                <a:rPr lang="en-US" sz="2800">
                  <a:solidFill>
                    <a:srgbClr val="000000"/>
                  </a:solidFill>
                  <a:latin typeface="Arial" charset="0"/>
                  <a:cs typeface="Arial" charset="0"/>
                </a:rPr>
                <a:t>  6. Place dimensions </a:t>
              </a:r>
              <a:r>
                <a:rPr lang="en-US" sz="2800" b="1">
                  <a:solidFill>
                    <a:schemeClr val="accent2"/>
                  </a:solidFill>
                  <a:latin typeface="Arial" charset="0"/>
                  <a:cs typeface="Arial" charset="0"/>
                </a:rPr>
                <a:t>outside</a:t>
              </a:r>
              <a:r>
                <a:rPr lang="en-US" sz="2800">
                  <a:solidFill>
                    <a:srgbClr val="000000"/>
                  </a:solidFill>
                  <a:latin typeface="Arial" charset="0"/>
                  <a:cs typeface="Arial" charset="0"/>
                </a:rPr>
                <a:t> the view, unless </a:t>
              </a:r>
              <a:br>
                <a:rPr lang="en-US" sz="2800">
                  <a:solidFill>
                    <a:srgbClr val="000000"/>
                  </a:solidFill>
                  <a:latin typeface="Arial" charset="0"/>
                  <a:cs typeface="Arial" charset="0"/>
                </a:rPr>
              </a:br>
              <a:r>
                <a:rPr lang="en-US" sz="2800">
                  <a:solidFill>
                    <a:srgbClr val="000000"/>
                  </a:solidFill>
                  <a:latin typeface="Arial" charset="0"/>
                  <a:cs typeface="Arial" charset="0"/>
                </a:rPr>
                <a:t>      placing them inside improve the clarity. </a:t>
              </a:r>
            </a:p>
          </p:txBody>
        </p:sp>
      </p:grpSp>
      <p:grpSp>
        <p:nvGrpSpPr>
          <p:cNvPr id="3" name="Group 56"/>
          <p:cNvGrpSpPr>
            <a:grpSpLocks/>
          </p:cNvGrpSpPr>
          <p:nvPr/>
        </p:nvGrpSpPr>
        <p:grpSpPr bwMode="auto">
          <a:xfrm>
            <a:off x="947738" y="3740150"/>
            <a:ext cx="2733675" cy="2424113"/>
            <a:chOff x="597" y="2356"/>
            <a:chExt cx="1722" cy="1527"/>
          </a:xfrm>
        </p:grpSpPr>
        <p:sp>
          <p:nvSpPr>
            <p:cNvPr id="82970" name="Freeform 21"/>
            <p:cNvSpPr>
              <a:spLocks/>
            </p:cNvSpPr>
            <p:nvPr/>
          </p:nvSpPr>
          <p:spPr bwMode="auto">
            <a:xfrm flipH="1">
              <a:off x="597" y="2356"/>
              <a:ext cx="1722" cy="1527"/>
            </a:xfrm>
            <a:custGeom>
              <a:avLst/>
              <a:gdLst>
                <a:gd name="T0" fmla="*/ 3 w 1722"/>
                <a:gd name="T1" fmla="*/ 0 h 1527"/>
                <a:gd name="T2" fmla="*/ 327 w 1722"/>
                <a:gd name="T3" fmla="*/ 0 h 1527"/>
                <a:gd name="T4" fmla="*/ 327 w 1722"/>
                <a:gd name="T5" fmla="*/ 423 h 1527"/>
                <a:gd name="T6" fmla="*/ 621 w 1722"/>
                <a:gd name="T7" fmla="*/ 423 h 1527"/>
                <a:gd name="T8" fmla="*/ 621 w 1722"/>
                <a:gd name="T9" fmla="*/ 0 h 1527"/>
                <a:gd name="T10" fmla="*/ 1722 w 1722"/>
                <a:gd name="T11" fmla="*/ 0 h 1527"/>
                <a:gd name="T12" fmla="*/ 1722 w 1722"/>
                <a:gd name="T13" fmla="*/ 804 h 1527"/>
                <a:gd name="T14" fmla="*/ 846 w 1722"/>
                <a:gd name="T15" fmla="*/ 1527 h 1527"/>
                <a:gd name="T16" fmla="*/ 0 w 1722"/>
                <a:gd name="T17" fmla="*/ 1527 h 1527"/>
                <a:gd name="T18" fmla="*/ 3 w 1722"/>
                <a:gd name="T19" fmla="*/ 0 h 15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2"/>
                <a:gd name="T31" fmla="*/ 0 h 1527"/>
                <a:gd name="T32" fmla="*/ 1722 w 1722"/>
                <a:gd name="T33" fmla="*/ 1527 h 15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2" h="1527">
                  <a:moveTo>
                    <a:pt x="3" y="0"/>
                  </a:moveTo>
                  <a:lnTo>
                    <a:pt x="327" y="0"/>
                  </a:lnTo>
                  <a:lnTo>
                    <a:pt x="327" y="423"/>
                  </a:lnTo>
                  <a:lnTo>
                    <a:pt x="621" y="423"/>
                  </a:lnTo>
                  <a:lnTo>
                    <a:pt x="621" y="0"/>
                  </a:lnTo>
                  <a:lnTo>
                    <a:pt x="1722" y="0"/>
                  </a:lnTo>
                  <a:lnTo>
                    <a:pt x="1722" y="804"/>
                  </a:lnTo>
                  <a:lnTo>
                    <a:pt x="846" y="1527"/>
                  </a:lnTo>
                  <a:lnTo>
                    <a:pt x="0" y="1527"/>
                  </a:lnTo>
                  <a:lnTo>
                    <a:pt x="3" y="0"/>
                  </a:lnTo>
                  <a:close/>
                </a:path>
              </a:pathLst>
            </a:custGeom>
            <a:solidFill>
              <a:schemeClr val="tx1"/>
            </a:solidFill>
            <a:ln w="38100">
              <a:solidFill>
                <a:srgbClr val="000000"/>
              </a:solidFill>
              <a:round/>
              <a:headEnd/>
              <a:tailEnd/>
            </a:ln>
          </p:spPr>
          <p:txBody>
            <a:bodyPr/>
            <a:lstStyle/>
            <a:p>
              <a:endParaRPr lang="en-US"/>
            </a:p>
          </p:txBody>
        </p:sp>
        <p:sp>
          <p:nvSpPr>
            <p:cNvPr id="82971" name="Oval 22"/>
            <p:cNvSpPr>
              <a:spLocks noChangeArrowheads="1"/>
            </p:cNvSpPr>
            <p:nvPr/>
          </p:nvSpPr>
          <p:spPr bwMode="auto">
            <a:xfrm>
              <a:off x="1064" y="2848"/>
              <a:ext cx="400" cy="400"/>
            </a:xfrm>
            <a:prstGeom prst="ellipse">
              <a:avLst/>
            </a:prstGeom>
            <a:solidFill>
              <a:schemeClr val="bg1"/>
            </a:solidFill>
            <a:ln w="38100">
              <a:solidFill>
                <a:srgbClr val="000000"/>
              </a:solidFill>
              <a:round/>
              <a:headEnd/>
              <a:tailEnd/>
            </a:ln>
          </p:spPr>
          <p:txBody>
            <a:bodyPr wrap="none" anchor="ctr"/>
            <a:lstStyle/>
            <a:p>
              <a:endParaRPr lang="en-US"/>
            </a:p>
          </p:txBody>
        </p:sp>
        <p:sp>
          <p:nvSpPr>
            <p:cNvPr id="82972" name="Line 23"/>
            <p:cNvSpPr>
              <a:spLocks noChangeShapeType="1"/>
            </p:cNvSpPr>
            <p:nvPr/>
          </p:nvSpPr>
          <p:spPr bwMode="auto">
            <a:xfrm>
              <a:off x="1268" y="3017"/>
              <a:ext cx="0" cy="63"/>
            </a:xfrm>
            <a:prstGeom prst="line">
              <a:avLst/>
            </a:prstGeom>
            <a:noFill/>
            <a:ln w="19050">
              <a:solidFill>
                <a:srgbClr val="000000"/>
              </a:solidFill>
              <a:round/>
              <a:headEnd/>
              <a:tailEnd/>
            </a:ln>
          </p:spPr>
          <p:txBody>
            <a:bodyPr/>
            <a:lstStyle/>
            <a:p>
              <a:endParaRPr lang="en-US"/>
            </a:p>
          </p:txBody>
        </p:sp>
        <p:sp>
          <p:nvSpPr>
            <p:cNvPr id="82973" name="Line 24"/>
            <p:cNvSpPr>
              <a:spLocks noChangeShapeType="1"/>
            </p:cNvSpPr>
            <p:nvPr/>
          </p:nvSpPr>
          <p:spPr bwMode="auto">
            <a:xfrm>
              <a:off x="1268" y="2727"/>
              <a:ext cx="0" cy="255"/>
            </a:xfrm>
            <a:prstGeom prst="line">
              <a:avLst/>
            </a:prstGeom>
            <a:noFill/>
            <a:ln w="19050">
              <a:solidFill>
                <a:srgbClr val="000000"/>
              </a:solidFill>
              <a:round/>
              <a:headEnd/>
              <a:tailEnd/>
            </a:ln>
          </p:spPr>
          <p:txBody>
            <a:bodyPr/>
            <a:lstStyle/>
            <a:p>
              <a:endParaRPr lang="en-US"/>
            </a:p>
          </p:txBody>
        </p:sp>
        <p:sp>
          <p:nvSpPr>
            <p:cNvPr id="82974" name="Line 25"/>
            <p:cNvSpPr>
              <a:spLocks noChangeShapeType="1"/>
            </p:cNvSpPr>
            <p:nvPr/>
          </p:nvSpPr>
          <p:spPr bwMode="auto">
            <a:xfrm flipH="1">
              <a:off x="1342" y="3050"/>
              <a:ext cx="252" cy="0"/>
            </a:xfrm>
            <a:prstGeom prst="line">
              <a:avLst/>
            </a:prstGeom>
            <a:noFill/>
            <a:ln w="19050">
              <a:solidFill>
                <a:srgbClr val="000000"/>
              </a:solidFill>
              <a:round/>
              <a:headEnd/>
              <a:tailEnd/>
            </a:ln>
          </p:spPr>
          <p:txBody>
            <a:bodyPr/>
            <a:lstStyle/>
            <a:p>
              <a:endParaRPr lang="en-US"/>
            </a:p>
          </p:txBody>
        </p:sp>
        <p:sp>
          <p:nvSpPr>
            <p:cNvPr id="82975" name="Line 26"/>
            <p:cNvSpPr>
              <a:spLocks noChangeShapeType="1"/>
            </p:cNvSpPr>
            <p:nvPr/>
          </p:nvSpPr>
          <p:spPr bwMode="auto">
            <a:xfrm rot="-5400000">
              <a:off x="1271" y="3017"/>
              <a:ext cx="0" cy="63"/>
            </a:xfrm>
            <a:prstGeom prst="line">
              <a:avLst/>
            </a:prstGeom>
            <a:noFill/>
            <a:ln w="19050">
              <a:solidFill>
                <a:srgbClr val="000000"/>
              </a:solidFill>
              <a:round/>
              <a:headEnd/>
              <a:tailEnd/>
            </a:ln>
          </p:spPr>
          <p:txBody>
            <a:bodyPr/>
            <a:lstStyle/>
            <a:p>
              <a:endParaRPr lang="en-US"/>
            </a:p>
          </p:txBody>
        </p:sp>
        <p:sp>
          <p:nvSpPr>
            <p:cNvPr id="82976" name="Line 27"/>
            <p:cNvSpPr>
              <a:spLocks noChangeShapeType="1"/>
            </p:cNvSpPr>
            <p:nvPr/>
          </p:nvSpPr>
          <p:spPr bwMode="auto">
            <a:xfrm>
              <a:off x="1268" y="3115"/>
              <a:ext cx="0" cy="255"/>
            </a:xfrm>
            <a:prstGeom prst="line">
              <a:avLst/>
            </a:prstGeom>
            <a:noFill/>
            <a:ln w="19050">
              <a:solidFill>
                <a:srgbClr val="000000"/>
              </a:solidFill>
              <a:round/>
              <a:headEnd/>
              <a:tailEnd/>
            </a:ln>
          </p:spPr>
          <p:txBody>
            <a:bodyPr/>
            <a:lstStyle/>
            <a:p>
              <a:endParaRPr lang="en-US"/>
            </a:p>
          </p:txBody>
        </p:sp>
        <p:sp>
          <p:nvSpPr>
            <p:cNvPr id="82977" name="Line 28"/>
            <p:cNvSpPr>
              <a:spLocks noChangeShapeType="1"/>
            </p:cNvSpPr>
            <p:nvPr/>
          </p:nvSpPr>
          <p:spPr bwMode="auto">
            <a:xfrm flipH="1">
              <a:off x="948" y="3050"/>
              <a:ext cx="252" cy="0"/>
            </a:xfrm>
            <a:prstGeom prst="line">
              <a:avLst/>
            </a:prstGeom>
            <a:noFill/>
            <a:ln w="19050">
              <a:solidFill>
                <a:srgbClr val="000000"/>
              </a:solidFill>
              <a:round/>
              <a:headEnd/>
              <a:tailEnd/>
            </a:ln>
          </p:spPr>
          <p:txBody>
            <a:bodyPr/>
            <a:lstStyle/>
            <a:p>
              <a:endParaRPr lang="en-US"/>
            </a:p>
          </p:txBody>
        </p:sp>
      </p:grpSp>
      <p:sp>
        <p:nvSpPr>
          <p:cNvPr id="99357" name="Line 29"/>
          <p:cNvSpPr>
            <a:spLocks noChangeShapeType="1"/>
          </p:cNvSpPr>
          <p:nvPr/>
        </p:nvSpPr>
        <p:spPr bwMode="auto">
          <a:xfrm>
            <a:off x="2165350" y="5094288"/>
            <a:ext cx="361950" cy="625475"/>
          </a:xfrm>
          <a:prstGeom prst="line">
            <a:avLst/>
          </a:prstGeom>
          <a:noFill/>
          <a:ln w="19050">
            <a:solidFill>
              <a:srgbClr val="000000"/>
            </a:solidFill>
            <a:round/>
            <a:headEnd type="arrow" w="sm" len="lg"/>
            <a:tailEnd/>
          </a:ln>
        </p:spPr>
        <p:txBody>
          <a:bodyPr/>
          <a:lstStyle/>
          <a:p>
            <a:endParaRPr lang="en-US"/>
          </a:p>
        </p:txBody>
      </p:sp>
      <p:sp>
        <p:nvSpPr>
          <p:cNvPr id="99358" name="Line 30"/>
          <p:cNvSpPr>
            <a:spLocks noChangeShapeType="1"/>
          </p:cNvSpPr>
          <p:nvPr/>
        </p:nvSpPr>
        <p:spPr bwMode="auto">
          <a:xfrm flipH="1">
            <a:off x="2524125" y="5711825"/>
            <a:ext cx="209550" cy="0"/>
          </a:xfrm>
          <a:prstGeom prst="line">
            <a:avLst/>
          </a:prstGeom>
          <a:noFill/>
          <a:ln w="19050">
            <a:solidFill>
              <a:srgbClr val="000000"/>
            </a:solidFill>
            <a:round/>
            <a:headEnd/>
            <a:tailEnd/>
          </a:ln>
        </p:spPr>
        <p:txBody>
          <a:bodyPr/>
          <a:lstStyle/>
          <a:p>
            <a:endParaRPr lang="en-US"/>
          </a:p>
        </p:txBody>
      </p:sp>
      <p:sp>
        <p:nvSpPr>
          <p:cNvPr id="99359" name="Line 31"/>
          <p:cNvSpPr>
            <a:spLocks noChangeShapeType="1"/>
          </p:cNvSpPr>
          <p:nvPr/>
        </p:nvSpPr>
        <p:spPr bwMode="auto">
          <a:xfrm>
            <a:off x="2693988" y="4475163"/>
            <a:ext cx="0" cy="495300"/>
          </a:xfrm>
          <a:prstGeom prst="line">
            <a:avLst/>
          </a:prstGeom>
          <a:noFill/>
          <a:ln w="19050">
            <a:solidFill>
              <a:srgbClr val="000000"/>
            </a:solidFill>
            <a:round/>
            <a:headEnd/>
            <a:tailEnd/>
          </a:ln>
        </p:spPr>
        <p:txBody>
          <a:bodyPr/>
          <a:lstStyle/>
          <a:p>
            <a:endParaRPr lang="en-US"/>
          </a:p>
        </p:txBody>
      </p:sp>
      <p:sp>
        <p:nvSpPr>
          <p:cNvPr id="99360" name="Line 32"/>
          <p:cNvSpPr>
            <a:spLocks noChangeShapeType="1"/>
          </p:cNvSpPr>
          <p:nvPr/>
        </p:nvSpPr>
        <p:spPr bwMode="auto">
          <a:xfrm>
            <a:off x="3160713" y="4475163"/>
            <a:ext cx="0" cy="490537"/>
          </a:xfrm>
          <a:prstGeom prst="line">
            <a:avLst/>
          </a:prstGeom>
          <a:noFill/>
          <a:ln w="19050">
            <a:solidFill>
              <a:srgbClr val="000000"/>
            </a:solidFill>
            <a:round/>
            <a:headEnd/>
            <a:tailEnd/>
          </a:ln>
        </p:spPr>
        <p:txBody>
          <a:bodyPr/>
          <a:lstStyle/>
          <a:p>
            <a:endParaRPr lang="en-US"/>
          </a:p>
        </p:txBody>
      </p:sp>
      <p:sp>
        <p:nvSpPr>
          <p:cNvPr id="99361" name="Line 33"/>
          <p:cNvSpPr>
            <a:spLocks noChangeShapeType="1"/>
          </p:cNvSpPr>
          <p:nvPr/>
        </p:nvSpPr>
        <p:spPr bwMode="auto">
          <a:xfrm flipH="1">
            <a:off x="2657475" y="4879975"/>
            <a:ext cx="533400" cy="0"/>
          </a:xfrm>
          <a:prstGeom prst="line">
            <a:avLst/>
          </a:prstGeom>
          <a:noFill/>
          <a:ln w="19050">
            <a:solidFill>
              <a:srgbClr val="000000"/>
            </a:solidFill>
            <a:round/>
            <a:headEnd type="arrow" w="sm" len="lg"/>
            <a:tailEnd type="arrow" w="sm" len="lg"/>
          </a:ln>
        </p:spPr>
        <p:txBody>
          <a:bodyPr/>
          <a:lstStyle/>
          <a:p>
            <a:endParaRPr lang="en-US"/>
          </a:p>
        </p:txBody>
      </p:sp>
      <p:grpSp>
        <p:nvGrpSpPr>
          <p:cNvPr id="4" name="Group 57"/>
          <p:cNvGrpSpPr>
            <a:grpSpLocks/>
          </p:cNvGrpSpPr>
          <p:nvPr/>
        </p:nvGrpSpPr>
        <p:grpSpPr bwMode="auto">
          <a:xfrm>
            <a:off x="5227638" y="3752850"/>
            <a:ext cx="2733675" cy="2424113"/>
            <a:chOff x="3293" y="2364"/>
            <a:chExt cx="1722" cy="1527"/>
          </a:xfrm>
        </p:grpSpPr>
        <p:sp>
          <p:nvSpPr>
            <p:cNvPr id="82962" name="Freeform 34"/>
            <p:cNvSpPr>
              <a:spLocks/>
            </p:cNvSpPr>
            <p:nvPr/>
          </p:nvSpPr>
          <p:spPr bwMode="auto">
            <a:xfrm flipH="1">
              <a:off x="3293" y="2364"/>
              <a:ext cx="1722" cy="1527"/>
            </a:xfrm>
            <a:custGeom>
              <a:avLst/>
              <a:gdLst>
                <a:gd name="T0" fmla="*/ 3 w 1722"/>
                <a:gd name="T1" fmla="*/ 0 h 1527"/>
                <a:gd name="T2" fmla="*/ 327 w 1722"/>
                <a:gd name="T3" fmla="*/ 0 h 1527"/>
                <a:gd name="T4" fmla="*/ 327 w 1722"/>
                <a:gd name="T5" fmla="*/ 423 h 1527"/>
                <a:gd name="T6" fmla="*/ 621 w 1722"/>
                <a:gd name="T7" fmla="*/ 423 h 1527"/>
                <a:gd name="T8" fmla="*/ 621 w 1722"/>
                <a:gd name="T9" fmla="*/ 0 h 1527"/>
                <a:gd name="T10" fmla="*/ 1722 w 1722"/>
                <a:gd name="T11" fmla="*/ 0 h 1527"/>
                <a:gd name="T12" fmla="*/ 1722 w 1722"/>
                <a:gd name="T13" fmla="*/ 804 h 1527"/>
                <a:gd name="T14" fmla="*/ 846 w 1722"/>
                <a:gd name="T15" fmla="*/ 1527 h 1527"/>
                <a:gd name="T16" fmla="*/ 0 w 1722"/>
                <a:gd name="T17" fmla="*/ 1527 h 1527"/>
                <a:gd name="T18" fmla="*/ 3 w 1722"/>
                <a:gd name="T19" fmla="*/ 0 h 15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2"/>
                <a:gd name="T31" fmla="*/ 0 h 1527"/>
                <a:gd name="T32" fmla="*/ 1722 w 1722"/>
                <a:gd name="T33" fmla="*/ 1527 h 15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2" h="1527">
                  <a:moveTo>
                    <a:pt x="3" y="0"/>
                  </a:moveTo>
                  <a:lnTo>
                    <a:pt x="327" y="0"/>
                  </a:lnTo>
                  <a:lnTo>
                    <a:pt x="327" y="423"/>
                  </a:lnTo>
                  <a:lnTo>
                    <a:pt x="621" y="423"/>
                  </a:lnTo>
                  <a:lnTo>
                    <a:pt x="621" y="0"/>
                  </a:lnTo>
                  <a:lnTo>
                    <a:pt x="1722" y="0"/>
                  </a:lnTo>
                  <a:lnTo>
                    <a:pt x="1722" y="804"/>
                  </a:lnTo>
                  <a:lnTo>
                    <a:pt x="846" y="1527"/>
                  </a:lnTo>
                  <a:lnTo>
                    <a:pt x="0" y="1527"/>
                  </a:lnTo>
                  <a:lnTo>
                    <a:pt x="3" y="0"/>
                  </a:lnTo>
                  <a:close/>
                </a:path>
              </a:pathLst>
            </a:custGeom>
            <a:solidFill>
              <a:srgbClr val="33CCFF"/>
            </a:solidFill>
            <a:ln w="38100">
              <a:solidFill>
                <a:srgbClr val="000000"/>
              </a:solidFill>
              <a:round/>
              <a:headEnd/>
              <a:tailEnd/>
            </a:ln>
          </p:spPr>
          <p:txBody>
            <a:bodyPr/>
            <a:lstStyle/>
            <a:p>
              <a:endParaRPr lang="en-US"/>
            </a:p>
          </p:txBody>
        </p:sp>
        <p:sp>
          <p:nvSpPr>
            <p:cNvPr id="82963" name="Oval 35"/>
            <p:cNvSpPr>
              <a:spLocks noChangeArrowheads="1"/>
            </p:cNvSpPr>
            <p:nvPr/>
          </p:nvSpPr>
          <p:spPr bwMode="auto">
            <a:xfrm>
              <a:off x="3760" y="2856"/>
              <a:ext cx="400" cy="400"/>
            </a:xfrm>
            <a:prstGeom prst="ellipse">
              <a:avLst/>
            </a:prstGeom>
            <a:solidFill>
              <a:schemeClr val="bg1"/>
            </a:solidFill>
            <a:ln w="38100">
              <a:solidFill>
                <a:srgbClr val="000000"/>
              </a:solidFill>
              <a:round/>
              <a:headEnd/>
              <a:tailEnd/>
            </a:ln>
          </p:spPr>
          <p:txBody>
            <a:bodyPr wrap="none" anchor="ctr"/>
            <a:lstStyle/>
            <a:p>
              <a:endParaRPr lang="en-US"/>
            </a:p>
          </p:txBody>
        </p:sp>
        <p:sp>
          <p:nvSpPr>
            <p:cNvPr id="82964" name="Line 36"/>
            <p:cNvSpPr>
              <a:spLocks noChangeShapeType="1"/>
            </p:cNvSpPr>
            <p:nvPr/>
          </p:nvSpPr>
          <p:spPr bwMode="auto">
            <a:xfrm>
              <a:off x="3967" y="3025"/>
              <a:ext cx="0" cy="63"/>
            </a:xfrm>
            <a:prstGeom prst="line">
              <a:avLst/>
            </a:prstGeom>
            <a:noFill/>
            <a:ln w="19050">
              <a:solidFill>
                <a:srgbClr val="000000"/>
              </a:solidFill>
              <a:round/>
              <a:headEnd/>
              <a:tailEnd/>
            </a:ln>
          </p:spPr>
          <p:txBody>
            <a:bodyPr/>
            <a:lstStyle/>
            <a:p>
              <a:endParaRPr lang="en-US"/>
            </a:p>
          </p:txBody>
        </p:sp>
        <p:sp>
          <p:nvSpPr>
            <p:cNvPr id="82965" name="Line 37"/>
            <p:cNvSpPr>
              <a:spLocks noChangeShapeType="1"/>
            </p:cNvSpPr>
            <p:nvPr/>
          </p:nvSpPr>
          <p:spPr bwMode="auto">
            <a:xfrm>
              <a:off x="3967" y="2735"/>
              <a:ext cx="0" cy="255"/>
            </a:xfrm>
            <a:prstGeom prst="line">
              <a:avLst/>
            </a:prstGeom>
            <a:noFill/>
            <a:ln w="19050">
              <a:solidFill>
                <a:srgbClr val="000000"/>
              </a:solidFill>
              <a:round/>
              <a:headEnd/>
              <a:tailEnd/>
            </a:ln>
          </p:spPr>
          <p:txBody>
            <a:bodyPr/>
            <a:lstStyle/>
            <a:p>
              <a:endParaRPr lang="en-US"/>
            </a:p>
          </p:txBody>
        </p:sp>
        <p:sp>
          <p:nvSpPr>
            <p:cNvPr id="82966" name="Line 38"/>
            <p:cNvSpPr>
              <a:spLocks noChangeShapeType="1"/>
            </p:cNvSpPr>
            <p:nvPr/>
          </p:nvSpPr>
          <p:spPr bwMode="auto">
            <a:xfrm flipH="1">
              <a:off x="4038" y="3058"/>
              <a:ext cx="252" cy="0"/>
            </a:xfrm>
            <a:prstGeom prst="line">
              <a:avLst/>
            </a:prstGeom>
            <a:noFill/>
            <a:ln w="19050">
              <a:solidFill>
                <a:srgbClr val="000000"/>
              </a:solidFill>
              <a:round/>
              <a:headEnd/>
              <a:tailEnd/>
            </a:ln>
          </p:spPr>
          <p:txBody>
            <a:bodyPr/>
            <a:lstStyle/>
            <a:p>
              <a:endParaRPr lang="en-US"/>
            </a:p>
          </p:txBody>
        </p:sp>
        <p:sp>
          <p:nvSpPr>
            <p:cNvPr id="82967" name="Line 39"/>
            <p:cNvSpPr>
              <a:spLocks noChangeShapeType="1"/>
            </p:cNvSpPr>
            <p:nvPr/>
          </p:nvSpPr>
          <p:spPr bwMode="auto">
            <a:xfrm rot="-5400000">
              <a:off x="3967" y="3025"/>
              <a:ext cx="0" cy="63"/>
            </a:xfrm>
            <a:prstGeom prst="line">
              <a:avLst/>
            </a:prstGeom>
            <a:noFill/>
            <a:ln w="19050">
              <a:solidFill>
                <a:srgbClr val="000000"/>
              </a:solidFill>
              <a:round/>
              <a:headEnd/>
              <a:tailEnd/>
            </a:ln>
          </p:spPr>
          <p:txBody>
            <a:bodyPr/>
            <a:lstStyle/>
            <a:p>
              <a:endParaRPr lang="en-US"/>
            </a:p>
          </p:txBody>
        </p:sp>
        <p:sp>
          <p:nvSpPr>
            <p:cNvPr id="82968" name="Line 40"/>
            <p:cNvSpPr>
              <a:spLocks noChangeShapeType="1"/>
            </p:cNvSpPr>
            <p:nvPr/>
          </p:nvSpPr>
          <p:spPr bwMode="auto">
            <a:xfrm>
              <a:off x="3967" y="3123"/>
              <a:ext cx="0" cy="255"/>
            </a:xfrm>
            <a:prstGeom prst="line">
              <a:avLst/>
            </a:prstGeom>
            <a:noFill/>
            <a:ln w="19050">
              <a:solidFill>
                <a:srgbClr val="000000"/>
              </a:solidFill>
              <a:round/>
              <a:headEnd/>
              <a:tailEnd/>
            </a:ln>
          </p:spPr>
          <p:txBody>
            <a:bodyPr/>
            <a:lstStyle/>
            <a:p>
              <a:endParaRPr lang="en-US"/>
            </a:p>
          </p:txBody>
        </p:sp>
        <p:sp>
          <p:nvSpPr>
            <p:cNvPr id="82969" name="Line 41"/>
            <p:cNvSpPr>
              <a:spLocks noChangeShapeType="1"/>
            </p:cNvSpPr>
            <p:nvPr/>
          </p:nvSpPr>
          <p:spPr bwMode="auto">
            <a:xfrm flipH="1">
              <a:off x="3644" y="3058"/>
              <a:ext cx="252" cy="0"/>
            </a:xfrm>
            <a:prstGeom prst="line">
              <a:avLst/>
            </a:prstGeom>
            <a:noFill/>
            <a:ln w="19050">
              <a:solidFill>
                <a:srgbClr val="000000"/>
              </a:solidFill>
              <a:round/>
              <a:headEnd/>
              <a:tailEnd/>
            </a:ln>
          </p:spPr>
          <p:txBody>
            <a:bodyPr/>
            <a:lstStyle/>
            <a:p>
              <a:endParaRPr lang="en-US"/>
            </a:p>
          </p:txBody>
        </p:sp>
      </p:grpSp>
      <p:sp>
        <p:nvSpPr>
          <p:cNvPr id="99370" name="Line 42"/>
          <p:cNvSpPr>
            <a:spLocks noChangeShapeType="1"/>
          </p:cNvSpPr>
          <p:nvPr/>
        </p:nvSpPr>
        <p:spPr bwMode="auto">
          <a:xfrm flipH="1">
            <a:off x="5591175" y="5094288"/>
            <a:ext cx="528638" cy="782637"/>
          </a:xfrm>
          <a:prstGeom prst="line">
            <a:avLst/>
          </a:prstGeom>
          <a:noFill/>
          <a:ln w="19050">
            <a:solidFill>
              <a:srgbClr val="000000"/>
            </a:solidFill>
            <a:round/>
            <a:headEnd type="arrow" w="sm" len="lg"/>
            <a:tailEnd/>
          </a:ln>
        </p:spPr>
        <p:txBody>
          <a:bodyPr/>
          <a:lstStyle/>
          <a:p>
            <a:endParaRPr lang="en-US"/>
          </a:p>
        </p:txBody>
      </p:sp>
      <p:sp>
        <p:nvSpPr>
          <p:cNvPr id="99371" name="Line 43"/>
          <p:cNvSpPr>
            <a:spLocks noChangeShapeType="1"/>
          </p:cNvSpPr>
          <p:nvPr/>
        </p:nvSpPr>
        <p:spPr bwMode="auto">
          <a:xfrm flipH="1">
            <a:off x="5384800" y="5872163"/>
            <a:ext cx="209550" cy="0"/>
          </a:xfrm>
          <a:prstGeom prst="line">
            <a:avLst/>
          </a:prstGeom>
          <a:noFill/>
          <a:ln w="19050">
            <a:solidFill>
              <a:srgbClr val="000000"/>
            </a:solidFill>
            <a:round/>
            <a:headEnd/>
            <a:tailEnd/>
          </a:ln>
        </p:spPr>
        <p:txBody>
          <a:bodyPr/>
          <a:lstStyle/>
          <a:p>
            <a:endParaRPr lang="en-US"/>
          </a:p>
        </p:txBody>
      </p:sp>
      <p:sp>
        <p:nvSpPr>
          <p:cNvPr id="99372" name="Line 44"/>
          <p:cNvSpPr>
            <a:spLocks noChangeShapeType="1"/>
          </p:cNvSpPr>
          <p:nvPr/>
        </p:nvSpPr>
        <p:spPr bwMode="auto">
          <a:xfrm>
            <a:off x="6973888" y="3197225"/>
            <a:ext cx="0" cy="495300"/>
          </a:xfrm>
          <a:prstGeom prst="line">
            <a:avLst/>
          </a:prstGeom>
          <a:noFill/>
          <a:ln w="19050">
            <a:solidFill>
              <a:srgbClr val="000000"/>
            </a:solidFill>
            <a:round/>
            <a:headEnd/>
            <a:tailEnd/>
          </a:ln>
        </p:spPr>
        <p:txBody>
          <a:bodyPr/>
          <a:lstStyle/>
          <a:p>
            <a:endParaRPr lang="en-US"/>
          </a:p>
        </p:txBody>
      </p:sp>
      <p:sp>
        <p:nvSpPr>
          <p:cNvPr id="99373" name="Line 45"/>
          <p:cNvSpPr>
            <a:spLocks noChangeShapeType="1"/>
          </p:cNvSpPr>
          <p:nvPr/>
        </p:nvSpPr>
        <p:spPr bwMode="auto">
          <a:xfrm>
            <a:off x="7440613" y="3197225"/>
            <a:ext cx="0" cy="490538"/>
          </a:xfrm>
          <a:prstGeom prst="line">
            <a:avLst/>
          </a:prstGeom>
          <a:noFill/>
          <a:ln w="19050">
            <a:solidFill>
              <a:srgbClr val="000000"/>
            </a:solidFill>
            <a:round/>
            <a:headEnd/>
            <a:tailEnd/>
          </a:ln>
        </p:spPr>
        <p:txBody>
          <a:bodyPr/>
          <a:lstStyle/>
          <a:p>
            <a:endParaRPr lang="en-US"/>
          </a:p>
        </p:txBody>
      </p:sp>
      <p:sp>
        <p:nvSpPr>
          <p:cNvPr id="99374" name="Line 46"/>
          <p:cNvSpPr>
            <a:spLocks noChangeShapeType="1"/>
          </p:cNvSpPr>
          <p:nvPr/>
        </p:nvSpPr>
        <p:spPr bwMode="auto">
          <a:xfrm flipH="1">
            <a:off x="6937375" y="3302000"/>
            <a:ext cx="533400" cy="0"/>
          </a:xfrm>
          <a:prstGeom prst="line">
            <a:avLst/>
          </a:prstGeom>
          <a:noFill/>
          <a:ln w="19050">
            <a:solidFill>
              <a:srgbClr val="000000"/>
            </a:solidFill>
            <a:round/>
            <a:headEnd type="arrow" w="sm" len="lg"/>
            <a:tailEnd type="arrow" w="sm" len="lg"/>
          </a:ln>
        </p:spPr>
        <p:txBody>
          <a:bodyPr/>
          <a:lstStyle/>
          <a:p>
            <a:endParaRPr lang="en-US"/>
          </a:p>
        </p:txBody>
      </p:sp>
      <p:sp>
        <p:nvSpPr>
          <p:cNvPr id="82961" name="Rectangle 54"/>
          <p:cNvSpPr>
            <a:spLocks noChangeArrowheads="1"/>
          </p:cNvSpPr>
          <p:nvPr/>
        </p:nvSpPr>
        <p:spPr bwMode="auto">
          <a:xfrm>
            <a:off x="685800" y="160338"/>
            <a:ext cx="7772400" cy="803275"/>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360"/>
                                        </p:tgtEl>
                                        <p:attrNameLst>
                                          <p:attrName>style.visibility</p:attrName>
                                        </p:attrNameLst>
                                      </p:cBhvr>
                                      <p:to>
                                        <p:strVal val="visible"/>
                                      </p:to>
                                    </p:set>
                                    <p:animEffect transition="in" filter="wipe(up)">
                                      <p:cBhvr>
                                        <p:cTn id="17" dur="500"/>
                                        <p:tgtEl>
                                          <p:spTgt spid="9936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9359"/>
                                        </p:tgtEl>
                                        <p:attrNameLst>
                                          <p:attrName>style.visibility</p:attrName>
                                        </p:attrNameLst>
                                      </p:cBhvr>
                                      <p:to>
                                        <p:strVal val="visible"/>
                                      </p:to>
                                    </p:set>
                                    <p:animEffect transition="in" filter="wipe(up)">
                                      <p:cBhvr>
                                        <p:cTn id="20" dur="500"/>
                                        <p:tgtEl>
                                          <p:spTgt spid="9935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9361"/>
                                        </p:tgtEl>
                                        <p:attrNameLst>
                                          <p:attrName>style.visibility</p:attrName>
                                        </p:attrNameLst>
                                      </p:cBhvr>
                                      <p:to>
                                        <p:strVal val="visible"/>
                                      </p:to>
                                    </p:set>
                                    <p:animEffect transition="in" filter="fade">
                                      <p:cBhvr>
                                        <p:cTn id="24" dur="1000"/>
                                        <p:tgtEl>
                                          <p:spTgt spid="993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9357"/>
                                        </p:tgtEl>
                                        <p:attrNameLst>
                                          <p:attrName>style.visibility</p:attrName>
                                        </p:attrNameLst>
                                      </p:cBhvr>
                                      <p:to>
                                        <p:strVal val="visible"/>
                                      </p:to>
                                    </p:set>
                                    <p:animEffect transition="in" filter="wipe(up)">
                                      <p:cBhvr>
                                        <p:cTn id="29" dur="1000"/>
                                        <p:tgtEl>
                                          <p:spTgt spid="9935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99358"/>
                                        </p:tgtEl>
                                        <p:attrNameLst>
                                          <p:attrName>style.visibility</p:attrName>
                                        </p:attrNameLst>
                                      </p:cBhvr>
                                      <p:to>
                                        <p:strVal val="visible"/>
                                      </p:to>
                                    </p:set>
                                    <p:animEffect transition="in" filter="wipe(left)">
                                      <p:cBhvr>
                                        <p:cTn id="33" dur="1000"/>
                                        <p:tgtEl>
                                          <p:spTgt spid="99358"/>
                                        </p:tgtEl>
                                      </p:cBhvr>
                                    </p:animEffect>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99332"/>
                                        </p:tgtEl>
                                        <p:attrNameLst>
                                          <p:attrName>style.visibility</p:attrName>
                                        </p:attrNameLst>
                                      </p:cBhvr>
                                      <p:to>
                                        <p:strVal val="visible"/>
                                      </p:to>
                                    </p:set>
                                    <p:animEffect transition="in" filter="fade">
                                      <p:cBhvr>
                                        <p:cTn id="37" dur="1000"/>
                                        <p:tgtEl>
                                          <p:spTgt spid="99332"/>
                                        </p:tgtEl>
                                      </p:cBhvr>
                                    </p:animEffect>
                                    <p:anim calcmode="lin" valueType="num">
                                      <p:cBhvr>
                                        <p:cTn id="38" dur="1000" fill="hold"/>
                                        <p:tgtEl>
                                          <p:spTgt spid="99332"/>
                                        </p:tgtEl>
                                        <p:attrNameLst>
                                          <p:attrName>ppt_x</p:attrName>
                                        </p:attrNameLst>
                                      </p:cBhvr>
                                      <p:tavLst>
                                        <p:tav tm="0">
                                          <p:val>
                                            <p:strVal val="#ppt_x"/>
                                          </p:val>
                                        </p:tav>
                                        <p:tav tm="100000">
                                          <p:val>
                                            <p:strVal val="#ppt_x"/>
                                          </p:val>
                                        </p:tav>
                                      </p:tavLst>
                                    </p:anim>
                                    <p:anim calcmode="lin" valueType="num">
                                      <p:cBhvr>
                                        <p:cTn id="39" dur="1000" fill="hold"/>
                                        <p:tgtEl>
                                          <p:spTgt spid="993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9373"/>
                                        </p:tgtEl>
                                        <p:attrNameLst>
                                          <p:attrName>style.visibility</p:attrName>
                                        </p:attrNameLst>
                                      </p:cBhvr>
                                      <p:to>
                                        <p:strVal val="visible"/>
                                      </p:to>
                                    </p:set>
                                    <p:animEffect transition="in" filter="wipe(down)">
                                      <p:cBhvr>
                                        <p:cTn id="49" dur="1000"/>
                                        <p:tgtEl>
                                          <p:spTgt spid="9937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9372"/>
                                        </p:tgtEl>
                                        <p:attrNameLst>
                                          <p:attrName>style.visibility</p:attrName>
                                        </p:attrNameLst>
                                      </p:cBhvr>
                                      <p:to>
                                        <p:strVal val="visible"/>
                                      </p:to>
                                    </p:set>
                                    <p:animEffect transition="in" filter="wipe(down)">
                                      <p:cBhvr>
                                        <p:cTn id="52" dur="1000"/>
                                        <p:tgtEl>
                                          <p:spTgt spid="99372"/>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99374"/>
                                        </p:tgtEl>
                                        <p:attrNameLst>
                                          <p:attrName>style.visibility</p:attrName>
                                        </p:attrNameLst>
                                      </p:cBhvr>
                                      <p:to>
                                        <p:strVal val="visible"/>
                                      </p:to>
                                    </p:set>
                                    <p:animEffect transition="in" filter="fade">
                                      <p:cBhvr>
                                        <p:cTn id="56" dur="1000"/>
                                        <p:tgtEl>
                                          <p:spTgt spid="9937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99370"/>
                                        </p:tgtEl>
                                        <p:attrNameLst>
                                          <p:attrName>style.visibility</p:attrName>
                                        </p:attrNameLst>
                                      </p:cBhvr>
                                      <p:to>
                                        <p:strVal val="visible"/>
                                      </p:to>
                                    </p:set>
                                    <p:animEffect transition="in" filter="wipe(up)">
                                      <p:cBhvr>
                                        <p:cTn id="61" dur="1000"/>
                                        <p:tgtEl>
                                          <p:spTgt spid="99370"/>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99371"/>
                                        </p:tgtEl>
                                        <p:attrNameLst>
                                          <p:attrName>style.visibility</p:attrName>
                                        </p:attrNameLst>
                                      </p:cBhvr>
                                      <p:to>
                                        <p:strVal val="visible"/>
                                      </p:to>
                                    </p:set>
                                    <p:animEffect transition="in" filter="wipe(right)">
                                      <p:cBhvr>
                                        <p:cTn id="65" dur="1000"/>
                                        <p:tgtEl>
                                          <p:spTgt spid="99371"/>
                                        </p:tgtEl>
                                      </p:cBhvr>
                                    </p:animEffect>
                                  </p:childTnLst>
                                </p:cTn>
                              </p:par>
                            </p:childTnLst>
                          </p:cTn>
                        </p:par>
                        <p:par>
                          <p:cTn id="66" fill="hold">
                            <p:stCondLst>
                              <p:cond delay="2000"/>
                            </p:stCondLst>
                            <p:childTnLst>
                              <p:par>
                                <p:cTn id="67" presetID="47" presetClass="entr" presetSubtype="0" fill="hold" grpId="0" nodeType="afterEffect">
                                  <p:stCondLst>
                                    <p:cond delay="0"/>
                                  </p:stCondLst>
                                  <p:childTnLst>
                                    <p:set>
                                      <p:cBhvr>
                                        <p:cTn id="68" dur="1" fill="hold">
                                          <p:stCondLst>
                                            <p:cond delay="0"/>
                                          </p:stCondLst>
                                        </p:cTn>
                                        <p:tgtEl>
                                          <p:spTgt spid="99333"/>
                                        </p:tgtEl>
                                        <p:attrNameLst>
                                          <p:attrName>style.visibility</p:attrName>
                                        </p:attrNameLst>
                                      </p:cBhvr>
                                      <p:to>
                                        <p:strVal val="visible"/>
                                      </p:to>
                                    </p:set>
                                    <p:animEffect transition="in" filter="fade">
                                      <p:cBhvr>
                                        <p:cTn id="69" dur="1000"/>
                                        <p:tgtEl>
                                          <p:spTgt spid="99333"/>
                                        </p:tgtEl>
                                      </p:cBhvr>
                                    </p:animEffect>
                                    <p:anim calcmode="lin" valueType="num">
                                      <p:cBhvr>
                                        <p:cTn id="70" dur="1000" fill="hold"/>
                                        <p:tgtEl>
                                          <p:spTgt spid="99333"/>
                                        </p:tgtEl>
                                        <p:attrNameLst>
                                          <p:attrName>ppt_x</p:attrName>
                                        </p:attrNameLst>
                                      </p:cBhvr>
                                      <p:tavLst>
                                        <p:tav tm="0">
                                          <p:val>
                                            <p:strVal val="#ppt_x"/>
                                          </p:val>
                                        </p:tav>
                                        <p:tav tm="100000">
                                          <p:val>
                                            <p:strVal val="#ppt_x"/>
                                          </p:val>
                                        </p:tav>
                                      </p:tavLst>
                                    </p:anim>
                                    <p:anim calcmode="lin" valueType="num">
                                      <p:cBhvr>
                                        <p:cTn id="71" dur="1000" fill="hold"/>
                                        <p:tgtEl>
                                          <p:spTgt spid="99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3" grpId="0"/>
      <p:bldP spid="99357" grpId="0" animBg="1"/>
      <p:bldP spid="99358" grpId="0" animBg="1"/>
      <p:bldP spid="99359" grpId="0" animBg="1"/>
      <p:bldP spid="99360" grpId="0" animBg="1"/>
      <p:bldP spid="99361" grpId="0" animBg="1"/>
      <p:bldP spid="99370" grpId="0" animBg="1"/>
      <p:bldP spid="99371" grpId="0" animBg="1"/>
      <p:bldP spid="99372" grpId="0" animBg="1"/>
      <p:bldP spid="99373" grpId="0" animBg="1"/>
      <p:bldP spid="9937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763588" y="2327275"/>
            <a:ext cx="2201862" cy="523875"/>
          </a:xfrm>
          <a:prstGeom prst="rect">
            <a:avLst/>
          </a:prstGeom>
          <a:noFill/>
          <a:ln w="9525">
            <a:noFill/>
            <a:miter lim="800000"/>
            <a:headEnd/>
            <a:tailEnd/>
          </a:ln>
        </p:spPr>
        <p:txBody>
          <a:bodyPr wrap="none">
            <a:spAutoFit/>
          </a:bodyPr>
          <a:lstStyle/>
          <a:p>
            <a:r>
              <a:rPr lang="en-US" sz="2800" b="1">
                <a:solidFill>
                  <a:srgbClr val="FF0000"/>
                </a:solidFill>
                <a:latin typeface="Arial" charset="0"/>
              </a:rPr>
              <a:t>JUST OK !!!</a:t>
            </a:r>
            <a:endParaRPr lang="th-TH" sz="2800" b="1">
              <a:solidFill>
                <a:srgbClr val="FF0000"/>
              </a:solidFill>
              <a:latin typeface="Arial" charset="0"/>
            </a:endParaRPr>
          </a:p>
        </p:txBody>
      </p:sp>
      <p:sp>
        <p:nvSpPr>
          <p:cNvPr id="100357" name="Text Box 5"/>
          <p:cNvSpPr txBox="1">
            <a:spLocks noChangeArrowheads="1"/>
          </p:cNvSpPr>
          <p:nvPr/>
        </p:nvSpPr>
        <p:spPr bwMode="auto">
          <a:xfrm>
            <a:off x="5068888" y="2312988"/>
            <a:ext cx="1620837" cy="523875"/>
          </a:xfrm>
          <a:prstGeom prst="rect">
            <a:avLst/>
          </a:prstGeom>
          <a:noFill/>
          <a:ln w="9525">
            <a:noFill/>
            <a:miter lim="800000"/>
            <a:headEnd/>
            <a:tailEnd/>
          </a:ln>
        </p:spPr>
        <p:txBody>
          <a:bodyPr wrap="none">
            <a:spAutoFit/>
          </a:bodyPr>
          <a:lstStyle/>
          <a:p>
            <a:r>
              <a:rPr lang="en-US" sz="2800" b="1">
                <a:solidFill>
                  <a:schemeClr val="accent2"/>
                </a:solidFill>
                <a:latin typeface="Arial" charset="0"/>
              </a:rPr>
              <a:t>BETTER</a:t>
            </a:r>
            <a:endParaRPr lang="th-TH" sz="2800" b="1">
              <a:solidFill>
                <a:schemeClr val="accent2"/>
              </a:solidFill>
              <a:latin typeface="Arial" charset="0"/>
            </a:endParaRPr>
          </a:p>
        </p:txBody>
      </p:sp>
      <p:grpSp>
        <p:nvGrpSpPr>
          <p:cNvPr id="2" name="Group 125"/>
          <p:cNvGrpSpPr>
            <a:grpSpLocks/>
          </p:cNvGrpSpPr>
          <p:nvPr/>
        </p:nvGrpSpPr>
        <p:grpSpPr bwMode="auto">
          <a:xfrm>
            <a:off x="1217613" y="3384550"/>
            <a:ext cx="2695575" cy="2274888"/>
            <a:chOff x="548" y="1907"/>
            <a:chExt cx="1698" cy="1433"/>
          </a:xfrm>
        </p:grpSpPr>
        <p:sp>
          <p:nvSpPr>
            <p:cNvPr id="84013" name="AutoShape 78"/>
            <p:cNvSpPr>
              <a:spLocks noChangeArrowheads="1"/>
            </p:cNvSpPr>
            <p:nvPr/>
          </p:nvSpPr>
          <p:spPr bwMode="auto">
            <a:xfrm>
              <a:off x="548" y="1907"/>
              <a:ext cx="1698" cy="1433"/>
            </a:xfrm>
            <a:prstGeom prst="roundRect">
              <a:avLst>
                <a:gd name="adj" fmla="val 16667"/>
              </a:avLst>
            </a:prstGeom>
            <a:solidFill>
              <a:srgbClr val="FFCC00"/>
            </a:solidFill>
            <a:ln w="28575">
              <a:solidFill>
                <a:srgbClr val="000000"/>
              </a:solidFill>
              <a:round/>
              <a:headEnd/>
              <a:tailEnd/>
            </a:ln>
          </p:spPr>
          <p:txBody>
            <a:bodyPr wrap="none" anchor="ctr"/>
            <a:lstStyle/>
            <a:p>
              <a:endParaRPr lang="en-US"/>
            </a:p>
          </p:txBody>
        </p:sp>
        <p:sp>
          <p:nvSpPr>
            <p:cNvPr id="84014" name="AutoShape 75"/>
            <p:cNvSpPr>
              <a:spLocks noChangeArrowheads="1"/>
            </p:cNvSpPr>
            <p:nvPr/>
          </p:nvSpPr>
          <p:spPr bwMode="auto">
            <a:xfrm>
              <a:off x="662" y="2014"/>
              <a:ext cx="1476" cy="1224"/>
            </a:xfrm>
            <a:prstGeom prst="roundRect">
              <a:avLst>
                <a:gd name="adj" fmla="val 16667"/>
              </a:avLst>
            </a:prstGeom>
            <a:solidFill>
              <a:srgbClr val="FFCC00"/>
            </a:solidFill>
            <a:ln w="28575">
              <a:solidFill>
                <a:srgbClr val="000000"/>
              </a:solidFill>
              <a:round/>
              <a:headEnd/>
              <a:tailEnd/>
            </a:ln>
          </p:spPr>
          <p:txBody>
            <a:bodyPr wrap="none" anchor="ctr"/>
            <a:lstStyle/>
            <a:p>
              <a:endParaRPr lang="en-US"/>
            </a:p>
          </p:txBody>
        </p:sp>
        <p:sp>
          <p:nvSpPr>
            <p:cNvPr id="84015" name="Oval 51"/>
            <p:cNvSpPr>
              <a:spLocks noChangeArrowheads="1"/>
            </p:cNvSpPr>
            <p:nvPr/>
          </p:nvSpPr>
          <p:spPr bwMode="auto">
            <a:xfrm>
              <a:off x="1133" y="2362"/>
              <a:ext cx="530" cy="530"/>
            </a:xfrm>
            <a:prstGeom prst="ellipse">
              <a:avLst/>
            </a:prstGeom>
            <a:solidFill>
              <a:srgbClr val="FFCC00"/>
            </a:solidFill>
            <a:ln w="38100">
              <a:solidFill>
                <a:srgbClr val="000000"/>
              </a:solidFill>
              <a:round/>
              <a:headEnd/>
              <a:tailEnd/>
            </a:ln>
          </p:spPr>
          <p:txBody>
            <a:bodyPr wrap="none" anchor="ctr"/>
            <a:lstStyle/>
            <a:p>
              <a:endParaRPr lang="en-US"/>
            </a:p>
          </p:txBody>
        </p:sp>
        <p:sp>
          <p:nvSpPr>
            <p:cNvPr id="84016" name="Oval 50"/>
            <p:cNvSpPr>
              <a:spLocks noChangeArrowheads="1"/>
            </p:cNvSpPr>
            <p:nvPr/>
          </p:nvSpPr>
          <p:spPr bwMode="auto">
            <a:xfrm>
              <a:off x="1211" y="2440"/>
              <a:ext cx="374" cy="374"/>
            </a:xfrm>
            <a:prstGeom prst="ellipse">
              <a:avLst/>
            </a:prstGeom>
            <a:solidFill>
              <a:srgbClr val="FFCC00"/>
            </a:solidFill>
            <a:ln w="38100">
              <a:solidFill>
                <a:srgbClr val="000000"/>
              </a:solidFill>
              <a:round/>
              <a:headEnd/>
              <a:tailEnd/>
            </a:ln>
          </p:spPr>
          <p:txBody>
            <a:bodyPr wrap="none" anchor="ctr"/>
            <a:lstStyle/>
            <a:p>
              <a:endParaRPr lang="en-US"/>
            </a:p>
          </p:txBody>
        </p:sp>
        <p:sp>
          <p:nvSpPr>
            <p:cNvPr id="84017" name="Oval 49"/>
            <p:cNvSpPr>
              <a:spLocks noChangeArrowheads="1"/>
            </p:cNvSpPr>
            <p:nvPr/>
          </p:nvSpPr>
          <p:spPr bwMode="auto">
            <a:xfrm>
              <a:off x="1286" y="2515"/>
              <a:ext cx="219" cy="219"/>
            </a:xfrm>
            <a:prstGeom prst="ellipse">
              <a:avLst/>
            </a:prstGeom>
            <a:solidFill>
              <a:schemeClr val="bg1"/>
            </a:solidFill>
            <a:ln w="38100">
              <a:solidFill>
                <a:srgbClr val="000000"/>
              </a:solidFill>
              <a:round/>
              <a:headEnd/>
              <a:tailEnd/>
            </a:ln>
          </p:spPr>
          <p:txBody>
            <a:bodyPr wrap="none" anchor="ctr"/>
            <a:lstStyle/>
            <a:p>
              <a:endParaRPr lang="en-US"/>
            </a:p>
          </p:txBody>
        </p:sp>
        <p:sp>
          <p:nvSpPr>
            <p:cNvPr id="84018" name="Line 79"/>
            <p:cNvSpPr>
              <a:spLocks noChangeShapeType="1"/>
            </p:cNvSpPr>
            <p:nvPr/>
          </p:nvSpPr>
          <p:spPr bwMode="auto">
            <a:xfrm>
              <a:off x="1396" y="2595"/>
              <a:ext cx="0" cy="63"/>
            </a:xfrm>
            <a:prstGeom prst="line">
              <a:avLst/>
            </a:prstGeom>
            <a:noFill/>
            <a:ln w="19050">
              <a:solidFill>
                <a:srgbClr val="000000"/>
              </a:solidFill>
              <a:round/>
              <a:headEnd/>
              <a:tailEnd/>
            </a:ln>
          </p:spPr>
          <p:txBody>
            <a:bodyPr/>
            <a:lstStyle/>
            <a:p>
              <a:endParaRPr lang="en-US"/>
            </a:p>
          </p:txBody>
        </p:sp>
        <p:sp>
          <p:nvSpPr>
            <p:cNvPr id="84019" name="Line 80"/>
            <p:cNvSpPr>
              <a:spLocks noChangeShapeType="1"/>
            </p:cNvSpPr>
            <p:nvPr/>
          </p:nvSpPr>
          <p:spPr bwMode="auto">
            <a:xfrm>
              <a:off x="1396" y="2305"/>
              <a:ext cx="0" cy="255"/>
            </a:xfrm>
            <a:prstGeom prst="line">
              <a:avLst/>
            </a:prstGeom>
            <a:noFill/>
            <a:ln w="19050">
              <a:solidFill>
                <a:srgbClr val="000000"/>
              </a:solidFill>
              <a:round/>
              <a:headEnd/>
              <a:tailEnd/>
            </a:ln>
          </p:spPr>
          <p:txBody>
            <a:bodyPr/>
            <a:lstStyle/>
            <a:p>
              <a:endParaRPr lang="en-US"/>
            </a:p>
          </p:txBody>
        </p:sp>
        <p:sp>
          <p:nvSpPr>
            <p:cNvPr id="84020" name="Line 81"/>
            <p:cNvSpPr>
              <a:spLocks noChangeShapeType="1"/>
            </p:cNvSpPr>
            <p:nvPr/>
          </p:nvSpPr>
          <p:spPr bwMode="auto">
            <a:xfrm flipH="1">
              <a:off x="1470" y="2628"/>
              <a:ext cx="252" cy="0"/>
            </a:xfrm>
            <a:prstGeom prst="line">
              <a:avLst/>
            </a:prstGeom>
            <a:noFill/>
            <a:ln w="19050">
              <a:solidFill>
                <a:srgbClr val="000000"/>
              </a:solidFill>
              <a:round/>
              <a:headEnd/>
              <a:tailEnd/>
            </a:ln>
          </p:spPr>
          <p:txBody>
            <a:bodyPr/>
            <a:lstStyle/>
            <a:p>
              <a:endParaRPr lang="en-US"/>
            </a:p>
          </p:txBody>
        </p:sp>
        <p:sp>
          <p:nvSpPr>
            <p:cNvPr id="84021" name="Line 82"/>
            <p:cNvSpPr>
              <a:spLocks noChangeShapeType="1"/>
            </p:cNvSpPr>
            <p:nvPr/>
          </p:nvSpPr>
          <p:spPr bwMode="auto">
            <a:xfrm rot="-5400000">
              <a:off x="1399" y="2595"/>
              <a:ext cx="0" cy="63"/>
            </a:xfrm>
            <a:prstGeom prst="line">
              <a:avLst/>
            </a:prstGeom>
            <a:noFill/>
            <a:ln w="19050">
              <a:solidFill>
                <a:srgbClr val="000000"/>
              </a:solidFill>
              <a:round/>
              <a:headEnd/>
              <a:tailEnd/>
            </a:ln>
          </p:spPr>
          <p:txBody>
            <a:bodyPr/>
            <a:lstStyle/>
            <a:p>
              <a:endParaRPr lang="en-US"/>
            </a:p>
          </p:txBody>
        </p:sp>
        <p:sp>
          <p:nvSpPr>
            <p:cNvPr id="84022" name="Line 83"/>
            <p:cNvSpPr>
              <a:spLocks noChangeShapeType="1"/>
            </p:cNvSpPr>
            <p:nvPr/>
          </p:nvSpPr>
          <p:spPr bwMode="auto">
            <a:xfrm>
              <a:off x="1396" y="2693"/>
              <a:ext cx="0" cy="255"/>
            </a:xfrm>
            <a:prstGeom prst="line">
              <a:avLst/>
            </a:prstGeom>
            <a:noFill/>
            <a:ln w="19050">
              <a:solidFill>
                <a:srgbClr val="000000"/>
              </a:solidFill>
              <a:round/>
              <a:headEnd/>
              <a:tailEnd/>
            </a:ln>
          </p:spPr>
          <p:txBody>
            <a:bodyPr/>
            <a:lstStyle/>
            <a:p>
              <a:endParaRPr lang="en-US"/>
            </a:p>
          </p:txBody>
        </p:sp>
        <p:sp>
          <p:nvSpPr>
            <p:cNvPr id="84023" name="Line 84"/>
            <p:cNvSpPr>
              <a:spLocks noChangeShapeType="1"/>
            </p:cNvSpPr>
            <p:nvPr/>
          </p:nvSpPr>
          <p:spPr bwMode="auto">
            <a:xfrm flipH="1">
              <a:off x="1076" y="2628"/>
              <a:ext cx="252" cy="0"/>
            </a:xfrm>
            <a:prstGeom prst="line">
              <a:avLst/>
            </a:prstGeom>
            <a:noFill/>
            <a:ln w="19050">
              <a:solidFill>
                <a:srgbClr val="000000"/>
              </a:solidFill>
              <a:round/>
              <a:headEnd/>
              <a:tailEnd/>
            </a:ln>
          </p:spPr>
          <p:txBody>
            <a:bodyPr/>
            <a:lstStyle/>
            <a:p>
              <a:endParaRPr lang="en-US"/>
            </a:p>
          </p:txBody>
        </p:sp>
      </p:grpSp>
      <p:grpSp>
        <p:nvGrpSpPr>
          <p:cNvPr id="3" name="Group 126"/>
          <p:cNvGrpSpPr>
            <a:grpSpLocks/>
          </p:cNvGrpSpPr>
          <p:nvPr/>
        </p:nvGrpSpPr>
        <p:grpSpPr bwMode="auto">
          <a:xfrm>
            <a:off x="5576888" y="3384550"/>
            <a:ext cx="2695575" cy="2274888"/>
            <a:chOff x="3294" y="1907"/>
            <a:chExt cx="1698" cy="1433"/>
          </a:xfrm>
        </p:grpSpPr>
        <p:sp>
          <p:nvSpPr>
            <p:cNvPr id="84002" name="AutoShape 85"/>
            <p:cNvSpPr>
              <a:spLocks noChangeArrowheads="1"/>
            </p:cNvSpPr>
            <p:nvPr/>
          </p:nvSpPr>
          <p:spPr bwMode="auto">
            <a:xfrm>
              <a:off x="3294" y="1907"/>
              <a:ext cx="1698" cy="1433"/>
            </a:xfrm>
            <a:prstGeom prst="roundRect">
              <a:avLst>
                <a:gd name="adj" fmla="val 16667"/>
              </a:avLst>
            </a:prstGeom>
            <a:solidFill>
              <a:srgbClr val="33CCFF"/>
            </a:solidFill>
            <a:ln w="28575">
              <a:solidFill>
                <a:srgbClr val="000000"/>
              </a:solidFill>
              <a:round/>
              <a:headEnd/>
              <a:tailEnd/>
            </a:ln>
          </p:spPr>
          <p:txBody>
            <a:bodyPr wrap="none" anchor="ctr"/>
            <a:lstStyle/>
            <a:p>
              <a:endParaRPr lang="en-US"/>
            </a:p>
          </p:txBody>
        </p:sp>
        <p:sp>
          <p:nvSpPr>
            <p:cNvPr id="84003" name="AutoShape 86"/>
            <p:cNvSpPr>
              <a:spLocks noChangeArrowheads="1"/>
            </p:cNvSpPr>
            <p:nvPr/>
          </p:nvSpPr>
          <p:spPr bwMode="auto">
            <a:xfrm>
              <a:off x="3408" y="2014"/>
              <a:ext cx="1476" cy="1224"/>
            </a:xfrm>
            <a:prstGeom prst="roundRect">
              <a:avLst>
                <a:gd name="adj" fmla="val 16667"/>
              </a:avLst>
            </a:prstGeom>
            <a:solidFill>
              <a:srgbClr val="33CCFF"/>
            </a:solidFill>
            <a:ln w="28575">
              <a:solidFill>
                <a:srgbClr val="000000"/>
              </a:solidFill>
              <a:round/>
              <a:headEnd/>
              <a:tailEnd/>
            </a:ln>
          </p:spPr>
          <p:txBody>
            <a:bodyPr wrap="none" anchor="ctr"/>
            <a:lstStyle/>
            <a:p>
              <a:endParaRPr lang="en-US"/>
            </a:p>
          </p:txBody>
        </p:sp>
        <p:sp>
          <p:nvSpPr>
            <p:cNvPr id="84004" name="Oval 87"/>
            <p:cNvSpPr>
              <a:spLocks noChangeArrowheads="1"/>
            </p:cNvSpPr>
            <p:nvPr/>
          </p:nvSpPr>
          <p:spPr bwMode="auto">
            <a:xfrm>
              <a:off x="3879" y="2362"/>
              <a:ext cx="530" cy="530"/>
            </a:xfrm>
            <a:prstGeom prst="ellipse">
              <a:avLst/>
            </a:prstGeom>
            <a:solidFill>
              <a:srgbClr val="33CCFF"/>
            </a:solidFill>
            <a:ln w="38100">
              <a:solidFill>
                <a:srgbClr val="000000"/>
              </a:solidFill>
              <a:round/>
              <a:headEnd/>
              <a:tailEnd/>
            </a:ln>
          </p:spPr>
          <p:txBody>
            <a:bodyPr wrap="none" anchor="ctr"/>
            <a:lstStyle/>
            <a:p>
              <a:endParaRPr lang="en-US"/>
            </a:p>
          </p:txBody>
        </p:sp>
        <p:sp>
          <p:nvSpPr>
            <p:cNvPr id="84005" name="Oval 88"/>
            <p:cNvSpPr>
              <a:spLocks noChangeArrowheads="1"/>
            </p:cNvSpPr>
            <p:nvPr/>
          </p:nvSpPr>
          <p:spPr bwMode="auto">
            <a:xfrm>
              <a:off x="3957" y="2440"/>
              <a:ext cx="374" cy="374"/>
            </a:xfrm>
            <a:prstGeom prst="ellipse">
              <a:avLst/>
            </a:prstGeom>
            <a:solidFill>
              <a:srgbClr val="33CCFF"/>
            </a:solidFill>
            <a:ln w="38100">
              <a:solidFill>
                <a:srgbClr val="000000"/>
              </a:solidFill>
              <a:round/>
              <a:headEnd/>
              <a:tailEnd/>
            </a:ln>
          </p:spPr>
          <p:txBody>
            <a:bodyPr wrap="none" anchor="ctr"/>
            <a:lstStyle/>
            <a:p>
              <a:endParaRPr lang="en-US"/>
            </a:p>
          </p:txBody>
        </p:sp>
        <p:sp>
          <p:nvSpPr>
            <p:cNvPr id="84006" name="Oval 89"/>
            <p:cNvSpPr>
              <a:spLocks noChangeArrowheads="1"/>
            </p:cNvSpPr>
            <p:nvPr/>
          </p:nvSpPr>
          <p:spPr bwMode="auto">
            <a:xfrm>
              <a:off x="4032" y="2515"/>
              <a:ext cx="219" cy="219"/>
            </a:xfrm>
            <a:prstGeom prst="ellipse">
              <a:avLst/>
            </a:prstGeom>
            <a:solidFill>
              <a:schemeClr val="bg1"/>
            </a:solidFill>
            <a:ln w="38100">
              <a:solidFill>
                <a:srgbClr val="000000"/>
              </a:solidFill>
              <a:round/>
              <a:headEnd/>
              <a:tailEnd/>
            </a:ln>
          </p:spPr>
          <p:txBody>
            <a:bodyPr wrap="none" anchor="ctr"/>
            <a:lstStyle/>
            <a:p>
              <a:endParaRPr lang="en-US"/>
            </a:p>
          </p:txBody>
        </p:sp>
        <p:sp>
          <p:nvSpPr>
            <p:cNvPr id="84007" name="Line 90"/>
            <p:cNvSpPr>
              <a:spLocks noChangeShapeType="1"/>
            </p:cNvSpPr>
            <p:nvPr/>
          </p:nvSpPr>
          <p:spPr bwMode="auto">
            <a:xfrm>
              <a:off x="4145" y="2595"/>
              <a:ext cx="0" cy="63"/>
            </a:xfrm>
            <a:prstGeom prst="line">
              <a:avLst/>
            </a:prstGeom>
            <a:noFill/>
            <a:ln w="19050">
              <a:solidFill>
                <a:srgbClr val="000000"/>
              </a:solidFill>
              <a:round/>
              <a:headEnd/>
              <a:tailEnd/>
            </a:ln>
          </p:spPr>
          <p:txBody>
            <a:bodyPr/>
            <a:lstStyle/>
            <a:p>
              <a:endParaRPr lang="en-US"/>
            </a:p>
          </p:txBody>
        </p:sp>
        <p:sp>
          <p:nvSpPr>
            <p:cNvPr id="84008" name="Line 91"/>
            <p:cNvSpPr>
              <a:spLocks noChangeShapeType="1"/>
            </p:cNvSpPr>
            <p:nvPr/>
          </p:nvSpPr>
          <p:spPr bwMode="auto">
            <a:xfrm>
              <a:off x="4145" y="2305"/>
              <a:ext cx="0" cy="255"/>
            </a:xfrm>
            <a:prstGeom prst="line">
              <a:avLst/>
            </a:prstGeom>
            <a:noFill/>
            <a:ln w="19050">
              <a:solidFill>
                <a:srgbClr val="000000"/>
              </a:solidFill>
              <a:round/>
              <a:headEnd/>
              <a:tailEnd/>
            </a:ln>
          </p:spPr>
          <p:txBody>
            <a:bodyPr/>
            <a:lstStyle/>
            <a:p>
              <a:endParaRPr lang="en-US"/>
            </a:p>
          </p:txBody>
        </p:sp>
        <p:sp>
          <p:nvSpPr>
            <p:cNvPr id="84009" name="Line 92"/>
            <p:cNvSpPr>
              <a:spLocks noChangeShapeType="1"/>
            </p:cNvSpPr>
            <p:nvPr/>
          </p:nvSpPr>
          <p:spPr bwMode="auto">
            <a:xfrm flipH="1">
              <a:off x="4216" y="2628"/>
              <a:ext cx="252" cy="0"/>
            </a:xfrm>
            <a:prstGeom prst="line">
              <a:avLst/>
            </a:prstGeom>
            <a:noFill/>
            <a:ln w="19050">
              <a:solidFill>
                <a:srgbClr val="000000"/>
              </a:solidFill>
              <a:round/>
              <a:headEnd/>
              <a:tailEnd/>
            </a:ln>
          </p:spPr>
          <p:txBody>
            <a:bodyPr/>
            <a:lstStyle/>
            <a:p>
              <a:endParaRPr lang="en-US"/>
            </a:p>
          </p:txBody>
        </p:sp>
        <p:sp>
          <p:nvSpPr>
            <p:cNvPr id="84010" name="Line 93"/>
            <p:cNvSpPr>
              <a:spLocks noChangeShapeType="1"/>
            </p:cNvSpPr>
            <p:nvPr/>
          </p:nvSpPr>
          <p:spPr bwMode="auto">
            <a:xfrm rot="-5400000">
              <a:off x="4145" y="2595"/>
              <a:ext cx="0" cy="63"/>
            </a:xfrm>
            <a:prstGeom prst="line">
              <a:avLst/>
            </a:prstGeom>
            <a:noFill/>
            <a:ln w="19050">
              <a:solidFill>
                <a:srgbClr val="000000"/>
              </a:solidFill>
              <a:round/>
              <a:headEnd/>
              <a:tailEnd/>
            </a:ln>
          </p:spPr>
          <p:txBody>
            <a:bodyPr/>
            <a:lstStyle/>
            <a:p>
              <a:endParaRPr lang="en-US"/>
            </a:p>
          </p:txBody>
        </p:sp>
        <p:sp>
          <p:nvSpPr>
            <p:cNvPr id="84011" name="Line 94"/>
            <p:cNvSpPr>
              <a:spLocks noChangeShapeType="1"/>
            </p:cNvSpPr>
            <p:nvPr/>
          </p:nvSpPr>
          <p:spPr bwMode="auto">
            <a:xfrm>
              <a:off x="4145" y="2693"/>
              <a:ext cx="0" cy="255"/>
            </a:xfrm>
            <a:prstGeom prst="line">
              <a:avLst/>
            </a:prstGeom>
            <a:noFill/>
            <a:ln w="19050">
              <a:solidFill>
                <a:srgbClr val="000000"/>
              </a:solidFill>
              <a:round/>
              <a:headEnd/>
              <a:tailEnd/>
            </a:ln>
          </p:spPr>
          <p:txBody>
            <a:bodyPr/>
            <a:lstStyle/>
            <a:p>
              <a:endParaRPr lang="en-US"/>
            </a:p>
          </p:txBody>
        </p:sp>
        <p:sp>
          <p:nvSpPr>
            <p:cNvPr id="84012" name="Line 95"/>
            <p:cNvSpPr>
              <a:spLocks noChangeShapeType="1"/>
            </p:cNvSpPr>
            <p:nvPr/>
          </p:nvSpPr>
          <p:spPr bwMode="auto">
            <a:xfrm flipH="1">
              <a:off x="3822" y="2628"/>
              <a:ext cx="252" cy="0"/>
            </a:xfrm>
            <a:prstGeom prst="line">
              <a:avLst/>
            </a:prstGeom>
            <a:noFill/>
            <a:ln w="19050">
              <a:solidFill>
                <a:srgbClr val="000000"/>
              </a:solidFill>
              <a:round/>
              <a:headEnd/>
              <a:tailEnd/>
            </a:ln>
          </p:spPr>
          <p:txBody>
            <a:bodyPr/>
            <a:lstStyle/>
            <a:p>
              <a:endParaRPr lang="en-US"/>
            </a:p>
          </p:txBody>
        </p:sp>
      </p:grpSp>
      <p:sp>
        <p:nvSpPr>
          <p:cNvPr id="100448" name="Line 96"/>
          <p:cNvSpPr>
            <a:spLocks noChangeShapeType="1"/>
          </p:cNvSpPr>
          <p:nvPr/>
        </p:nvSpPr>
        <p:spPr bwMode="auto">
          <a:xfrm>
            <a:off x="2389188" y="4616450"/>
            <a:ext cx="0" cy="1485900"/>
          </a:xfrm>
          <a:prstGeom prst="line">
            <a:avLst/>
          </a:prstGeom>
          <a:noFill/>
          <a:ln w="19050">
            <a:solidFill>
              <a:srgbClr val="000000"/>
            </a:solidFill>
            <a:round/>
            <a:headEnd/>
            <a:tailEnd/>
          </a:ln>
        </p:spPr>
        <p:txBody>
          <a:bodyPr/>
          <a:lstStyle/>
          <a:p>
            <a:endParaRPr lang="en-US"/>
          </a:p>
        </p:txBody>
      </p:sp>
      <p:sp>
        <p:nvSpPr>
          <p:cNvPr id="100449" name="Line 97"/>
          <p:cNvSpPr>
            <a:spLocks noChangeShapeType="1"/>
          </p:cNvSpPr>
          <p:nvPr/>
        </p:nvSpPr>
        <p:spPr bwMode="auto">
          <a:xfrm>
            <a:off x="2736850" y="4616450"/>
            <a:ext cx="0" cy="1490663"/>
          </a:xfrm>
          <a:prstGeom prst="line">
            <a:avLst/>
          </a:prstGeom>
          <a:noFill/>
          <a:ln w="19050">
            <a:solidFill>
              <a:srgbClr val="000000"/>
            </a:solidFill>
            <a:round/>
            <a:headEnd/>
            <a:tailEnd/>
          </a:ln>
        </p:spPr>
        <p:txBody>
          <a:bodyPr/>
          <a:lstStyle/>
          <a:p>
            <a:endParaRPr lang="en-US"/>
          </a:p>
        </p:txBody>
      </p:sp>
      <p:sp>
        <p:nvSpPr>
          <p:cNvPr id="100450" name="Line 98"/>
          <p:cNvSpPr>
            <a:spLocks noChangeShapeType="1"/>
          </p:cNvSpPr>
          <p:nvPr/>
        </p:nvSpPr>
        <p:spPr bwMode="auto">
          <a:xfrm>
            <a:off x="2360613" y="6021388"/>
            <a:ext cx="409575" cy="0"/>
          </a:xfrm>
          <a:prstGeom prst="line">
            <a:avLst/>
          </a:prstGeom>
          <a:noFill/>
          <a:ln w="19050">
            <a:solidFill>
              <a:srgbClr val="000000"/>
            </a:solidFill>
            <a:round/>
            <a:headEnd type="arrow" w="sm" len="lg"/>
            <a:tailEnd type="arrow" w="sm" len="lg"/>
          </a:ln>
        </p:spPr>
        <p:txBody>
          <a:bodyPr/>
          <a:lstStyle/>
          <a:p>
            <a:endParaRPr lang="en-US"/>
          </a:p>
        </p:txBody>
      </p:sp>
      <p:sp>
        <p:nvSpPr>
          <p:cNvPr id="100451" name="Line 99"/>
          <p:cNvSpPr>
            <a:spLocks noChangeShapeType="1"/>
          </p:cNvSpPr>
          <p:nvPr/>
        </p:nvSpPr>
        <p:spPr bwMode="auto">
          <a:xfrm>
            <a:off x="2270125" y="4654550"/>
            <a:ext cx="0" cy="1690688"/>
          </a:xfrm>
          <a:prstGeom prst="line">
            <a:avLst/>
          </a:prstGeom>
          <a:noFill/>
          <a:ln w="19050">
            <a:solidFill>
              <a:srgbClr val="000000"/>
            </a:solidFill>
            <a:round/>
            <a:headEnd/>
            <a:tailEnd/>
          </a:ln>
        </p:spPr>
        <p:txBody>
          <a:bodyPr/>
          <a:lstStyle/>
          <a:p>
            <a:endParaRPr lang="en-US"/>
          </a:p>
        </p:txBody>
      </p:sp>
      <p:sp>
        <p:nvSpPr>
          <p:cNvPr id="100452" name="Line 100"/>
          <p:cNvSpPr>
            <a:spLocks noChangeShapeType="1"/>
          </p:cNvSpPr>
          <p:nvPr/>
        </p:nvSpPr>
        <p:spPr bwMode="auto">
          <a:xfrm>
            <a:off x="2865438" y="4654550"/>
            <a:ext cx="0" cy="1685925"/>
          </a:xfrm>
          <a:prstGeom prst="line">
            <a:avLst/>
          </a:prstGeom>
          <a:noFill/>
          <a:ln w="19050">
            <a:solidFill>
              <a:srgbClr val="000000"/>
            </a:solidFill>
            <a:round/>
            <a:headEnd/>
            <a:tailEnd/>
          </a:ln>
        </p:spPr>
        <p:txBody>
          <a:bodyPr/>
          <a:lstStyle/>
          <a:p>
            <a:endParaRPr lang="en-US"/>
          </a:p>
        </p:txBody>
      </p:sp>
      <p:sp>
        <p:nvSpPr>
          <p:cNvPr id="100453" name="Line 101"/>
          <p:cNvSpPr>
            <a:spLocks noChangeShapeType="1"/>
          </p:cNvSpPr>
          <p:nvPr/>
        </p:nvSpPr>
        <p:spPr bwMode="auto">
          <a:xfrm>
            <a:off x="2241550" y="6269038"/>
            <a:ext cx="657225" cy="0"/>
          </a:xfrm>
          <a:prstGeom prst="line">
            <a:avLst/>
          </a:prstGeom>
          <a:noFill/>
          <a:ln w="19050">
            <a:solidFill>
              <a:srgbClr val="000000"/>
            </a:solidFill>
            <a:round/>
            <a:headEnd type="arrow" w="sm" len="lg"/>
            <a:tailEnd type="arrow" w="sm" len="lg"/>
          </a:ln>
        </p:spPr>
        <p:txBody>
          <a:bodyPr/>
          <a:lstStyle/>
          <a:p>
            <a:endParaRPr lang="en-US"/>
          </a:p>
        </p:txBody>
      </p:sp>
      <p:sp>
        <p:nvSpPr>
          <p:cNvPr id="100454" name="Line 102"/>
          <p:cNvSpPr>
            <a:spLocks noChangeShapeType="1"/>
          </p:cNvSpPr>
          <p:nvPr/>
        </p:nvSpPr>
        <p:spPr bwMode="auto">
          <a:xfrm>
            <a:off x="2155825" y="4711700"/>
            <a:ext cx="0" cy="1876425"/>
          </a:xfrm>
          <a:prstGeom prst="line">
            <a:avLst/>
          </a:prstGeom>
          <a:noFill/>
          <a:ln w="19050">
            <a:solidFill>
              <a:srgbClr val="000000"/>
            </a:solidFill>
            <a:round/>
            <a:headEnd/>
            <a:tailEnd/>
          </a:ln>
        </p:spPr>
        <p:txBody>
          <a:bodyPr/>
          <a:lstStyle/>
          <a:p>
            <a:endParaRPr lang="en-US"/>
          </a:p>
        </p:txBody>
      </p:sp>
      <p:sp>
        <p:nvSpPr>
          <p:cNvPr id="100455" name="Line 103"/>
          <p:cNvSpPr>
            <a:spLocks noChangeShapeType="1"/>
          </p:cNvSpPr>
          <p:nvPr/>
        </p:nvSpPr>
        <p:spPr bwMode="auto">
          <a:xfrm>
            <a:off x="2989263" y="4692650"/>
            <a:ext cx="0" cy="1905000"/>
          </a:xfrm>
          <a:prstGeom prst="line">
            <a:avLst/>
          </a:prstGeom>
          <a:noFill/>
          <a:ln w="19050">
            <a:solidFill>
              <a:srgbClr val="000000"/>
            </a:solidFill>
            <a:round/>
            <a:headEnd/>
            <a:tailEnd/>
          </a:ln>
        </p:spPr>
        <p:txBody>
          <a:bodyPr/>
          <a:lstStyle/>
          <a:p>
            <a:endParaRPr lang="en-US"/>
          </a:p>
        </p:txBody>
      </p:sp>
      <p:sp>
        <p:nvSpPr>
          <p:cNvPr id="100456" name="Line 104"/>
          <p:cNvSpPr>
            <a:spLocks noChangeShapeType="1"/>
          </p:cNvSpPr>
          <p:nvPr/>
        </p:nvSpPr>
        <p:spPr bwMode="auto">
          <a:xfrm>
            <a:off x="2127250" y="6507163"/>
            <a:ext cx="890588" cy="0"/>
          </a:xfrm>
          <a:prstGeom prst="line">
            <a:avLst/>
          </a:prstGeom>
          <a:noFill/>
          <a:ln w="19050">
            <a:solidFill>
              <a:srgbClr val="000000"/>
            </a:solidFill>
            <a:round/>
            <a:headEnd type="arrow" w="sm" len="lg"/>
            <a:tailEnd type="arrow" w="sm" len="lg"/>
          </a:ln>
        </p:spPr>
        <p:txBody>
          <a:bodyPr/>
          <a:lstStyle/>
          <a:p>
            <a:endParaRPr lang="en-US"/>
          </a:p>
        </p:txBody>
      </p:sp>
      <p:sp>
        <p:nvSpPr>
          <p:cNvPr id="100459" name="Line 107"/>
          <p:cNvSpPr>
            <a:spLocks noChangeShapeType="1"/>
          </p:cNvSpPr>
          <p:nvPr/>
        </p:nvSpPr>
        <p:spPr bwMode="auto">
          <a:xfrm>
            <a:off x="1393825" y="2949575"/>
            <a:ext cx="0" cy="781050"/>
          </a:xfrm>
          <a:prstGeom prst="line">
            <a:avLst/>
          </a:prstGeom>
          <a:noFill/>
          <a:ln w="19050">
            <a:solidFill>
              <a:srgbClr val="000000"/>
            </a:solidFill>
            <a:round/>
            <a:headEnd/>
            <a:tailEnd/>
          </a:ln>
        </p:spPr>
        <p:txBody>
          <a:bodyPr/>
          <a:lstStyle/>
          <a:p>
            <a:endParaRPr lang="en-US"/>
          </a:p>
        </p:txBody>
      </p:sp>
      <p:sp>
        <p:nvSpPr>
          <p:cNvPr id="100460" name="Line 108"/>
          <p:cNvSpPr>
            <a:spLocks noChangeShapeType="1"/>
          </p:cNvSpPr>
          <p:nvPr/>
        </p:nvSpPr>
        <p:spPr bwMode="auto">
          <a:xfrm>
            <a:off x="3736975" y="2949575"/>
            <a:ext cx="0" cy="771525"/>
          </a:xfrm>
          <a:prstGeom prst="line">
            <a:avLst/>
          </a:prstGeom>
          <a:noFill/>
          <a:ln w="19050">
            <a:solidFill>
              <a:srgbClr val="000000"/>
            </a:solidFill>
            <a:round/>
            <a:headEnd/>
            <a:tailEnd/>
          </a:ln>
        </p:spPr>
        <p:txBody>
          <a:bodyPr/>
          <a:lstStyle/>
          <a:p>
            <a:endParaRPr lang="en-US"/>
          </a:p>
        </p:txBody>
      </p:sp>
      <p:sp>
        <p:nvSpPr>
          <p:cNvPr id="100461" name="Line 109"/>
          <p:cNvSpPr>
            <a:spLocks noChangeShapeType="1"/>
          </p:cNvSpPr>
          <p:nvPr/>
        </p:nvSpPr>
        <p:spPr bwMode="auto">
          <a:xfrm>
            <a:off x="1357313" y="3055938"/>
            <a:ext cx="2419350" cy="0"/>
          </a:xfrm>
          <a:prstGeom prst="line">
            <a:avLst/>
          </a:prstGeom>
          <a:noFill/>
          <a:ln w="19050">
            <a:solidFill>
              <a:srgbClr val="000000"/>
            </a:solidFill>
            <a:round/>
            <a:headEnd type="arrow" w="sm" len="lg"/>
            <a:tailEnd type="arrow" w="sm" len="lg"/>
          </a:ln>
        </p:spPr>
        <p:txBody>
          <a:bodyPr/>
          <a:lstStyle/>
          <a:p>
            <a:endParaRPr lang="en-US"/>
          </a:p>
        </p:txBody>
      </p:sp>
      <p:sp>
        <p:nvSpPr>
          <p:cNvPr id="100462" name="Line 110"/>
          <p:cNvSpPr>
            <a:spLocks noChangeShapeType="1"/>
          </p:cNvSpPr>
          <p:nvPr/>
        </p:nvSpPr>
        <p:spPr bwMode="auto">
          <a:xfrm>
            <a:off x="6748463" y="4629150"/>
            <a:ext cx="0" cy="639763"/>
          </a:xfrm>
          <a:prstGeom prst="line">
            <a:avLst/>
          </a:prstGeom>
          <a:noFill/>
          <a:ln w="19050">
            <a:solidFill>
              <a:srgbClr val="000000"/>
            </a:solidFill>
            <a:round/>
            <a:headEnd/>
            <a:tailEnd/>
          </a:ln>
        </p:spPr>
        <p:txBody>
          <a:bodyPr/>
          <a:lstStyle/>
          <a:p>
            <a:endParaRPr lang="en-US"/>
          </a:p>
        </p:txBody>
      </p:sp>
      <p:sp>
        <p:nvSpPr>
          <p:cNvPr id="100463" name="Line 111"/>
          <p:cNvSpPr>
            <a:spLocks noChangeShapeType="1"/>
          </p:cNvSpPr>
          <p:nvPr/>
        </p:nvSpPr>
        <p:spPr bwMode="auto">
          <a:xfrm>
            <a:off x="7096125" y="4629150"/>
            <a:ext cx="0" cy="638175"/>
          </a:xfrm>
          <a:prstGeom prst="line">
            <a:avLst/>
          </a:prstGeom>
          <a:noFill/>
          <a:ln w="19050">
            <a:solidFill>
              <a:srgbClr val="000000"/>
            </a:solidFill>
            <a:round/>
            <a:headEnd/>
            <a:tailEnd/>
          </a:ln>
        </p:spPr>
        <p:txBody>
          <a:bodyPr/>
          <a:lstStyle/>
          <a:p>
            <a:endParaRPr lang="en-US"/>
          </a:p>
        </p:txBody>
      </p:sp>
      <p:sp>
        <p:nvSpPr>
          <p:cNvPr id="100464" name="Line 112"/>
          <p:cNvSpPr>
            <a:spLocks noChangeShapeType="1"/>
          </p:cNvSpPr>
          <p:nvPr/>
        </p:nvSpPr>
        <p:spPr bwMode="auto">
          <a:xfrm>
            <a:off x="6719888" y="5205413"/>
            <a:ext cx="409575" cy="0"/>
          </a:xfrm>
          <a:prstGeom prst="line">
            <a:avLst/>
          </a:prstGeom>
          <a:noFill/>
          <a:ln w="19050">
            <a:solidFill>
              <a:srgbClr val="000000"/>
            </a:solidFill>
            <a:round/>
            <a:headEnd type="arrow" w="sm" len="lg"/>
            <a:tailEnd type="arrow" w="sm" len="lg"/>
          </a:ln>
        </p:spPr>
        <p:txBody>
          <a:bodyPr/>
          <a:lstStyle/>
          <a:p>
            <a:endParaRPr lang="en-US"/>
          </a:p>
        </p:txBody>
      </p:sp>
      <p:sp>
        <p:nvSpPr>
          <p:cNvPr id="100465" name="Line 113"/>
          <p:cNvSpPr>
            <a:spLocks noChangeShapeType="1"/>
          </p:cNvSpPr>
          <p:nvPr/>
        </p:nvSpPr>
        <p:spPr bwMode="auto">
          <a:xfrm rot="-5400000">
            <a:off x="7357269" y="4504531"/>
            <a:ext cx="0" cy="636588"/>
          </a:xfrm>
          <a:prstGeom prst="line">
            <a:avLst/>
          </a:prstGeom>
          <a:noFill/>
          <a:ln w="19050">
            <a:solidFill>
              <a:srgbClr val="000000"/>
            </a:solidFill>
            <a:round/>
            <a:headEnd/>
            <a:tailEnd/>
          </a:ln>
        </p:spPr>
        <p:txBody>
          <a:bodyPr/>
          <a:lstStyle/>
          <a:p>
            <a:endParaRPr lang="en-US"/>
          </a:p>
        </p:txBody>
      </p:sp>
      <p:sp>
        <p:nvSpPr>
          <p:cNvPr id="100466" name="Line 114"/>
          <p:cNvSpPr>
            <a:spLocks noChangeShapeType="1"/>
          </p:cNvSpPr>
          <p:nvPr/>
        </p:nvSpPr>
        <p:spPr bwMode="auto">
          <a:xfrm rot="-5400000">
            <a:off x="7354888" y="3911600"/>
            <a:ext cx="0" cy="631825"/>
          </a:xfrm>
          <a:prstGeom prst="line">
            <a:avLst/>
          </a:prstGeom>
          <a:noFill/>
          <a:ln w="19050">
            <a:solidFill>
              <a:srgbClr val="000000"/>
            </a:solidFill>
            <a:round/>
            <a:headEnd/>
            <a:tailEnd/>
          </a:ln>
        </p:spPr>
        <p:txBody>
          <a:bodyPr/>
          <a:lstStyle/>
          <a:p>
            <a:endParaRPr lang="en-US"/>
          </a:p>
        </p:txBody>
      </p:sp>
      <p:sp>
        <p:nvSpPr>
          <p:cNvPr id="100467" name="Line 115"/>
          <p:cNvSpPr>
            <a:spLocks noChangeShapeType="1"/>
          </p:cNvSpPr>
          <p:nvPr/>
        </p:nvSpPr>
        <p:spPr bwMode="auto">
          <a:xfrm rot="-5400000">
            <a:off x="7270750" y="4522788"/>
            <a:ext cx="657225" cy="0"/>
          </a:xfrm>
          <a:prstGeom prst="line">
            <a:avLst/>
          </a:prstGeom>
          <a:noFill/>
          <a:ln w="19050">
            <a:solidFill>
              <a:srgbClr val="000000"/>
            </a:solidFill>
            <a:round/>
            <a:headEnd type="arrow" w="sm" len="lg"/>
            <a:tailEnd type="arrow" w="sm" len="lg"/>
          </a:ln>
        </p:spPr>
        <p:txBody>
          <a:bodyPr/>
          <a:lstStyle/>
          <a:p>
            <a:endParaRPr lang="en-US"/>
          </a:p>
        </p:txBody>
      </p:sp>
      <p:sp>
        <p:nvSpPr>
          <p:cNvPr id="100469" name="Line 117"/>
          <p:cNvSpPr>
            <a:spLocks noChangeShapeType="1"/>
          </p:cNvSpPr>
          <p:nvPr/>
        </p:nvSpPr>
        <p:spPr bwMode="auto">
          <a:xfrm rot="-5400000">
            <a:off x="7506494" y="4520406"/>
            <a:ext cx="0" cy="858838"/>
          </a:xfrm>
          <a:prstGeom prst="line">
            <a:avLst/>
          </a:prstGeom>
          <a:noFill/>
          <a:ln w="19050">
            <a:solidFill>
              <a:srgbClr val="000000"/>
            </a:solidFill>
            <a:round/>
            <a:headEnd/>
            <a:tailEnd/>
          </a:ln>
        </p:spPr>
        <p:txBody>
          <a:bodyPr/>
          <a:lstStyle/>
          <a:p>
            <a:endParaRPr lang="en-US"/>
          </a:p>
        </p:txBody>
      </p:sp>
      <p:sp>
        <p:nvSpPr>
          <p:cNvPr id="100470" name="Line 118"/>
          <p:cNvSpPr>
            <a:spLocks noChangeShapeType="1"/>
          </p:cNvSpPr>
          <p:nvPr/>
        </p:nvSpPr>
        <p:spPr bwMode="auto">
          <a:xfrm rot="-5400000">
            <a:off x="7516813" y="3660775"/>
            <a:ext cx="0" cy="879475"/>
          </a:xfrm>
          <a:prstGeom prst="line">
            <a:avLst/>
          </a:prstGeom>
          <a:noFill/>
          <a:ln w="19050">
            <a:solidFill>
              <a:srgbClr val="000000"/>
            </a:solidFill>
            <a:round/>
            <a:headEnd/>
            <a:tailEnd/>
          </a:ln>
        </p:spPr>
        <p:txBody>
          <a:bodyPr/>
          <a:lstStyle/>
          <a:p>
            <a:endParaRPr lang="en-US"/>
          </a:p>
        </p:txBody>
      </p:sp>
      <p:sp>
        <p:nvSpPr>
          <p:cNvPr id="100471" name="Line 119"/>
          <p:cNvSpPr>
            <a:spLocks noChangeShapeType="1"/>
          </p:cNvSpPr>
          <p:nvPr/>
        </p:nvSpPr>
        <p:spPr bwMode="auto">
          <a:xfrm flipV="1">
            <a:off x="7866063" y="4065588"/>
            <a:ext cx="0" cy="914400"/>
          </a:xfrm>
          <a:prstGeom prst="line">
            <a:avLst/>
          </a:prstGeom>
          <a:noFill/>
          <a:ln w="19050">
            <a:solidFill>
              <a:srgbClr val="000000"/>
            </a:solidFill>
            <a:round/>
            <a:headEnd type="arrow" w="sm" len="lg"/>
            <a:tailEnd type="arrow" w="sm" len="lg"/>
          </a:ln>
        </p:spPr>
        <p:txBody>
          <a:bodyPr/>
          <a:lstStyle/>
          <a:p>
            <a:endParaRPr lang="en-US"/>
          </a:p>
        </p:txBody>
      </p:sp>
      <p:sp>
        <p:nvSpPr>
          <p:cNvPr id="100472" name="Line 120"/>
          <p:cNvSpPr>
            <a:spLocks noChangeShapeType="1"/>
          </p:cNvSpPr>
          <p:nvPr/>
        </p:nvSpPr>
        <p:spPr bwMode="auto">
          <a:xfrm>
            <a:off x="5756275" y="2949575"/>
            <a:ext cx="0" cy="781050"/>
          </a:xfrm>
          <a:prstGeom prst="line">
            <a:avLst/>
          </a:prstGeom>
          <a:noFill/>
          <a:ln w="19050">
            <a:solidFill>
              <a:srgbClr val="000000"/>
            </a:solidFill>
            <a:round/>
            <a:headEnd/>
            <a:tailEnd/>
          </a:ln>
        </p:spPr>
        <p:txBody>
          <a:bodyPr/>
          <a:lstStyle/>
          <a:p>
            <a:endParaRPr lang="en-US"/>
          </a:p>
        </p:txBody>
      </p:sp>
      <p:sp>
        <p:nvSpPr>
          <p:cNvPr id="100473" name="Line 121"/>
          <p:cNvSpPr>
            <a:spLocks noChangeShapeType="1"/>
          </p:cNvSpPr>
          <p:nvPr/>
        </p:nvSpPr>
        <p:spPr bwMode="auto">
          <a:xfrm>
            <a:off x="8099425" y="2949575"/>
            <a:ext cx="0" cy="771525"/>
          </a:xfrm>
          <a:prstGeom prst="line">
            <a:avLst/>
          </a:prstGeom>
          <a:noFill/>
          <a:ln w="19050">
            <a:solidFill>
              <a:srgbClr val="000000"/>
            </a:solidFill>
            <a:round/>
            <a:headEnd/>
            <a:tailEnd/>
          </a:ln>
        </p:spPr>
        <p:txBody>
          <a:bodyPr/>
          <a:lstStyle/>
          <a:p>
            <a:endParaRPr lang="en-US"/>
          </a:p>
        </p:txBody>
      </p:sp>
      <p:sp>
        <p:nvSpPr>
          <p:cNvPr id="100474" name="Line 122"/>
          <p:cNvSpPr>
            <a:spLocks noChangeShapeType="1"/>
          </p:cNvSpPr>
          <p:nvPr/>
        </p:nvSpPr>
        <p:spPr bwMode="auto">
          <a:xfrm>
            <a:off x="5719763" y="3055938"/>
            <a:ext cx="2419350" cy="0"/>
          </a:xfrm>
          <a:prstGeom prst="line">
            <a:avLst/>
          </a:prstGeom>
          <a:noFill/>
          <a:ln w="19050">
            <a:solidFill>
              <a:srgbClr val="000000"/>
            </a:solidFill>
            <a:round/>
            <a:headEnd type="arrow" w="sm" len="lg"/>
            <a:tailEnd type="arrow" w="sm" len="lg"/>
          </a:ln>
        </p:spPr>
        <p:txBody>
          <a:bodyPr/>
          <a:lstStyle/>
          <a:p>
            <a:endParaRPr lang="en-US"/>
          </a:p>
        </p:txBody>
      </p:sp>
      <p:sp>
        <p:nvSpPr>
          <p:cNvPr id="83998" name="Rectangle 131"/>
          <p:cNvSpPr>
            <a:spLocks noChangeArrowheads="1"/>
          </p:cNvSpPr>
          <p:nvPr/>
        </p:nvSpPr>
        <p:spPr bwMode="auto">
          <a:xfrm>
            <a:off x="685800" y="160338"/>
            <a:ext cx="7772400" cy="803275"/>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grpSp>
        <p:nvGrpSpPr>
          <p:cNvPr id="83999" name="Group 132"/>
          <p:cNvGrpSpPr>
            <a:grpSpLocks/>
          </p:cNvGrpSpPr>
          <p:nvPr/>
        </p:nvGrpSpPr>
        <p:grpSpPr bwMode="auto">
          <a:xfrm>
            <a:off x="225425" y="917575"/>
            <a:ext cx="8601075" cy="1281113"/>
            <a:chOff x="142" y="641"/>
            <a:chExt cx="5418" cy="807"/>
          </a:xfrm>
        </p:grpSpPr>
        <p:sp>
          <p:nvSpPr>
            <p:cNvPr id="84000" name="Rectangle 133"/>
            <p:cNvSpPr>
              <a:spLocks noChangeArrowheads="1"/>
            </p:cNvSpPr>
            <p:nvPr/>
          </p:nvSpPr>
          <p:spPr bwMode="auto">
            <a:xfrm>
              <a:off x="184" y="656"/>
              <a:ext cx="5376" cy="792"/>
            </a:xfrm>
            <a:prstGeom prst="rect">
              <a:avLst/>
            </a:prstGeom>
            <a:solidFill>
              <a:srgbClr val="00FF99"/>
            </a:solidFill>
            <a:ln w="12700">
              <a:noFill/>
              <a:miter lim="800000"/>
              <a:headEnd/>
              <a:tailEnd/>
            </a:ln>
          </p:spPr>
          <p:txBody>
            <a:bodyPr wrap="none" anchor="ctr"/>
            <a:lstStyle/>
            <a:p>
              <a:endParaRPr lang="en-US" sz="2800"/>
            </a:p>
          </p:txBody>
        </p:sp>
        <p:sp>
          <p:nvSpPr>
            <p:cNvPr id="84001" name="Text Box 134"/>
            <p:cNvSpPr txBox="1">
              <a:spLocks noChangeArrowheads="1"/>
            </p:cNvSpPr>
            <p:nvPr/>
          </p:nvSpPr>
          <p:spPr bwMode="auto">
            <a:xfrm>
              <a:off x="142" y="641"/>
              <a:ext cx="5407" cy="727"/>
            </a:xfrm>
            <a:prstGeom prst="rect">
              <a:avLst/>
            </a:prstGeom>
            <a:noFill/>
            <a:ln w="9525">
              <a:noFill/>
              <a:miter lim="800000"/>
              <a:headEnd/>
              <a:tailEnd/>
            </a:ln>
          </p:spPr>
          <p:txBody>
            <a:bodyPr>
              <a:spAutoFit/>
            </a:bodyPr>
            <a:lstStyle/>
            <a:p>
              <a:pPr>
                <a:lnSpc>
                  <a:spcPct val="130000"/>
                </a:lnSpc>
              </a:pPr>
              <a:r>
                <a:rPr lang="en-US" sz="2800">
                  <a:solidFill>
                    <a:srgbClr val="000000"/>
                  </a:solidFill>
                  <a:latin typeface="Arial" charset="0"/>
                  <a:cs typeface="Arial" charset="0"/>
                </a:rPr>
                <a:t>  6. Place dimensions </a:t>
              </a:r>
              <a:r>
                <a:rPr lang="en-US" sz="2800" b="1">
                  <a:solidFill>
                    <a:schemeClr val="accent2"/>
                  </a:solidFill>
                  <a:latin typeface="Arial" charset="0"/>
                  <a:cs typeface="Arial" charset="0"/>
                </a:rPr>
                <a:t>outside</a:t>
              </a:r>
              <a:r>
                <a:rPr lang="en-US" sz="2800">
                  <a:solidFill>
                    <a:srgbClr val="000000"/>
                  </a:solidFill>
                  <a:latin typeface="Arial" charset="0"/>
                  <a:cs typeface="Arial" charset="0"/>
                </a:rPr>
                <a:t> the view, unless </a:t>
              </a:r>
              <a:br>
                <a:rPr lang="en-US" sz="2800">
                  <a:solidFill>
                    <a:srgbClr val="000000"/>
                  </a:solidFill>
                  <a:latin typeface="Arial" charset="0"/>
                  <a:cs typeface="Arial" charset="0"/>
                </a:rPr>
              </a:br>
              <a:r>
                <a:rPr lang="en-US" sz="2800">
                  <a:solidFill>
                    <a:srgbClr val="000000"/>
                  </a:solidFill>
                  <a:latin typeface="Arial" charset="0"/>
                  <a:cs typeface="Arial" charset="0"/>
                </a:rPr>
                <a:t>      placing them inside improve the clarity. </a:t>
              </a:r>
            </a:p>
          </p:txBody>
        </p:sp>
      </p:gr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0448"/>
                                        </p:tgtEl>
                                        <p:attrNameLst>
                                          <p:attrName>style.visibility</p:attrName>
                                        </p:attrNameLst>
                                      </p:cBhvr>
                                      <p:to>
                                        <p:strVal val="visible"/>
                                      </p:to>
                                    </p:set>
                                    <p:animEffect transition="in" filter="wipe(up)">
                                      <p:cBhvr>
                                        <p:cTn id="12" dur="1000"/>
                                        <p:tgtEl>
                                          <p:spTgt spid="10044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0449"/>
                                        </p:tgtEl>
                                        <p:attrNameLst>
                                          <p:attrName>style.visibility</p:attrName>
                                        </p:attrNameLst>
                                      </p:cBhvr>
                                      <p:to>
                                        <p:strVal val="visible"/>
                                      </p:to>
                                    </p:set>
                                    <p:animEffect transition="in" filter="wipe(up)">
                                      <p:cBhvr>
                                        <p:cTn id="15" dur="1000"/>
                                        <p:tgtEl>
                                          <p:spTgt spid="10044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0450"/>
                                        </p:tgtEl>
                                        <p:attrNameLst>
                                          <p:attrName>style.visibility</p:attrName>
                                        </p:attrNameLst>
                                      </p:cBhvr>
                                      <p:to>
                                        <p:strVal val="visible"/>
                                      </p:to>
                                    </p:set>
                                    <p:animEffect transition="in" filter="fade">
                                      <p:cBhvr>
                                        <p:cTn id="19" dur="1000"/>
                                        <p:tgtEl>
                                          <p:spTgt spid="10045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0451"/>
                                        </p:tgtEl>
                                        <p:attrNameLst>
                                          <p:attrName>style.visibility</p:attrName>
                                        </p:attrNameLst>
                                      </p:cBhvr>
                                      <p:to>
                                        <p:strVal val="visible"/>
                                      </p:to>
                                    </p:set>
                                    <p:animEffect transition="in" filter="wipe(up)">
                                      <p:cBhvr>
                                        <p:cTn id="23" dur="1000"/>
                                        <p:tgtEl>
                                          <p:spTgt spid="10045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0452"/>
                                        </p:tgtEl>
                                        <p:attrNameLst>
                                          <p:attrName>style.visibility</p:attrName>
                                        </p:attrNameLst>
                                      </p:cBhvr>
                                      <p:to>
                                        <p:strVal val="visible"/>
                                      </p:to>
                                    </p:set>
                                    <p:animEffect transition="in" filter="wipe(up)">
                                      <p:cBhvr>
                                        <p:cTn id="26" dur="1000"/>
                                        <p:tgtEl>
                                          <p:spTgt spid="100452"/>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00453"/>
                                        </p:tgtEl>
                                        <p:attrNameLst>
                                          <p:attrName>style.visibility</p:attrName>
                                        </p:attrNameLst>
                                      </p:cBhvr>
                                      <p:to>
                                        <p:strVal val="visible"/>
                                      </p:to>
                                    </p:set>
                                    <p:animEffect transition="in" filter="fade">
                                      <p:cBhvr>
                                        <p:cTn id="30" dur="1000"/>
                                        <p:tgtEl>
                                          <p:spTgt spid="100453"/>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100454"/>
                                        </p:tgtEl>
                                        <p:attrNameLst>
                                          <p:attrName>style.visibility</p:attrName>
                                        </p:attrNameLst>
                                      </p:cBhvr>
                                      <p:to>
                                        <p:strVal val="visible"/>
                                      </p:to>
                                    </p:set>
                                    <p:animEffect transition="in" filter="wipe(up)">
                                      <p:cBhvr>
                                        <p:cTn id="34" dur="1000"/>
                                        <p:tgtEl>
                                          <p:spTgt spid="10045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0455"/>
                                        </p:tgtEl>
                                        <p:attrNameLst>
                                          <p:attrName>style.visibility</p:attrName>
                                        </p:attrNameLst>
                                      </p:cBhvr>
                                      <p:to>
                                        <p:strVal val="visible"/>
                                      </p:to>
                                    </p:set>
                                    <p:animEffect transition="in" filter="wipe(up)">
                                      <p:cBhvr>
                                        <p:cTn id="37" dur="1000"/>
                                        <p:tgtEl>
                                          <p:spTgt spid="100455"/>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00456"/>
                                        </p:tgtEl>
                                        <p:attrNameLst>
                                          <p:attrName>style.visibility</p:attrName>
                                        </p:attrNameLst>
                                      </p:cBhvr>
                                      <p:to>
                                        <p:strVal val="visible"/>
                                      </p:to>
                                    </p:set>
                                    <p:animEffect transition="in" filter="fade">
                                      <p:cBhvr>
                                        <p:cTn id="41" dur="1000"/>
                                        <p:tgtEl>
                                          <p:spTgt spid="10045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0460"/>
                                        </p:tgtEl>
                                        <p:attrNameLst>
                                          <p:attrName>style.visibility</p:attrName>
                                        </p:attrNameLst>
                                      </p:cBhvr>
                                      <p:to>
                                        <p:strVal val="visible"/>
                                      </p:to>
                                    </p:set>
                                    <p:animEffect transition="in" filter="wipe(down)">
                                      <p:cBhvr>
                                        <p:cTn id="46" dur="1000"/>
                                        <p:tgtEl>
                                          <p:spTgt spid="10046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0459"/>
                                        </p:tgtEl>
                                        <p:attrNameLst>
                                          <p:attrName>style.visibility</p:attrName>
                                        </p:attrNameLst>
                                      </p:cBhvr>
                                      <p:to>
                                        <p:strVal val="visible"/>
                                      </p:to>
                                    </p:set>
                                    <p:animEffect transition="in" filter="wipe(down)">
                                      <p:cBhvr>
                                        <p:cTn id="49" dur="1000"/>
                                        <p:tgtEl>
                                          <p:spTgt spid="100459"/>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00461"/>
                                        </p:tgtEl>
                                        <p:attrNameLst>
                                          <p:attrName>style.visibility</p:attrName>
                                        </p:attrNameLst>
                                      </p:cBhvr>
                                      <p:to>
                                        <p:strVal val="visible"/>
                                      </p:to>
                                    </p:set>
                                    <p:animEffect transition="in" filter="fade">
                                      <p:cBhvr>
                                        <p:cTn id="53" dur="1000"/>
                                        <p:tgtEl>
                                          <p:spTgt spid="100461"/>
                                        </p:tgtEl>
                                      </p:cBhvr>
                                    </p:animEffect>
                                  </p:childTnLst>
                                </p:cTn>
                              </p:par>
                            </p:childTnLst>
                          </p:cTn>
                        </p:par>
                        <p:par>
                          <p:cTn id="54" fill="hold">
                            <p:stCondLst>
                              <p:cond delay="2000"/>
                            </p:stCondLst>
                            <p:childTnLst>
                              <p:par>
                                <p:cTn id="55" presetID="47" presetClass="entr" presetSubtype="0" fill="hold" grpId="0" nodeType="afterEffect">
                                  <p:stCondLst>
                                    <p:cond delay="0"/>
                                  </p:stCondLst>
                                  <p:childTnLst>
                                    <p:set>
                                      <p:cBhvr>
                                        <p:cTn id="56" dur="1" fill="hold">
                                          <p:stCondLst>
                                            <p:cond delay="0"/>
                                          </p:stCondLst>
                                        </p:cTn>
                                        <p:tgtEl>
                                          <p:spTgt spid="100356"/>
                                        </p:tgtEl>
                                        <p:attrNameLst>
                                          <p:attrName>style.visibility</p:attrName>
                                        </p:attrNameLst>
                                      </p:cBhvr>
                                      <p:to>
                                        <p:strVal val="visible"/>
                                      </p:to>
                                    </p:set>
                                    <p:animEffect transition="in" filter="fade">
                                      <p:cBhvr>
                                        <p:cTn id="57" dur="1000"/>
                                        <p:tgtEl>
                                          <p:spTgt spid="100356"/>
                                        </p:tgtEl>
                                      </p:cBhvr>
                                    </p:animEffect>
                                    <p:anim calcmode="lin" valueType="num">
                                      <p:cBhvr>
                                        <p:cTn id="58" dur="1000" fill="hold"/>
                                        <p:tgtEl>
                                          <p:spTgt spid="100356"/>
                                        </p:tgtEl>
                                        <p:attrNameLst>
                                          <p:attrName>ppt_x</p:attrName>
                                        </p:attrNameLst>
                                      </p:cBhvr>
                                      <p:tavLst>
                                        <p:tav tm="0">
                                          <p:val>
                                            <p:strVal val="#ppt_x"/>
                                          </p:val>
                                        </p:tav>
                                        <p:tav tm="100000">
                                          <p:val>
                                            <p:strVal val="#ppt_x"/>
                                          </p:val>
                                        </p:tav>
                                      </p:tavLst>
                                    </p:anim>
                                    <p:anim calcmode="lin" valueType="num">
                                      <p:cBhvr>
                                        <p:cTn id="59" dur="1000" fill="hold"/>
                                        <p:tgtEl>
                                          <p:spTgt spid="10035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0472"/>
                                        </p:tgtEl>
                                        <p:attrNameLst>
                                          <p:attrName>style.visibility</p:attrName>
                                        </p:attrNameLst>
                                      </p:cBhvr>
                                      <p:to>
                                        <p:strVal val="visible"/>
                                      </p:to>
                                    </p:set>
                                    <p:animEffect transition="in" filter="fade">
                                      <p:cBhvr>
                                        <p:cTn id="64" dur="1000"/>
                                        <p:tgtEl>
                                          <p:spTgt spid="1004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0473"/>
                                        </p:tgtEl>
                                        <p:attrNameLst>
                                          <p:attrName>style.visibility</p:attrName>
                                        </p:attrNameLst>
                                      </p:cBhvr>
                                      <p:to>
                                        <p:strVal val="visible"/>
                                      </p:to>
                                    </p:set>
                                    <p:animEffect transition="in" filter="fade">
                                      <p:cBhvr>
                                        <p:cTn id="67" dur="1000"/>
                                        <p:tgtEl>
                                          <p:spTgt spid="10047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0474"/>
                                        </p:tgtEl>
                                        <p:attrNameLst>
                                          <p:attrName>style.visibility</p:attrName>
                                        </p:attrNameLst>
                                      </p:cBhvr>
                                      <p:to>
                                        <p:strVal val="visible"/>
                                      </p:to>
                                    </p:set>
                                    <p:animEffect transition="in" filter="fade">
                                      <p:cBhvr>
                                        <p:cTn id="70" dur="1000"/>
                                        <p:tgtEl>
                                          <p:spTgt spid="100474"/>
                                        </p:tgtEl>
                                      </p:cBhvr>
                                    </p:animEffect>
                                  </p:childTnLst>
                                </p:cTn>
                              </p:par>
                              <p:par>
                                <p:cTn id="71" presetID="10" presetClass="entr" presetSubtype="0"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00462"/>
                                        </p:tgtEl>
                                        <p:attrNameLst>
                                          <p:attrName>style.visibility</p:attrName>
                                        </p:attrNameLst>
                                      </p:cBhvr>
                                      <p:to>
                                        <p:strVal val="visible"/>
                                      </p:to>
                                    </p:set>
                                    <p:animEffect transition="in" filter="wipe(up)">
                                      <p:cBhvr>
                                        <p:cTn id="78" dur="1000"/>
                                        <p:tgtEl>
                                          <p:spTgt spid="10046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00463"/>
                                        </p:tgtEl>
                                        <p:attrNameLst>
                                          <p:attrName>style.visibility</p:attrName>
                                        </p:attrNameLst>
                                      </p:cBhvr>
                                      <p:to>
                                        <p:strVal val="visible"/>
                                      </p:to>
                                    </p:set>
                                    <p:animEffect transition="in" filter="wipe(up)">
                                      <p:cBhvr>
                                        <p:cTn id="81" dur="1000"/>
                                        <p:tgtEl>
                                          <p:spTgt spid="100463"/>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100464"/>
                                        </p:tgtEl>
                                        <p:attrNameLst>
                                          <p:attrName>style.visibility</p:attrName>
                                        </p:attrNameLst>
                                      </p:cBhvr>
                                      <p:to>
                                        <p:strVal val="visible"/>
                                      </p:to>
                                    </p:set>
                                    <p:animEffect transition="in" filter="fade">
                                      <p:cBhvr>
                                        <p:cTn id="85" dur="1000"/>
                                        <p:tgtEl>
                                          <p:spTgt spid="10046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00465"/>
                                        </p:tgtEl>
                                        <p:attrNameLst>
                                          <p:attrName>style.visibility</p:attrName>
                                        </p:attrNameLst>
                                      </p:cBhvr>
                                      <p:to>
                                        <p:strVal val="visible"/>
                                      </p:to>
                                    </p:set>
                                    <p:animEffect transition="in" filter="wipe(left)">
                                      <p:cBhvr>
                                        <p:cTn id="90" dur="1000"/>
                                        <p:tgtEl>
                                          <p:spTgt spid="10046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00466"/>
                                        </p:tgtEl>
                                        <p:attrNameLst>
                                          <p:attrName>style.visibility</p:attrName>
                                        </p:attrNameLst>
                                      </p:cBhvr>
                                      <p:to>
                                        <p:strVal val="visible"/>
                                      </p:to>
                                    </p:set>
                                    <p:animEffect transition="in" filter="wipe(left)">
                                      <p:cBhvr>
                                        <p:cTn id="93" dur="1000"/>
                                        <p:tgtEl>
                                          <p:spTgt spid="100466"/>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100467"/>
                                        </p:tgtEl>
                                        <p:attrNameLst>
                                          <p:attrName>style.visibility</p:attrName>
                                        </p:attrNameLst>
                                      </p:cBhvr>
                                      <p:to>
                                        <p:strVal val="visible"/>
                                      </p:to>
                                    </p:set>
                                    <p:animEffect transition="in" filter="fade">
                                      <p:cBhvr>
                                        <p:cTn id="97" dur="1000"/>
                                        <p:tgtEl>
                                          <p:spTgt spid="100467"/>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100469"/>
                                        </p:tgtEl>
                                        <p:attrNameLst>
                                          <p:attrName>style.visibility</p:attrName>
                                        </p:attrNameLst>
                                      </p:cBhvr>
                                      <p:to>
                                        <p:strVal val="visible"/>
                                      </p:to>
                                    </p:set>
                                    <p:animEffect transition="in" filter="wipe(left)">
                                      <p:cBhvr>
                                        <p:cTn id="101" dur="1000"/>
                                        <p:tgtEl>
                                          <p:spTgt spid="10046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00470"/>
                                        </p:tgtEl>
                                        <p:attrNameLst>
                                          <p:attrName>style.visibility</p:attrName>
                                        </p:attrNameLst>
                                      </p:cBhvr>
                                      <p:to>
                                        <p:strVal val="visible"/>
                                      </p:to>
                                    </p:set>
                                    <p:animEffect transition="in" filter="wipe(left)">
                                      <p:cBhvr>
                                        <p:cTn id="104" dur="1000"/>
                                        <p:tgtEl>
                                          <p:spTgt spid="100470"/>
                                        </p:tgtEl>
                                      </p:cBhvr>
                                    </p:animEffect>
                                  </p:childTnLst>
                                </p:cTn>
                              </p:par>
                            </p:childTnLst>
                          </p:cTn>
                        </p:par>
                        <p:par>
                          <p:cTn id="105" fill="hold">
                            <p:stCondLst>
                              <p:cond delay="3000"/>
                            </p:stCondLst>
                            <p:childTnLst>
                              <p:par>
                                <p:cTn id="106" presetID="10" presetClass="entr" presetSubtype="0" fill="hold" grpId="0" nodeType="afterEffect">
                                  <p:stCondLst>
                                    <p:cond delay="0"/>
                                  </p:stCondLst>
                                  <p:childTnLst>
                                    <p:set>
                                      <p:cBhvr>
                                        <p:cTn id="107" dur="1" fill="hold">
                                          <p:stCondLst>
                                            <p:cond delay="0"/>
                                          </p:stCondLst>
                                        </p:cTn>
                                        <p:tgtEl>
                                          <p:spTgt spid="100471"/>
                                        </p:tgtEl>
                                        <p:attrNameLst>
                                          <p:attrName>style.visibility</p:attrName>
                                        </p:attrNameLst>
                                      </p:cBhvr>
                                      <p:to>
                                        <p:strVal val="visible"/>
                                      </p:to>
                                    </p:set>
                                    <p:animEffect transition="in" filter="fade">
                                      <p:cBhvr>
                                        <p:cTn id="108" dur="1000"/>
                                        <p:tgtEl>
                                          <p:spTgt spid="100471"/>
                                        </p:tgtEl>
                                      </p:cBhvr>
                                    </p:animEffect>
                                  </p:childTnLst>
                                </p:cTn>
                              </p:par>
                            </p:childTnLst>
                          </p:cTn>
                        </p:par>
                        <p:par>
                          <p:cTn id="109" fill="hold">
                            <p:stCondLst>
                              <p:cond delay="4000"/>
                            </p:stCondLst>
                            <p:childTnLst>
                              <p:par>
                                <p:cTn id="110" presetID="47" presetClass="entr" presetSubtype="0" fill="hold" grpId="0" nodeType="afterEffect">
                                  <p:stCondLst>
                                    <p:cond delay="0"/>
                                  </p:stCondLst>
                                  <p:childTnLst>
                                    <p:set>
                                      <p:cBhvr>
                                        <p:cTn id="111" dur="1" fill="hold">
                                          <p:stCondLst>
                                            <p:cond delay="0"/>
                                          </p:stCondLst>
                                        </p:cTn>
                                        <p:tgtEl>
                                          <p:spTgt spid="100357"/>
                                        </p:tgtEl>
                                        <p:attrNameLst>
                                          <p:attrName>style.visibility</p:attrName>
                                        </p:attrNameLst>
                                      </p:cBhvr>
                                      <p:to>
                                        <p:strVal val="visible"/>
                                      </p:to>
                                    </p:set>
                                    <p:animEffect transition="in" filter="fade">
                                      <p:cBhvr>
                                        <p:cTn id="112" dur="1000"/>
                                        <p:tgtEl>
                                          <p:spTgt spid="100357"/>
                                        </p:tgtEl>
                                      </p:cBhvr>
                                    </p:animEffect>
                                    <p:anim calcmode="lin" valueType="num">
                                      <p:cBhvr>
                                        <p:cTn id="113" dur="1000" fill="hold"/>
                                        <p:tgtEl>
                                          <p:spTgt spid="100357"/>
                                        </p:tgtEl>
                                        <p:attrNameLst>
                                          <p:attrName>ppt_x</p:attrName>
                                        </p:attrNameLst>
                                      </p:cBhvr>
                                      <p:tavLst>
                                        <p:tav tm="0">
                                          <p:val>
                                            <p:strVal val="#ppt_x"/>
                                          </p:val>
                                        </p:tav>
                                        <p:tav tm="100000">
                                          <p:val>
                                            <p:strVal val="#ppt_x"/>
                                          </p:val>
                                        </p:tav>
                                      </p:tavLst>
                                    </p:anim>
                                    <p:anim calcmode="lin" valueType="num">
                                      <p:cBhvr>
                                        <p:cTn id="114" dur="1000" fill="hold"/>
                                        <p:tgtEl>
                                          <p:spTgt spid="1003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P spid="100448" grpId="0" animBg="1"/>
      <p:bldP spid="100449" grpId="0" animBg="1"/>
      <p:bldP spid="100450" grpId="0" animBg="1"/>
      <p:bldP spid="100451" grpId="0" animBg="1"/>
      <p:bldP spid="100452" grpId="0" animBg="1"/>
      <p:bldP spid="100453" grpId="0" animBg="1"/>
      <p:bldP spid="100454" grpId="0" animBg="1"/>
      <p:bldP spid="100455" grpId="0" animBg="1"/>
      <p:bldP spid="100456" grpId="0" animBg="1"/>
      <p:bldP spid="100459" grpId="0" animBg="1"/>
      <p:bldP spid="100460" grpId="0" animBg="1"/>
      <p:bldP spid="100461" grpId="0" animBg="1"/>
      <p:bldP spid="100462" grpId="0" animBg="1"/>
      <p:bldP spid="100463" grpId="0" animBg="1"/>
      <p:bldP spid="100464" grpId="0" animBg="1"/>
      <p:bldP spid="100465" grpId="0" animBg="1"/>
      <p:bldP spid="100466" grpId="0" animBg="1"/>
      <p:bldP spid="100467" grpId="0" animBg="1"/>
      <p:bldP spid="100469" grpId="0" animBg="1"/>
      <p:bldP spid="100470" grpId="0" animBg="1"/>
      <p:bldP spid="100471" grpId="0" animBg="1"/>
      <p:bldP spid="100472" grpId="0" animBg="1"/>
      <p:bldP spid="100473" grpId="0" animBg="1"/>
      <p:bldP spid="10047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6"/>
          <p:cNvGrpSpPr>
            <a:grpSpLocks/>
          </p:cNvGrpSpPr>
          <p:nvPr/>
        </p:nvGrpSpPr>
        <p:grpSpPr bwMode="auto">
          <a:xfrm>
            <a:off x="225425" y="1017588"/>
            <a:ext cx="8601075" cy="1306512"/>
            <a:chOff x="142" y="641"/>
            <a:chExt cx="5418" cy="823"/>
          </a:xfrm>
        </p:grpSpPr>
        <p:sp>
          <p:nvSpPr>
            <p:cNvPr id="85073" name="Rectangle 7"/>
            <p:cNvSpPr>
              <a:spLocks noChangeArrowheads="1"/>
            </p:cNvSpPr>
            <p:nvPr/>
          </p:nvSpPr>
          <p:spPr bwMode="auto">
            <a:xfrm>
              <a:off x="184" y="656"/>
              <a:ext cx="5376" cy="808"/>
            </a:xfrm>
            <a:prstGeom prst="rect">
              <a:avLst/>
            </a:prstGeom>
            <a:solidFill>
              <a:srgbClr val="00FF99"/>
            </a:solidFill>
            <a:ln w="12700">
              <a:noFill/>
              <a:miter lim="800000"/>
              <a:headEnd/>
              <a:tailEnd/>
            </a:ln>
          </p:spPr>
          <p:txBody>
            <a:bodyPr wrap="none" anchor="ctr"/>
            <a:lstStyle/>
            <a:p>
              <a:endParaRPr lang="en-US" sz="2800"/>
            </a:p>
          </p:txBody>
        </p:sp>
        <p:sp>
          <p:nvSpPr>
            <p:cNvPr id="85074" name="Text Box 8"/>
            <p:cNvSpPr txBox="1">
              <a:spLocks noChangeArrowheads="1"/>
            </p:cNvSpPr>
            <p:nvPr/>
          </p:nvSpPr>
          <p:spPr bwMode="auto">
            <a:xfrm>
              <a:off x="142" y="641"/>
              <a:ext cx="5407" cy="727"/>
            </a:xfrm>
            <a:prstGeom prst="rect">
              <a:avLst/>
            </a:prstGeom>
            <a:noFill/>
            <a:ln w="9525">
              <a:noFill/>
              <a:miter lim="800000"/>
              <a:headEnd/>
              <a:tailEnd/>
            </a:ln>
          </p:spPr>
          <p:txBody>
            <a:bodyPr>
              <a:spAutoFit/>
            </a:bodyPr>
            <a:lstStyle/>
            <a:p>
              <a:pPr>
                <a:lnSpc>
                  <a:spcPct val="130000"/>
                </a:lnSpc>
              </a:pPr>
              <a:r>
                <a:rPr lang="en-US" sz="2800" i="1">
                  <a:solidFill>
                    <a:srgbClr val="000000"/>
                  </a:solidFill>
                  <a:latin typeface="Arial" charset="0"/>
                  <a:cs typeface="Arial" charset="0"/>
                </a:rPr>
                <a:t>7. Apply the dimension to the view that clearly show </a:t>
              </a:r>
              <a:br>
                <a:rPr lang="en-US" sz="2800" i="1">
                  <a:solidFill>
                    <a:srgbClr val="000000"/>
                  </a:solidFill>
                  <a:latin typeface="Arial" charset="0"/>
                  <a:cs typeface="Arial" charset="0"/>
                </a:rPr>
              </a:br>
              <a:r>
                <a:rPr lang="en-US" sz="2800" i="1">
                  <a:solidFill>
                    <a:srgbClr val="000000"/>
                  </a:solidFill>
                  <a:latin typeface="Arial" charset="0"/>
                  <a:cs typeface="Arial" charset="0"/>
                </a:rPr>
                <a:t>    the shape or features of an object.</a:t>
              </a:r>
            </a:p>
          </p:txBody>
        </p:sp>
      </p:grpSp>
      <p:grpSp>
        <p:nvGrpSpPr>
          <p:cNvPr id="3" name="Group 153"/>
          <p:cNvGrpSpPr>
            <a:grpSpLocks/>
          </p:cNvGrpSpPr>
          <p:nvPr/>
        </p:nvGrpSpPr>
        <p:grpSpPr bwMode="auto">
          <a:xfrm>
            <a:off x="3775075" y="5716588"/>
            <a:ext cx="619125" cy="828675"/>
            <a:chOff x="2378" y="3601"/>
            <a:chExt cx="390" cy="522"/>
          </a:xfrm>
        </p:grpSpPr>
        <p:sp>
          <p:nvSpPr>
            <p:cNvPr id="85070" name="Line 65"/>
            <p:cNvSpPr>
              <a:spLocks noChangeShapeType="1"/>
            </p:cNvSpPr>
            <p:nvPr/>
          </p:nvSpPr>
          <p:spPr bwMode="auto">
            <a:xfrm flipH="1">
              <a:off x="2503" y="3619"/>
              <a:ext cx="265" cy="0"/>
            </a:xfrm>
            <a:prstGeom prst="line">
              <a:avLst/>
            </a:prstGeom>
            <a:noFill/>
            <a:ln w="19050">
              <a:solidFill>
                <a:srgbClr val="000000"/>
              </a:solidFill>
              <a:round/>
              <a:headEnd/>
              <a:tailEnd/>
            </a:ln>
          </p:spPr>
          <p:txBody>
            <a:bodyPr/>
            <a:lstStyle/>
            <a:p>
              <a:endParaRPr lang="en-US"/>
            </a:p>
          </p:txBody>
        </p:sp>
        <p:sp>
          <p:nvSpPr>
            <p:cNvPr id="85071" name="Line 66"/>
            <p:cNvSpPr>
              <a:spLocks noChangeShapeType="1"/>
            </p:cNvSpPr>
            <p:nvPr/>
          </p:nvSpPr>
          <p:spPr bwMode="auto">
            <a:xfrm flipH="1">
              <a:off x="2378" y="4100"/>
              <a:ext cx="372" cy="0"/>
            </a:xfrm>
            <a:prstGeom prst="line">
              <a:avLst/>
            </a:prstGeom>
            <a:noFill/>
            <a:ln w="19050">
              <a:solidFill>
                <a:srgbClr val="000000"/>
              </a:solidFill>
              <a:round/>
              <a:headEnd/>
              <a:tailEnd/>
            </a:ln>
          </p:spPr>
          <p:txBody>
            <a:bodyPr/>
            <a:lstStyle/>
            <a:p>
              <a:endParaRPr lang="en-US"/>
            </a:p>
          </p:txBody>
        </p:sp>
        <p:sp>
          <p:nvSpPr>
            <p:cNvPr id="85072" name="Line 67"/>
            <p:cNvSpPr>
              <a:spLocks noChangeShapeType="1"/>
            </p:cNvSpPr>
            <p:nvPr/>
          </p:nvSpPr>
          <p:spPr bwMode="auto">
            <a:xfrm>
              <a:off x="2693" y="3601"/>
              <a:ext cx="0" cy="522"/>
            </a:xfrm>
            <a:prstGeom prst="line">
              <a:avLst/>
            </a:prstGeom>
            <a:noFill/>
            <a:ln w="19050">
              <a:solidFill>
                <a:srgbClr val="000000"/>
              </a:solidFill>
              <a:round/>
              <a:headEnd type="arrow" w="sm" len="lg"/>
              <a:tailEnd type="arrow" w="sm" len="lg"/>
            </a:ln>
          </p:spPr>
          <p:txBody>
            <a:bodyPr/>
            <a:lstStyle/>
            <a:p>
              <a:endParaRPr lang="en-US"/>
            </a:p>
          </p:txBody>
        </p:sp>
      </p:grpSp>
      <p:grpSp>
        <p:nvGrpSpPr>
          <p:cNvPr id="4" name="Group 149"/>
          <p:cNvGrpSpPr>
            <a:grpSpLocks/>
          </p:cNvGrpSpPr>
          <p:nvPr/>
        </p:nvGrpSpPr>
        <p:grpSpPr bwMode="auto">
          <a:xfrm>
            <a:off x="1073150" y="3840163"/>
            <a:ext cx="1254125" cy="530225"/>
            <a:chOff x="676" y="2419"/>
            <a:chExt cx="790" cy="334"/>
          </a:xfrm>
        </p:grpSpPr>
        <p:sp>
          <p:nvSpPr>
            <p:cNvPr id="85067" name="Line 71"/>
            <p:cNvSpPr>
              <a:spLocks noChangeShapeType="1"/>
            </p:cNvSpPr>
            <p:nvPr/>
          </p:nvSpPr>
          <p:spPr bwMode="auto">
            <a:xfrm flipV="1">
              <a:off x="694" y="2419"/>
              <a:ext cx="0" cy="334"/>
            </a:xfrm>
            <a:prstGeom prst="line">
              <a:avLst/>
            </a:prstGeom>
            <a:noFill/>
            <a:ln w="19050">
              <a:solidFill>
                <a:srgbClr val="000000"/>
              </a:solidFill>
              <a:round/>
              <a:headEnd/>
              <a:tailEnd/>
            </a:ln>
          </p:spPr>
          <p:txBody>
            <a:bodyPr/>
            <a:lstStyle/>
            <a:p>
              <a:endParaRPr lang="en-US"/>
            </a:p>
          </p:txBody>
        </p:sp>
        <p:sp>
          <p:nvSpPr>
            <p:cNvPr id="85068" name="Line 72"/>
            <p:cNvSpPr>
              <a:spLocks noChangeShapeType="1"/>
            </p:cNvSpPr>
            <p:nvPr/>
          </p:nvSpPr>
          <p:spPr bwMode="auto">
            <a:xfrm flipH="1">
              <a:off x="676" y="2687"/>
              <a:ext cx="790" cy="0"/>
            </a:xfrm>
            <a:prstGeom prst="line">
              <a:avLst/>
            </a:prstGeom>
            <a:noFill/>
            <a:ln w="19050">
              <a:solidFill>
                <a:srgbClr val="000000"/>
              </a:solidFill>
              <a:round/>
              <a:headEnd type="arrow" w="sm" len="lg"/>
              <a:tailEnd type="arrow" w="sm" len="lg"/>
            </a:ln>
          </p:spPr>
          <p:txBody>
            <a:bodyPr/>
            <a:lstStyle/>
            <a:p>
              <a:endParaRPr lang="en-US"/>
            </a:p>
          </p:txBody>
        </p:sp>
        <p:sp>
          <p:nvSpPr>
            <p:cNvPr id="85069" name="Line 73"/>
            <p:cNvSpPr>
              <a:spLocks noChangeShapeType="1"/>
            </p:cNvSpPr>
            <p:nvPr/>
          </p:nvSpPr>
          <p:spPr bwMode="auto">
            <a:xfrm flipV="1">
              <a:off x="1449" y="2419"/>
              <a:ext cx="0" cy="334"/>
            </a:xfrm>
            <a:prstGeom prst="line">
              <a:avLst/>
            </a:prstGeom>
            <a:noFill/>
            <a:ln w="19050">
              <a:solidFill>
                <a:srgbClr val="000000"/>
              </a:solidFill>
              <a:round/>
              <a:headEnd/>
              <a:tailEnd/>
            </a:ln>
          </p:spPr>
          <p:txBody>
            <a:bodyPr/>
            <a:lstStyle/>
            <a:p>
              <a:endParaRPr lang="en-US"/>
            </a:p>
          </p:txBody>
        </p:sp>
      </p:grpSp>
      <p:grpSp>
        <p:nvGrpSpPr>
          <p:cNvPr id="5" name="Group 151"/>
          <p:cNvGrpSpPr>
            <a:grpSpLocks/>
          </p:cNvGrpSpPr>
          <p:nvPr/>
        </p:nvGrpSpPr>
        <p:grpSpPr bwMode="auto">
          <a:xfrm>
            <a:off x="2593975" y="5362575"/>
            <a:ext cx="415925" cy="693738"/>
            <a:chOff x="1634" y="3378"/>
            <a:chExt cx="262" cy="437"/>
          </a:xfrm>
        </p:grpSpPr>
        <p:sp>
          <p:nvSpPr>
            <p:cNvPr id="85064" name="Line 57"/>
            <p:cNvSpPr>
              <a:spLocks noChangeShapeType="1"/>
            </p:cNvSpPr>
            <p:nvPr/>
          </p:nvSpPr>
          <p:spPr bwMode="auto">
            <a:xfrm>
              <a:off x="1634" y="3396"/>
              <a:ext cx="262" cy="0"/>
            </a:xfrm>
            <a:prstGeom prst="line">
              <a:avLst/>
            </a:prstGeom>
            <a:noFill/>
            <a:ln w="19050">
              <a:solidFill>
                <a:srgbClr val="000000"/>
              </a:solidFill>
              <a:round/>
              <a:headEnd/>
              <a:tailEnd/>
            </a:ln>
          </p:spPr>
          <p:txBody>
            <a:bodyPr/>
            <a:lstStyle/>
            <a:p>
              <a:endParaRPr lang="en-US"/>
            </a:p>
          </p:txBody>
        </p:sp>
        <p:sp>
          <p:nvSpPr>
            <p:cNvPr id="85065" name="Line 81"/>
            <p:cNvSpPr>
              <a:spLocks noChangeShapeType="1"/>
            </p:cNvSpPr>
            <p:nvPr/>
          </p:nvSpPr>
          <p:spPr bwMode="auto">
            <a:xfrm>
              <a:off x="1634" y="3797"/>
              <a:ext cx="262" cy="0"/>
            </a:xfrm>
            <a:prstGeom prst="line">
              <a:avLst/>
            </a:prstGeom>
            <a:noFill/>
            <a:ln w="19050">
              <a:solidFill>
                <a:srgbClr val="000000"/>
              </a:solidFill>
              <a:round/>
              <a:headEnd/>
              <a:tailEnd/>
            </a:ln>
          </p:spPr>
          <p:txBody>
            <a:bodyPr/>
            <a:lstStyle/>
            <a:p>
              <a:endParaRPr lang="en-US"/>
            </a:p>
          </p:txBody>
        </p:sp>
        <p:sp>
          <p:nvSpPr>
            <p:cNvPr id="85066" name="Line 84"/>
            <p:cNvSpPr>
              <a:spLocks noChangeShapeType="1"/>
            </p:cNvSpPr>
            <p:nvPr/>
          </p:nvSpPr>
          <p:spPr bwMode="auto">
            <a:xfrm>
              <a:off x="1695" y="3378"/>
              <a:ext cx="0" cy="437"/>
            </a:xfrm>
            <a:prstGeom prst="line">
              <a:avLst/>
            </a:prstGeom>
            <a:noFill/>
            <a:ln w="19050">
              <a:solidFill>
                <a:srgbClr val="000000"/>
              </a:solidFill>
              <a:round/>
              <a:headEnd type="arrow" w="sm" len="lg"/>
              <a:tailEnd type="arrow" w="sm" len="lg"/>
            </a:ln>
          </p:spPr>
          <p:txBody>
            <a:bodyPr/>
            <a:lstStyle/>
            <a:p>
              <a:endParaRPr lang="en-US"/>
            </a:p>
          </p:txBody>
        </p:sp>
      </p:grpSp>
      <p:grpSp>
        <p:nvGrpSpPr>
          <p:cNvPr id="6" name="Group 147"/>
          <p:cNvGrpSpPr>
            <a:grpSpLocks/>
          </p:cNvGrpSpPr>
          <p:nvPr/>
        </p:nvGrpSpPr>
        <p:grpSpPr bwMode="auto">
          <a:xfrm>
            <a:off x="536575" y="2922588"/>
            <a:ext cx="3390900" cy="3592512"/>
            <a:chOff x="338" y="1841"/>
            <a:chExt cx="2136" cy="2263"/>
          </a:xfrm>
        </p:grpSpPr>
        <p:sp>
          <p:nvSpPr>
            <p:cNvPr id="85040" name="Freeform 44"/>
            <p:cNvSpPr>
              <a:spLocks/>
            </p:cNvSpPr>
            <p:nvPr/>
          </p:nvSpPr>
          <p:spPr bwMode="auto">
            <a:xfrm rot="5400000">
              <a:off x="294" y="2943"/>
              <a:ext cx="1203" cy="1116"/>
            </a:xfrm>
            <a:custGeom>
              <a:avLst/>
              <a:gdLst>
                <a:gd name="T0" fmla="*/ 0 w 1104"/>
                <a:gd name="T1" fmla="*/ 5247 h 1024"/>
                <a:gd name="T2" fmla="*/ 0 w 1104"/>
                <a:gd name="T3" fmla="*/ 3569 h 1024"/>
                <a:gd name="T4" fmla="*/ 2341 w 1104"/>
                <a:gd name="T5" fmla="*/ 3569 h 1024"/>
                <a:gd name="T6" fmla="*/ 2341 w 1104"/>
                <a:gd name="T7" fmla="*/ 0 h 1024"/>
                <a:gd name="T8" fmla="*/ 4216 w 1104"/>
                <a:gd name="T9" fmla="*/ 0 h 1024"/>
                <a:gd name="T10" fmla="*/ 4216 w 1104"/>
                <a:gd name="T11" fmla="*/ 1723 h 1024"/>
                <a:gd name="T12" fmla="*/ 5651 w 1104"/>
                <a:gd name="T13" fmla="*/ 1723 h 1024"/>
                <a:gd name="T14" fmla="*/ 5651 w 1104"/>
                <a:gd name="T15" fmla="*/ 5247 h 1024"/>
                <a:gd name="T16" fmla="*/ 0 w 1104"/>
                <a:gd name="T17" fmla="*/ 5247 h 10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4"/>
                <a:gd name="T28" fmla="*/ 0 h 1024"/>
                <a:gd name="T29" fmla="*/ 1104 w 1104"/>
                <a:gd name="T30" fmla="*/ 1024 h 10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4" h="1024">
                  <a:moveTo>
                    <a:pt x="0" y="1024"/>
                  </a:moveTo>
                  <a:lnTo>
                    <a:pt x="0" y="696"/>
                  </a:lnTo>
                  <a:lnTo>
                    <a:pt x="456" y="696"/>
                  </a:lnTo>
                  <a:lnTo>
                    <a:pt x="456" y="0"/>
                  </a:lnTo>
                  <a:lnTo>
                    <a:pt x="824" y="0"/>
                  </a:lnTo>
                  <a:lnTo>
                    <a:pt x="824" y="336"/>
                  </a:lnTo>
                  <a:lnTo>
                    <a:pt x="1104" y="336"/>
                  </a:lnTo>
                  <a:lnTo>
                    <a:pt x="1104" y="1024"/>
                  </a:lnTo>
                  <a:lnTo>
                    <a:pt x="0" y="1024"/>
                  </a:lnTo>
                  <a:close/>
                </a:path>
              </a:pathLst>
            </a:custGeom>
            <a:solidFill>
              <a:schemeClr val="tx1"/>
            </a:solidFill>
            <a:ln w="38100">
              <a:solidFill>
                <a:srgbClr val="000000"/>
              </a:solidFill>
              <a:round/>
              <a:headEnd/>
              <a:tailEnd/>
            </a:ln>
          </p:spPr>
          <p:txBody>
            <a:bodyPr/>
            <a:lstStyle/>
            <a:p>
              <a:endParaRPr lang="en-US"/>
            </a:p>
          </p:txBody>
        </p:sp>
        <p:sp>
          <p:nvSpPr>
            <p:cNvPr id="85041" name="Rectangle 45"/>
            <p:cNvSpPr>
              <a:spLocks noChangeArrowheads="1"/>
            </p:cNvSpPr>
            <p:nvPr/>
          </p:nvSpPr>
          <p:spPr bwMode="auto">
            <a:xfrm>
              <a:off x="338" y="1977"/>
              <a:ext cx="1116" cy="401"/>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85042" name="Line 46"/>
            <p:cNvSpPr>
              <a:spLocks noChangeShapeType="1"/>
            </p:cNvSpPr>
            <p:nvPr/>
          </p:nvSpPr>
          <p:spPr bwMode="auto">
            <a:xfrm flipV="1">
              <a:off x="695" y="1977"/>
              <a:ext cx="0" cy="392"/>
            </a:xfrm>
            <a:prstGeom prst="line">
              <a:avLst/>
            </a:prstGeom>
            <a:noFill/>
            <a:ln w="38100">
              <a:solidFill>
                <a:srgbClr val="000000"/>
              </a:solidFill>
              <a:round/>
              <a:headEnd/>
              <a:tailEnd/>
            </a:ln>
          </p:spPr>
          <p:txBody>
            <a:bodyPr/>
            <a:lstStyle/>
            <a:p>
              <a:endParaRPr lang="en-US"/>
            </a:p>
          </p:txBody>
        </p:sp>
        <p:sp>
          <p:nvSpPr>
            <p:cNvPr id="85043" name="Oval 56"/>
            <p:cNvSpPr>
              <a:spLocks noChangeArrowheads="1"/>
            </p:cNvSpPr>
            <p:nvPr/>
          </p:nvSpPr>
          <p:spPr bwMode="auto">
            <a:xfrm>
              <a:off x="811" y="3496"/>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5044" name="Rectangle 74"/>
            <p:cNvSpPr>
              <a:spLocks noChangeArrowheads="1"/>
            </p:cNvSpPr>
            <p:nvPr/>
          </p:nvSpPr>
          <p:spPr bwMode="auto">
            <a:xfrm rot="5400000">
              <a:off x="1541" y="3302"/>
              <a:ext cx="1203" cy="401"/>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85045" name="Line 75"/>
            <p:cNvSpPr>
              <a:spLocks noChangeShapeType="1"/>
            </p:cNvSpPr>
            <p:nvPr/>
          </p:nvSpPr>
          <p:spPr bwMode="auto">
            <a:xfrm>
              <a:off x="1933" y="3396"/>
              <a:ext cx="410" cy="0"/>
            </a:xfrm>
            <a:prstGeom prst="line">
              <a:avLst/>
            </a:prstGeom>
            <a:noFill/>
            <a:ln w="38100">
              <a:solidFill>
                <a:srgbClr val="000000"/>
              </a:solidFill>
              <a:round/>
              <a:headEnd/>
              <a:tailEnd/>
            </a:ln>
          </p:spPr>
          <p:txBody>
            <a:bodyPr/>
            <a:lstStyle/>
            <a:p>
              <a:endParaRPr lang="en-US"/>
            </a:p>
          </p:txBody>
        </p:sp>
        <p:sp>
          <p:nvSpPr>
            <p:cNvPr id="85046" name="Line 76"/>
            <p:cNvSpPr>
              <a:spLocks noChangeShapeType="1"/>
            </p:cNvSpPr>
            <p:nvPr/>
          </p:nvSpPr>
          <p:spPr bwMode="auto">
            <a:xfrm>
              <a:off x="1942" y="3797"/>
              <a:ext cx="409" cy="0"/>
            </a:xfrm>
            <a:prstGeom prst="line">
              <a:avLst/>
            </a:prstGeom>
            <a:noFill/>
            <a:ln w="38100">
              <a:solidFill>
                <a:srgbClr val="000000"/>
              </a:solidFill>
              <a:round/>
              <a:headEnd/>
              <a:tailEnd/>
            </a:ln>
          </p:spPr>
          <p:txBody>
            <a:bodyPr/>
            <a:lstStyle/>
            <a:p>
              <a:endParaRPr lang="en-US"/>
            </a:p>
          </p:txBody>
        </p:sp>
        <p:sp>
          <p:nvSpPr>
            <p:cNvPr id="85047" name="Line 78"/>
            <p:cNvSpPr>
              <a:spLocks noChangeShapeType="1"/>
            </p:cNvSpPr>
            <p:nvPr/>
          </p:nvSpPr>
          <p:spPr bwMode="auto">
            <a:xfrm rot="5400000" flipV="1">
              <a:off x="2143" y="3532"/>
              <a:ext cx="0" cy="410"/>
            </a:xfrm>
            <a:prstGeom prst="line">
              <a:avLst/>
            </a:prstGeom>
            <a:noFill/>
            <a:ln w="15875">
              <a:solidFill>
                <a:srgbClr val="000000"/>
              </a:solidFill>
              <a:prstDash val="lgDash"/>
              <a:round/>
              <a:headEnd/>
              <a:tailEnd/>
            </a:ln>
          </p:spPr>
          <p:txBody>
            <a:bodyPr/>
            <a:lstStyle/>
            <a:p>
              <a:endParaRPr lang="en-US"/>
            </a:p>
          </p:txBody>
        </p:sp>
        <p:sp>
          <p:nvSpPr>
            <p:cNvPr id="85048" name="Line 79"/>
            <p:cNvSpPr>
              <a:spLocks noChangeShapeType="1"/>
            </p:cNvSpPr>
            <p:nvPr/>
          </p:nvSpPr>
          <p:spPr bwMode="auto">
            <a:xfrm rot="5400000" flipV="1">
              <a:off x="2142" y="3289"/>
              <a:ext cx="0" cy="410"/>
            </a:xfrm>
            <a:prstGeom prst="line">
              <a:avLst/>
            </a:prstGeom>
            <a:noFill/>
            <a:ln w="15875">
              <a:solidFill>
                <a:srgbClr val="000000"/>
              </a:solidFill>
              <a:prstDash val="lgDash"/>
              <a:round/>
              <a:headEnd/>
              <a:tailEnd/>
            </a:ln>
          </p:spPr>
          <p:txBody>
            <a:bodyPr/>
            <a:lstStyle/>
            <a:p>
              <a:endParaRPr lang="en-US"/>
            </a:p>
          </p:txBody>
        </p:sp>
        <p:sp>
          <p:nvSpPr>
            <p:cNvPr id="85049" name="Line 85"/>
            <p:cNvSpPr>
              <a:spLocks noChangeShapeType="1"/>
            </p:cNvSpPr>
            <p:nvPr/>
          </p:nvSpPr>
          <p:spPr bwMode="auto">
            <a:xfrm>
              <a:off x="936" y="3585"/>
              <a:ext cx="0" cy="63"/>
            </a:xfrm>
            <a:prstGeom prst="line">
              <a:avLst/>
            </a:prstGeom>
            <a:noFill/>
            <a:ln w="19050">
              <a:solidFill>
                <a:srgbClr val="000000"/>
              </a:solidFill>
              <a:round/>
              <a:headEnd/>
              <a:tailEnd/>
            </a:ln>
          </p:spPr>
          <p:txBody>
            <a:bodyPr/>
            <a:lstStyle/>
            <a:p>
              <a:endParaRPr lang="en-US"/>
            </a:p>
          </p:txBody>
        </p:sp>
        <p:sp>
          <p:nvSpPr>
            <p:cNvPr id="85050" name="Line 86"/>
            <p:cNvSpPr>
              <a:spLocks noChangeShapeType="1"/>
            </p:cNvSpPr>
            <p:nvPr/>
          </p:nvSpPr>
          <p:spPr bwMode="auto">
            <a:xfrm>
              <a:off x="936" y="3295"/>
              <a:ext cx="0" cy="255"/>
            </a:xfrm>
            <a:prstGeom prst="line">
              <a:avLst/>
            </a:prstGeom>
            <a:noFill/>
            <a:ln w="19050">
              <a:solidFill>
                <a:srgbClr val="000000"/>
              </a:solidFill>
              <a:round/>
              <a:headEnd/>
              <a:tailEnd/>
            </a:ln>
          </p:spPr>
          <p:txBody>
            <a:bodyPr/>
            <a:lstStyle/>
            <a:p>
              <a:endParaRPr lang="en-US"/>
            </a:p>
          </p:txBody>
        </p:sp>
        <p:sp>
          <p:nvSpPr>
            <p:cNvPr id="85051" name="Line 87"/>
            <p:cNvSpPr>
              <a:spLocks noChangeShapeType="1"/>
            </p:cNvSpPr>
            <p:nvPr/>
          </p:nvSpPr>
          <p:spPr bwMode="auto">
            <a:xfrm flipH="1">
              <a:off x="1010" y="3618"/>
              <a:ext cx="252" cy="0"/>
            </a:xfrm>
            <a:prstGeom prst="line">
              <a:avLst/>
            </a:prstGeom>
            <a:noFill/>
            <a:ln w="19050">
              <a:solidFill>
                <a:srgbClr val="000000"/>
              </a:solidFill>
              <a:round/>
              <a:headEnd/>
              <a:tailEnd/>
            </a:ln>
          </p:spPr>
          <p:txBody>
            <a:bodyPr/>
            <a:lstStyle/>
            <a:p>
              <a:endParaRPr lang="en-US"/>
            </a:p>
          </p:txBody>
        </p:sp>
        <p:sp>
          <p:nvSpPr>
            <p:cNvPr id="85052" name="Line 88"/>
            <p:cNvSpPr>
              <a:spLocks noChangeShapeType="1"/>
            </p:cNvSpPr>
            <p:nvPr/>
          </p:nvSpPr>
          <p:spPr bwMode="auto">
            <a:xfrm rot="-5400000">
              <a:off x="939" y="3585"/>
              <a:ext cx="0" cy="63"/>
            </a:xfrm>
            <a:prstGeom prst="line">
              <a:avLst/>
            </a:prstGeom>
            <a:noFill/>
            <a:ln w="19050">
              <a:solidFill>
                <a:srgbClr val="000000"/>
              </a:solidFill>
              <a:round/>
              <a:headEnd/>
              <a:tailEnd/>
            </a:ln>
          </p:spPr>
          <p:txBody>
            <a:bodyPr/>
            <a:lstStyle/>
            <a:p>
              <a:endParaRPr lang="en-US"/>
            </a:p>
          </p:txBody>
        </p:sp>
        <p:sp>
          <p:nvSpPr>
            <p:cNvPr id="85053" name="Line 89"/>
            <p:cNvSpPr>
              <a:spLocks noChangeShapeType="1"/>
            </p:cNvSpPr>
            <p:nvPr/>
          </p:nvSpPr>
          <p:spPr bwMode="auto">
            <a:xfrm>
              <a:off x="936" y="3683"/>
              <a:ext cx="0" cy="255"/>
            </a:xfrm>
            <a:prstGeom prst="line">
              <a:avLst/>
            </a:prstGeom>
            <a:noFill/>
            <a:ln w="19050">
              <a:solidFill>
                <a:srgbClr val="000000"/>
              </a:solidFill>
              <a:round/>
              <a:headEnd/>
              <a:tailEnd/>
            </a:ln>
          </p:spPr>
          <p:txBody>
            <a:bodyPr/>
            <a:lstStyle/>
            <a:p>
              <a:endParaRPr lang="en-US"/>
            </a:p>
          </p:txBody>
        </p:sp>
        <p:sp>
          <p:nvSpPr>
            <p:cNvPr id="85054" name="Line 90"/>
            <p:cNvSpPr>
              <a:spLocks noChangeShapeType="1"/>
            </p:cNvSpPr>
            <p:nvPr/>
          </p:nvSpPr>
          <p:spPr bwMode="auto">
            <a:xfrm flipH="1">
              <a:off x="616" y="3618"/>
              <a:ext cx="252" cy="0"/>
            </a:xfrm>
            <a:prstGeom prst="line">
              <a:avLst/>
            </a:prstGeom>
            <a:noFill/>
            <a:ln w="19050">
              <a:solidFill>
                <a:srgbClr val="000000"/>
              </a:solidFill>
              <a:round/>
              <a:headEnd/>
              <a:tailEnd/>
            </a:ln>
          </p:spPr>
          <p:txBody>
            <a:bodyPr/>
            <a:lstStyle/>
            <a:p>
              <a:endParaRPr lang="en-US"/>
            </a:p>
          </p:txBody>
        </p:sp>
        <p:sp>
          <p:nvSpPr>
            <p:cNvPr id="85055" name="Line 92"/>
            <p:cNvSpPr>
              <a:spLocks noChangeShapeType="1"/>
            </p:cNvSpPr>
            <p:nvPr/>
          </p:nvSpPr>
          <p:spPr bwMode="auto">
            <a:xfrm flipH="1">
              <a:off x="2222" y="3618"/>
              <a:ext cx="252" cy="0"/>
            </a:xfrm>
            <a:prstGeom prst="line">
              <a:avLst/>
            </a:prstGeom>
            <a:noFill/>
            <a:ln w="19050">
              <a:solidFill>
                <a:srgbClr val="000000"/>
              </a:solidFill>
              <a:round/>
              <a:headEnd/>
              <a:tailEnd/>
            </a:ln>
          </p:spPr>
          <p:txBody>
            <a:bodyPr/>
            <a:lstStyle/>
            <a:p>
              <a:endParaRPr lang="en-US"/>
            </a:p>
          </p:txBody>
        </p:sp>
        <p:sp>
          <p:nvSpPr>
            <p:cNvPr id="85056" name="Line 93"/>
            <p:cNvSpPr>
              <a:spLocks noChangeShapeType="1"/>
            </p:cNvSpPr>
            <p:nvPr/>
          </p:nvSpPr>
          <p:spPr bwMode="auto">
            <a:xfrm rot="-5400000">
              <a:off x="2151" y="3585"/>
              <a:ext cx="0" cy="63"/>
            </a:xfrm>
            <a:prstGeom prst="line">
              <a:avLst/>
            </a:prstGeom>
            <a:noFill/>
            <a:ln w="19050">
              <a:solidFill>
                <a:srgbClr val="000000"/>
              </a:solidFill>
              <a:round/>
              <a:headEnd/>
              <a:tailEnd/>
            </a:ln>
          </p:spPr>
          <p:txBody>
            <a:bodyPr/>
            <a:lstStyle/>
            <a:p>
              <a:endParaRPr lang="en-US"/>
            </a:p>
          </p:txBody>
        </p:sp>
        <p:sp>
          <p:nvSpPr>
            <p:cNvPr id="85057" name="Line 94"/>
            <p:cNvSpPr>
              <a:spLocks noChangeShapeType="1"/>
            </p:cNvSpPr>
            <p:nvPr/>
          </p:nvSpPr>
          <p:spPr bwMode="auto">
            <a:xfrm flipH="1">
              <a:off x="1828" y="3618"/>
              <a:ext cx="252" cy="0"/>
            </a:xfrm>
            <a:prstGeom prst="line">
              <a:avLst/>
            </a:prstGeom>
            <a:noFill/>
            <a:ln w="19050">
              <a:solidFill>
                <a:srgbClr val="000000"/>
              </a:solidFill>
              <a:round/>
              <a:headEnd/>
              <a:tailEnd/>
            </a:ln>
          </p:spPr>
          <p:txBody>
            <a:bodyPr/>
            <a:lstStyle/>
            <a:p>
              <a:endParaRPr lang="en-US"/>
            </a:p>
          </p:txBody>
        </p:sp>
        <p:grpSp>
          <p:nvGrpSpPr>
            <p:cNvPr id="85058" name="Group 100"/>
            <p:cNvGrpSpPr>
              <a:grpSpLocks/>
            </p:cNvGrpSpPr>
            <p:nvPr/>
          </p:nvGrpSpPr>
          <p:grpSpPr bwMode="auto">
            <a:xfrm rot="-5400000">
              <a:off x="610" y="2042"/>
              <a:ext cx="646" cy="243"/>
              <a:chOff x="3072" y="2662"/>
              <a:chExt cx="646" cy="243"/>
            </a:xfrm>
          </p:grpSpPr>
          <p:sp>
            <p:nvSpPr>
              <p:cNvPr id="85059" name="Line 95"/>
              <p:cNvSpPr>
                <a:spLocks noChangeShapeType="1"/>
              </p:cNvSpPr>
              <p:nvPr/>
            </p:nvSpPr>
            <p:spPr bwMode="auto">
              <a:xfrm rot="5400000" flipV="1">
                <a:off x="3387" y="2700"/>
                <a:ext cx="0" cy="410"/>
              </a:xfrm>
              <a:prstGeom prst="line">
                <a:avLst/>
              </a:prstGeom>
              <a:noFill/>
              <a:ln w="15875">
                <a:solidFill>
                  <a:srgbClr val="000000"/>
                </a:solidFill>
                <a:prstDash val="lgDash"/>
                <a:round/>
                <a:headEnd/>
                <a:tailEnd/>
              </a:ln>
            </p:spPr>
            <p:txBody>
              <a:bodyPr/>
              <a:lstStyle/>
              <a:p>
                <a:endParaRPr lang="en-US"/>
              </a:p>
            </p:txBody>
          </p:sp>
          <p:sp>
            <p:nvSpPr>
              <p:cNvPr id="85060" name="Line 96"/>
              <p:cNvSpPr>
                <a:spLocks noChangeShapeType="1"/>
              </p:cNvSpPr>
              <p:nvPr/>
            </p:nvSpPr>
            <p:spPr bwMode="auto">
              <a:xfrm rot="5400000" flipV="1">
                <a:off x="3386" y="2457"/>
                <a:ext cx="0" cy="410"/>
              </a:xfrm>
              <a:prstGeom prst="line">
                <a:avLst/>
              </a:prstGeom>
              <a:noFill/>
              <a:ln w="15875">
                <a:solidFill>
                  <a:srgbClr val="000000"/>
                </a:solidFill>
                <a:prstDash val="lgDash"/>
                <a:round/>
                <a:headEnd/>
                <a:tailEnd/>
              </a:ln>
            </p:spPr>
            <p:txBody>
              <a:bodyPr/>
              <a:lstStyle/>
              <a:p>
                <a:endParaRPr lang="en-US"/>
              </a:p>
            </p:txBody>
          </p:sp>
          <p:sp>
            <p:nvSpPr>
              <p:cNvPr id="85061" name="Line 97"/>
              <p:cNvSpPr>
                <a:spLocks noChangeShapeType="1"/>
              </p:cNvSpPr>
              <p:nvPr/>
            </p:nvSpPr>
            <p:spPr bwMode="auto">
              <a:xfrm flipH="1">
                <a:off x="3466" y="2786"/>
                <a:ext cx="252" cy="0"/>
              </a:xfrm>
              <a:prstGeom prst="line">
                <a:avLst/>
              </a:prstGeom>
              <a:noFill/>
              <a:ln w="19050">
                <a:solidFill>
                  <a:srgbClr val="000000"/>
                </a:solidFill>
                <a:round/>
                <a:headEnd/>
                <a:tailEnd/>
              </a:ln>
            </p:spPr>
            <p:txBody>
              <a:bodyPr/>
              <a:lstStyle/>
              <a:p>
                <a:endParaRPr lang="en-US"/>
              </a:p>
            </p:txBody>
          </p:sp>
          <p:sp>
            <p:nvSpPr>
              <p:cNvPr id="85062" name="Line 98"/>
              <p:cNvSpPr>
                <a:spLocks noChangeShapeType="1"/>
              </p:cNvSpPr>
              <p:nvPr/>
            </p:nvSpPr>
            <p:spPr bwMode="auto">
              <a:xfrm rot="-5400000">
                <a:off x="3395" y="2753"/>
                <a:ext cx="0" cy="63"/>
              </a:xfrm>
              <a:prstGeom prst="line">
                <a:avLst/>
              </a:prstGeom>
              <a:noFill/>
              <a:ln w="19050">
                <a:solidFill>
                  <a:srgbClr val="000000"/>
                </a:solidFill>
                <a:round/>
                <a:headEnd/>
                <a:tailEnd/>
              </a:ln>
            </p:spPr>
            <p:txBody>
              <a:bodyPr/>
              <a:lstStyle/>
              <a:p>
                <a:endParaRPr lang="en-US"/>
              </a:p>
            </p:txBody>
          </p:sp>
          <p:sp>
            <p:nvSpPr>
              <p:cNvPr id="85063" name="Line 99"/>
              <p:cNvSpPr>
                <a:spLocks noChangeShapeType="1"/>
              </p:cNvSpPr>
              <p:nvPr/>
            </p:nvSpPr>
            <p:spPr bwMode="auto">
              <a:xfrm flipH="1">
                <a:off x="3072" y="2786"/>
                <a:ext cx="252" cy="0"/>
              </a:xfrm>
              <a:prstGeom prst="line">
                <a:avLst/>
              </a:prstGeom>
              <a:noFill/>
              <a:ln w="19050">
                <a:solidFill>
                  <a:srgbClr val="000000"/>
                </a:solidFill>
                <a:round/>
                <a:headEnd/>
                <a:tailEnd/>
              </a:ln>
            </p:spPr>
            <p:txBody>
              <a:bodyPr/>
              <a:lstStyle/>
              <a:p>
                <a:endParaRPr lang="en-US"/>
              </a:p>
            </p:txBody>
          </p:sp>
        </p:grpSp>
      </p:grpSp>
      <p:grpSp>
        <p:nvGrpSpPr>
          <p:cNvPr id="8" name="Group 150"/>
          <p:cNvGrpSpPr>
            <a:grpSpLocks/>
          </p:cNvGrpSpPr>
          <p:nvPr/>
        </p:nvGrpSpPr>
        <p:grpSpPr bwMode="auto">
          <a:xfrm>
            <a:off x="5883275" y="4173538"/>
            <a:ext cx="1254125" cy="1149350"/>
            <a:chOff x="3706" y="2629"/>
            <a:chExt cx="790" cy="724"/>
          </a:xfrm>
        </p:grpSpPr>
        <p:sp>
          <p:nvSpPr>
            <p:cNvPr id="85037" name="Line 109"/>
            <p:cNvSpPr>
              <a:spLocks noChangeShapeType="1"/>
            </p:cNvSpPr>
            <p:nvPr/>
          </p:nvSpPr>
          <p:spPr bwMode="auto">
            <a:xfrm flipV="1">
              <a:off x="3724" y="2629"/>
              <a:ext cx="0" cy="232"/>
            </a:xfrm>
            <a:prstGeom prst="line">
              <a:avLst/>
            </a:prstGeom>
            <a:noFill/>
            <a:ln w="19050">
              <a:solidFill>
                <a:schemeClr val="accent2"/>
              </a:solidFill>
              <a:round/>
              <a:headEnd/>
              <a:tailEnd/>
            </a:ln>
          </p:spPr>
          <p:txBody>
            <a:bodyPr/>
            <a:lstStyle/>
            <a:p>
              <a:endParaRPr lang="en-US"/>
            </a:p>
          </p:txBody>
        </p:sp>
        <p:sp>
          <p:nvSpPr>
            <p:cNvPr id="85038" name="Line 110"/>
            <p:cNvSpPr>
              <a:spLocks noChangeShapeType="1"/>
            </p:cNvSpPr>
            <p:nvPr/>
          </p:nvSpPr>
          <p:spPr bwMode="auto">
            <a:xfrm flipH="1">
              <a:off x="3706" y="2693"/>
              <a:ext cx="790" cy="0"/>
            </a:xfrm>
            <a:prstGeom prst="line">
              <a:avLst/>
            </a:prstGeom>
            <a:noFill/>
            <a:ln w="19050">
              <a:solidFill>
                <a:schemeClr val="accent2"/>
              </a:solidFill>
              <a:round/>
              <a:headEnd type="arrow" w="sm" len="lg"/>
              <a:tailEnd type="arrow" w="sm" len="lg"/>
            </a:ln>
          </p:spPr>
          <p:txBody>
            <a:bodyPr/>
            <a:lstStyle/>
            <a:p>
              <a:endParaRPr lang="en-US"/>
            </a:p>
          </p:txBody>
        </p:sp>
        <p:sp>
          <p:nvSpPr>
            <p:cNvPr id="85039" name="Line 111"/>
            <p:cNvSpPr>
              <a:spLocks noChangeShapeType="1"/>
            </p:cNvSpPr>
            <p:nvPr/>
          </p:nvSpPr>
          <p:spPr bwMode="auto">
            <a:xfrm flipV="1">
              <a:off x="4479" y="2629"/>
              <a:ext cx="0" cy="724"/>
            </a:xfrm>
            <a:prstGeom prst="line">
              <a:avLst/>
            </a:prstGeom>
            <a:noFill/>
            <a:ln w="19050">
              <a:solidFill>
                <a:schemeClr val="accent2"/>
              </a:solidFill>
              <a:round/>
              <a:headEnd/>
              <a:tailEnd/>
            </a:ln>
          </p:spPr>
          <p:txBody>
            <a:bodyPr/>
            <a:lstStyle/>
            <a:p>
              <a:endParaRPr lang="en-US"/>
            </a:p>
          </p:txBody>
        </p:sp>
      </p:grpSp>
      <p:grpSp>
        <p:nvGrpSpPr>
          <p:cNvPr id="9" name="Group 152"/>
          <p:cNvGrpSpPr>
            <a:grpSpLocks/>
          </p:cNvGrpSpPr>
          <p:nvPr/>
        </p:nvGrpSpPr>
        <p:grpSpPr bwMode="auto">
          <a:xfrm>
            <a:off x="7185025" y="5362575"/>
            <a:ext cx="415925" cy="693738"/>
            <a:chOff x="4526" y="3378"/>
            <a:chExt cx="262" cy="437"/>
          </a:xfrm>
        </p:grpSpPr>
        <p:sp>
          <p:nvSpPr>
            <p:cNvPr id="85034" name="Line 105"/>
            <p:cNvSpPr>
              <a:spLocks noChangeShapeType="1"/>
            </p:cNvSpPr>
            <p:nvPr/>
          </p:nvSpPr>
          <p:spPr bwMode="auto">
            <a:xfrm>
              <a:off x="4526" y="3396"/>
              <a:ext cx="262" cy="0"/>
            </a:xfrm>
            <a:prstGeom prst="line">
              <a:avLst/>
            </a:prstGeom>
            <a:noFill/>
            <a:ln w="19050">
              <a:solidFill>
                <a:schemeClr val="accent2"/>
              </a:solidFill>
              <a:round/>
              <a:headEnd/>
              <a:tailEnd/>
            </a:ln>
          </p:spPr>
          <p:txBody>
            <a:bodyPr/>
            <a:lstStyle/>
            <a:p>
              <a:endParaRPr lang="en-US"/>
            </a:p>
          </p:txBody>
        </p:sp>
        <p:sp>
          <p:nvSpPr>
            <p:cNvPr id="85035" name="Line 117"/>
            <p:cNvSpPr>
              <a:spLocks noChangeShapeType="1"/>
            </p:cNvSpPr>
            <p:nvPr/>
          </p:nvSpPr>
          <p:spPr bwMode="auto">
            <a:xfrm>
              <a:off x="4526" y="3797"/>
              <a:ext cx="262" cy="0"/>
            </a:xfrm>
            <a:prstGeom prst="line">
              <a:avLst/>
            </a:prstGeom>
            <a:noFill/>
            <a:ln w="19050">
              <a:solidFill>
                <a:schemeClr val="accent2"/>
              </a:solidFill>
              <a:round/>
              <a:headEnd/>
              <a:tailEnd/>
            </a:ln>
          </p:spPr>
          <p:txBody>
            <a:bodyPr/>
            <a:lstStyle/>
            <a:p>
              <a:endParaRPr lang="en-US"/>
            </a:p>
          </p:txBody>
        </p:sp>
        <p:sp>
          <p:nvSpPr>
            <p:cNvPr id="85036" name="Line 118"/>
            <p:cNvSpPr>
              <a:spLocks noChangeShapeType="1"/>
            </p:cNvSpPr>
            <p:nvPr/>
          </p:nvSpPr>
          <p:spPr bwMode="auto">
            <a:xfrm>
              <a:off x="4737" y="3378"/>
              <a:ext cx="0" cy="437"/>
            </a:xfrm>
            <a:prstGeom prst="line">
              <a:avLst/>
            </a:prstGeom>
            <a:noFill/>
            <a:ln w="19050">
              <a:solidFill>
                <a:schemeClr val="accent2"/>
              </a:solidFill>
              <a:round/>
              <a:headEnd type="arrow" w="sm" len="lg"/>
              <a:tailEnd type="arrow" w="sm" len="lg"/>
            </a:ln>
          </p:spPr>
          <p:txBody>
            <a:bodyPr/>
            <a:lstStyle/>
            <a:p>
              <a:endParaRPr lang="en-US"/>
            </a:p>
          </p:txBody>
        </p:sp>
      </p:grpSp>
      <p:grpSp>
        <p:nvGrpSpPr>
          <p:cNvPr id="10" name="Group 148"/>
          <p:cNvGrpSpPr>
            <a:grpSpLocks/>
          </p:cNvGrpSpPr>
          <p:nvPr/>
        </p:nvGrpSpPr>
        <p:grpSpPr bwMode="auto">
          <a:xfrm>
            <a:off x="5346700" y="2922588"/>
            <a:ext cx="3390900" cy="3592512"/>
            <a:chOff x="3368" y="1841"/>
            <a:chExt cx="2136" cy="2263"/>
          </a:xfrm>
        </p:grpSpPr>
        <p:sp>
          <p:nvSpPr>
            <p:cNvPr id="85010" name="Freeform 101"/>
            <p:cNvSpPr>
              <a:spLocks/>
            </p:cNvSpPr>
            <p:nvPr/>
          </p:nvSpPr>
          <p:spPr bwMode="auto">
            <a:xfrm rot="5400000">
              <a:off x="3324" y="2943"/>
              <a:ext cx="1203" cy="1116"/>
            </a:xfrm>
            <a:custGeom>
              <a:avLst/>
              <a:gdLst>
                <a:gd name="T0" fmla="*/ 0 w 1104"/>
                <a:gd name="T1" fmla="*/ 5247 h 1024"/>
                <a:gd name="T2" fmla="*/ 0 w 1104"/>
                <a:gd name="T3" fmla="*/ 3569 h 1024"/>
                <a:gd name="T4" fmla="*/ 2341 w 1104"/>
                <a:gd name="T5" fmla="*/ 3569 h 1024"/>
                <a:gd name="T6" fmla="*/ 2341 w 1104"/>
                <a:gd name="T7" fmla="*/ 0 h 1024"/>
                <a:gd name="T8" fmla="*/ 4216 w 1104"/>
                <a:gd name="T9" fmla="*/ 0 h 1024"/>
                <a:gd name="T10" fmla="*/ 4216 w 1104"/>
                <a:gd name="T11" fmla="*/ 1723 h 1024"/>
                <a:gd name="T12" fmla="*/ 5651 w 1104"/>
                <a:gd name="T13" fmla="*/ 1723 h 1024"/>
                <a:gd name="T14" fmla="*/ 5651 w 1104"/>
                <a:gd name="T15" fmla="*/ 5247 h 1024"/>
                <a:gd name="T16" fmla="*/ 0 w 1104"/>
                <a:gd name="T17" fmla="*/ 5247 h 10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4"/>
                <a:gd name="T28" fmla="*/ 0 h 1024"/>
                <a:gd name="T29" fmla="*/ 1104 w 1104"/>
                <a:gd name="T30" fmla="*/ 1024 h 10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4" h="1024">
                  <a:moveTo>
                    <a:pt x="0" y="1024"/>
                  </a:moveTo>
                  <a:lnTo>
                    <a:pt x="0" y="696"/>
                  </a:lnTo>
                  <a:lnTo>
                    <a:pt x="456" y="696"/>
                  </a:lnTo>
                  <a:lnTo>
                    <a:pt x="456" y="0"/>
                  </a:lnTo>
                  <a:lnTo>
                    <a:pt x="824" y="0"/>
                  </a:lnTo>
                  <a:lnTo>
                    <a:pt x="824" y="336"/>
                  </a:lnTo>
                  <a:lnTo>
                    <a:pt x="1104" y="336"/>
                  </a:lnTo>
                  <a:lnTo>
                    <a:pt x="1104" y="1024"/>
                  </a:lnTo>
                  <a:lnTo>
                    <a:pt x="0" y="1024"/>
                  </a:lnTo>
                  <a:close/>
                </a:path>
              </a:pathLst>
            </a:custGeom>
            <a:solidFill>
              <a:srgbClr val="33CCFF"/>
            </a:solidFill>
            <a:ln w="38100">
              <a:solidFill>
                <a:srgbClr val="000000"/>
              </a:solidFill>
              <a:round/>
              <a:headEnd/>
              <a:tailEnd/>
            </a:ln>
          </p:spPr>
          <p:txBody>
            <a:bodyPr/>
            <a:lstStyle/>
            <a:p>
              <a:endParaRPr lang="en-US"/>
            </a:p>
          </p:txBody>
        </p:sp>
        <p:sp>
          <p:nvSpPr>
            <p:cNvPr id="85011" name="Rectangle 102"/>
            <p:cNvSpPr>
              <a:spLocks noChangeArrowheads="1"/>
            </p:cNvSpPr>
            <p:nvPr/>
          </p:nvSpPr>
          <p:spPr bwMode="auto">
            <a:xfrm>
              <a:off x="3368" y="1977"/>
              <a:ext cx="1116" cy="401"/>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85012" name="Line 103"/>
            <p:cNvSpPr>
              <a:spLocks noChangeShapeType="1"/>
            </p:cNvSpPr>
            <p:nvPr/>
          </p:nvSpPr>
          <p:spPr bwMode="auto">
            <a:xfrm flipV="1">
              <a:off x="3725" y="1977"/>
              <a:ext cx="0" cy="392"/>
            </a:xfrm>
            <a:prstGeom prst="line">
              <a:avLst/>
            </a:prstGeom>
            <a:noFill/>
            <a:ln w="38100">
              <a:solidFill>
                <a:srgbClr val="000000"/>
              </a:solidFill>
              <a:round/>
              <a:headEnd/>
              <a:tailEnd/>
            </a:ln>
          </p:spPr>
          <p:txBody>
            <a:bodyPr/>
            <a:lstStyle/>
            <a:p>
              <a:endParaRPr lang="en-US"/>
            </a:p>
          </p:txBody>
        </p:sp>
        <p:sp>
          <p:nvSpPr>
            <p:cNvPr id="85013" name="Oval 104"/>
            <p:cNvSpPr>
              <a:spLocks noChangeArrowheads="1"/>
            </p:cNvSpPr>
            <p:nvPr/>
          </p:nvSpPr>
          <p:spPr bwMode="auto">
            <a:xfrm>
              <a:off x="3841" y="3496"/>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5014" name="Rectangle 112"/>
            <p:cNvSpPr>
              <a:spLocks noChangeArrowheads="1"/>
            </p:cNvSpPr>
            <p:nvPr/>
          </p:nvSpPr>
          <p:spPr bwMode="auto">
            <a:xfrm rot="5400000">
              <a:off x="4571" y="3302"/>
              <a:ext cx="1203" cy="401"/>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85015" name="Line 113"/>
            <p:cNvSpPr>
              <a:spLocks noChangeShapeType="1"/>
            </p:cNvSpPr>
            <p:nvPr/>
          </p:nvSpPr>
          <p:spPr bwMode="auto">
            <a:xfrm>
              <a:off x="4963" y="3396"/>
              <a:ext cx="410" cy="0"/>
            </a:xfrm>
            <a:prstGeom prst="line">
              <a:avLst/>
            </a:prstGeom>
            <a:noFill/>
            <a:ln w="38100">
              <a:solidFill>
                <a:srgbClr val="000000"/>
              </a:solidFill>
              <a:round/>
              <a:headEnd/>
              <a:tailEnd/>
            </a:ln>
          </p:spPr>
          <p:txBody>
            <a:bodyPr/>
            <a:lstStyle/>
            <a:p>
              <a:endParaRPr lang="en-US"/>
            </a:p>
          </p:txBody>
        </p:sp>
        <p:sp>
          <p:nvSpPr>
            <p:cNvPr id="85016" name="Line 114"/>
            <p:cNvSpPr>
              <a:spLocks noChangeShapeType="1"/>
            </p:cNvSpPr>
            <p:nvPr/>
          </p:nvSpPr>
          <p:spPr bwMode="auto">
            <a:xfrm>
              <a:off x="4972" y="3797"/>
              <a:ext cx="409" cy="0"/>
            </a:xfrm>
            <a:prstGeom prst="line">
              <a:avLst/>
            </a:prstGeom>
            <a:noFill/>
            <a:ln w="38100">
              <a:solidFill>
                <a:srgbClr val="000000"/>
              </a:solidFill>
              <a:round/>
              <a:headEnd/>
              <a:tailEnd/>
            </a:ln>
          </p:spPr>
          <p:txBody>
            <a:bodyPr/>
            <a:lstStyle/>
            <a:p>
              <a:endParaRPr lang="en-US"/>
            </a:p>
          </p:txBody>
        </p:sp>
        <p:sp>
          <p:nvSpPr>
            <p:cNvPr id="85017" name="Line 115"/>
            <p:cNvSpPr>
              <a:spLocks noChangeShapeType="1"/>
            </p:cNvSpPr>
            <p:nvPr/>
          </p:nvSpPr>
          <p:spPr bwMode="auto">
            <a:xfrm rot="5400000" flipV="1">
              <a:off x="5173" y="3532"/>
              <a:ext cx="0" cy="410"/>
            </a:xfrm>
            <a:prstGeom prst="line">
              <a:avLst/>
            </a:prstGeom>
            <a:noFill/>
            <a:ln w="15875">
              <a:solidFill>
                <a:srgbClr val="000000"/>
              </a:solidFill>
              <a:prstDash val="lgDash"/>
              <a:round/>
              <a:headEnd/>
              <a:tailEnd/>
            </a:ln>
          </p:spPr>
          <p:txBody>
            <a:bodyPr/>
            <a:lstStyle/>
            <a:p>
              <a:endParaRPr lang="en-US"/>
            </a:p>
          </p:txBody>
        </p:sp>
        <p:sp>
          <p:nvSpPr>
            <p:cNvPr id="85018" name="Line 116"/>
            <p:cNvSpPr>
              <a:spLocks noChangeShapeType="1"/>
            </p:cNvSpPr>
            <p:nvPr/>
          </p:nvSpPr>
          <p:spPr bwMode="auto">
            <a:xfrm rot="5400000" flipV="1">
              <a:off x="5172" y="3289"/>
              <a:ext cx="0" cy="410"/>
            </a:xfrm>
            <a:prstGeom prst="line">
              <a:avLst/>
            </a:prstGeom>
            <a:noFill/>
            <a:ln w="15875">
              <a:solidFill>
                <a:srgbClr val="000000"/>
              </a:solidFill>
              <a:prstDash val="lgDash"/>
              <a:round/>
              <a:headEnd/>
              <a:tailEnd/>
            </a:ln>
          </p:spPr>
          <p:txBody>
            <a:bodyPr/>
            <a:lstStyle/>
            <a:p>
              <a:endParaRPr lang="en-US"/>
            </a:p>
          </p:txBody>
        </p:sp>
        <p:sp>
          <p:nvSpPr>
            <p:cNvPr id="85019" name="Line 119"/>
            <p:cNvSpPr>
              <a:spLocks noChangeShapeType="1"/>
            </p:cNvSpPr>
            <p:nvPr/>
          </p:nvSpPr>
          <p:spPr bwMode="auto">
            <a:xfrm>
              <a:off x="3966" y="3585"/>
              <a:ext cx="0" cy="63"/>
            </a:xfrm>
            <a:prstGeom prst="line">
              <a:avLst/>
            </a:prstGeom>
            <a:noFill/>
            <a:ln w="19050">
              <a:solidFill>
                <a:srgbClr val="000000"/>
              </a:solidFill>
              <a:round/>
              <a:headEnd/>
              <a:tailEnd/>
            </a:ln>
          </p:spPr>
          <p:txBody>
            <a:bodyPr/>
            <a:lstStyle/>
            <a:p>
              <a:endParaRPr lang="en-US"/>
            </a:p>
          </p:txBody>
        </p:sp>
        <p:sp>
          <p:nvSpPr>
            <p:cNvPr id="85020" name="Line 120"/>
            <p:cNvSpPr>
              <a:spLocks noChangeShapeType="1"/>
            </p:cNvSpPr>
            <p:nvPr/>
          </p:nvSpPr>
          <p:spPr bwMode="auto">
            <a:xfrm>
              <a:off x="3966" y="3295"/>
              <a:ext cx="0" cy="255"/>
            </a:xfrm>
            <a:prstGeom prst="line">
              <a:avLst/>
            </a:prstGeom>
            <a:noFill/>
            <a:ln w="19050">
              <a:solidFill>
                <a:srgbClr val="000000"/>
              </a:solidFill>
              <a:round/>
              <a:headEnd/>
              <a:tailEnd/>
            </a:ln>
          </p:spPr>
          <p:txBody>
            <a:bodyPr/>
            <a:lstStyle/>
            <a:p>
              <a:endParaRPr lang="en-US"/>
            </a:p>
          </p:txBody>
        </p:sp>
        <p:sp>
          <p:nvSpPr>
            <p:cNvPr id="85021" name="Line 121"/>
            <p:cNvSpPr>
              <a:spLocks noChangeShapeType="1"/>
            </p:cNvSpPr>
            <p:nvPr/>
          </p:nvSpPr>
          <p:spPr bwMode="auto">
            <a:xfrm flipH="1">
              <a:off x="4040" y="3618"/>
              <a:ext cx="252" cy="0"/>
            </a:xfrm>
            <a:prstGeom prst="line">
              <a:avLst/>
            </a:prstGeom>
            <a:noFill/>
            <a:ln w="19050">
              <a:solidFill>
                <a:srgbClr val="000000"/>
              </a:solidFill>
              <a:round/>
              <a:headEnd/>
              <a:tailEnd/>
            </a:ln>
          </p:spPr>
          <p:txBody>
            <a:bodyPr/>
            <a:lstStyle/>
            <a:p>
              <a:endParaRPr lang="en-US"/>
            </a:p>
          </p:txBody>
        </p:sp>
        <p:sp>
          <p:nvSpPr>
            <p:cNvPr id="85022" name="Line 122"/>
            <p:cNvSpPr>
              <a:spLocks noChangeShapeType="1"/>
            </p:cNvSpPr>
            <p:nvPr/>
          </p:nvSpPr>
          <p:spPr bwMode="auto">
            <a:xfrm rot="-5400000">
              <a:off x="3969" y="3585"/>
              <a:ext cx="0" cy="63"/>
            </a:xfrm>
            <a:prstGeom prst="line">
              <a:avLst/>
            </a:prstGeom>
            <a:noFill/>
            <a:ln w="19050">
              <a:solidFill>
                <a:srgbClr val="000000"/>
              </a:solidFill>
              <a:round/>
              <a:headEnd/>
              <a:tailEnd/>
            </a:ln>
          </p:spPr>
          <p:txBody>
            <a:bodyPr/>
            <a:lstStyle/>
            <a:p>
              <a:endParaRPr lang="en-US"/>
            </a:p>
          </p:txBody>
        </p:sp>
        <p:sp>
          <p:nvSpPr>
            <p:cNvPr id="85023" name="Line 123"/>
            <p:cNvSpPr>
              <a:spLocks noChangeShapeType="1"/>
            </p:cNvSpPr>
            <p:nvPr/>
          </p:nvSpPr>
          <p:spPr bwMode="auto">
            <a:xfrm>
              <a:off x="3966" y="3683"/>
              <a:ext cx="0" cy="255"/>
            </a:xfrm>
            <a:prstGeom prst="line">
              <a:avLst/>
            </a:prstGeom>
            <a:noFill/>
            <a:ln w="19050">
              <a:solidFill>
                <a:srgbClr val="000000"/>
              </a:solidFill>
              <a:round/>
              <a:headEnd/>
              <a:tailEnd/>
            </a:ln>
          </p:spPr>
          <p:txBody>
            <a:bodyPr/>
            <a:lstStyle/>
            <a:p>
              <a:endParaRPr lang="en-US"/>
            </a:p>
          </p:txBody>
        </p:sp>
        <p:sp>
          <p:nvSpPr>
            <p:cNvPr id="85024" name="Line 124"/>
            <p:cNvSpPr>
              <a:spLocks noChangeShapeType="1"/>
            </p:cNvSpPr>
            <p:nvPr/>
          </p:nvSpPr>
          <p:spPr bwMode="auto">
            <a:xfrm flipH="1">
              <a:off x="3646" y="3618"/>
              <a:ext cx="252" cy="0"/>
            </a:xfrm>
            <a:prstGeom prst="line">
              <a:avLst/>
            </a:prstGeom>
            <a:noFill/>
            <a:ln w="19050">
              <a:solidFill>
                <a:srgbClr val="000000"/>
              </a:solidFill>
              <a:round/>
              <a:headEnd/>
              <a:tailEnd/>
            </a:ln>
          </p:spPr>
          <p:txBody>
            <a:bodyPr/>
            <a:lstStyle/>
            <a:p>
              <a:endParaRPr lang="en-US"/>
            </a:p>
          </p:txBody>
        </p:sp>
        <p:sp>
          <p:nvSpPr>
            <p:cNvPr id="85025" name="Line 125"/>
            <p:cNvSpPr>
              <a:spLocks noChangeShapeType="1"/>
            </p:cNvSpPr>
            <p:nvPr/>
          </p:nvSpPr>
          <p:spPr bwMode="auto">
            <a:xfrm flipH="1">
              <a:off x="5252" y="3618"/>
              <a:ext cx="252" cy="0"/>
            </a:xfrm>
            <a:prstGeom prst="line">
              <a:avLst/>
            </a:prstGeom>
            <a:noFill/>
            <a:ln w="19050">
              <a:solidFill>
                <a:srgbClr val="000000"/>
              </a:solidFill>
              <a:round/>
              <a:headEnd/>
              <a:tailEnd/>
            </a:ln>
          </p:spPr>
          <p:txBody>
            <a:bodyPr/>
            <a:lstStyle/>
            <a:p>
              <a:endParaRPr lang="en-US"/>
            </a:p>
          </p:txBody>
        </p:sp>
        <p:sp>
          <p:nvSpPr>
            <p:cNvPr id="85026" name="Line 126"/>
            <p:cNvSpPr>
              <a:spLocks noChangeShapeType="1"/>
            </p:cNvSpPr>
            <p:nvPr/>
          </p:nvSpPr>
          <p:spPr bwMode="auto">
            <a:xfrm rot="-5400000">
              <a:off x="5181" y="3585"/>
              <a:ext cx="0" cy="63"/>
            </a:xfrm>
            <a:prstGeom prst="line">
              <a:avLst/>
            </a:prstGeom>
            <a:noFill/>
            <a:ln w="19050">
              <a:solidFill>
                <a:srgbClr val="000000"/>
              </a:solidFill>
              <a:round/>
              <a:headEnd/>
              <a:tailEnd/>
            </a:ln>
          </p:spPr>
          <p:txBody>
            <a:bodyPr/>
            <a:lstStyle/>
            <a:p>
              <a:endParaRPr lang="en-US"/>
            </a:p>
          </p:txBody>
        </p:sp>
        <p:sp>
          <p:nvSpPr>
            <p:cNvPr id="85027" name="Line 127"/>
            <p:cNvSpPr>
              <a:spLocks noChangeShapeType="1"/>
            </p:cNvSpPr>
            <p:nvPr/>
          </p:nvSpPr>
          <p:spPr bwMode="auto">
            <a:xfrm flipH="1">
              <a:off x="4858" y="3618"/>
              <a:ext cx="252" cy="0"/>
            </a:xfrm>
            <a:prstGeom prst="line">
              <a:avLst/>
            </a:prstGeom>
            <a:noFill/>
            <a:ln w="19050">
              <a:solidFill>
                <a:srgbClr val="000000"/>
              </a:solidFill>
              <a:round/>
              <a:headEnd/>
              <a:tailEnd/>
            </a:ln>
          </p:spPr>
          <p:txBody>
            <a:bodyPr/>
            <a:lstStyle/>
            <a:p>
              <a:endParaRPr lang="en-US"/>
            </a:p>
          </p:txBody>
        </p:sp>
        <p:grpSp>
          <p:nvGrpSpPr>
            <p:cNvPr id="85028" name="Group 128"/>
            <p:cNvGrpSpPr>
              <a:grpSpLocks/>
            </p:cNvGrpSpPr>
            <p:nvPr/>
          </p:nvGrpSpPr>
          <p:grpSpPr bwMode="auto">
            <a:xfrm rot="-5400000">
              <a:off x="3640" y="2042"/>
              <a:ext cx="646" cy="243"/>
              <a:chOff x="3072" y="2662"/>
              <a:chExt cx="646" cy="243"/>
            </a:xfrm>
          </p:grpSpPr>
          <p:sp>
            <p:nvSpPr>
              <p:cNvPr id="85029" name="Line 129"/>
              <p:cNvSpPr>
                <a:spLocks noChangeShapeType="1"/>
              </p:cNvSpPr>
              <p:nvPr/>
            </p:nvSpPr>
            <p:spPr bwMode="auto">
              <a:xfrm rot="5400000" flipV="1">
                <a:off x="3387" y="2700"/>
                <a:ext cx="0" cy="410"/>
              </a:xfrm>
              <a:prstGeom prst="line">
                <a:avLst/>
              </a:prstGeom>
              <a:noFill/>
              <a:ln w="15875">
                <a:solidFill>
                  <a:srgbClr val="000000"/>
                </a:solidFill>
                <a:prstDash val="lgDash"/>
                <a:round/>
                <a:headEnd/>
                <a:tailEnd/>
              </a:ln>
            </p:spPr>
            <p:txBody>
              <a:bodyPr/>
              <a:lstStyle/>
              <a:p>
                <a:endParaRPr lang="en-US"/>
              </a:p>
            </p:txBody>
          </p:sp>
          <p:sp>
            <p:nvSpPr>
              <p:cNvPr id="85030" name="Line 130"/>
              <p:cNvSpPr>
                <a:spLocks noChangeShapeType="1"/>
              </p:cNvSpPr>
              <p:nvPr/>
            </p:nvSpPr>
            <p:spPr bwMode="auto">
              <a:xfrm rot="5400000" flipV="1">
                <a:off x="3386" y="2457"/>
                <a:ext cx="0" cy="410"/>
              </a:xfrm>
              <a:prstGeom prst="line">
                <a:avLst/>
              </a:prstGeom>
              <a:noFill/>
              <a:ln w="15875">
                <a:solidFill>
                  <a:srgbClr val="000000"/>
                </a:solidFill>
                <a:prstDash val="lgDash"/>
                <a:round/>
                <a:headEnd/>
                <a:tailEnd/>
              </a:ln>
            </p:spPr>
            <p:txBody>
              <a:bodyPr/>
              <a:lstStyle/>
              <a:p>
                <a:endParaRPr lang="en-US"/>
              </a:p>
            </p:txBody>
          </p:sp>
          <p:sp>
            <p:nvSpPr>
              <p:cNvPr id="85031" name="Line 131"/>
              <p:cNvSpPr>
                <a:spLocks noChangeShapeType="1"/>
              </p:cNvSpPr>
              <p:nvPr/>
            </p:nvSpPr>
            <p:spPr bwMode="auto">
              <a:xfrm flipH="1">
                <a:off x="3466" y="2786"/>
                <a:ext cx="252" cy="0"/>
              </a:xfrm>
              <a:prstGeom prst="line">
                <a:avLst/>
              </a:prstGeom>
              <a:noFill/>
              <a:ln w="19050">
                <a:solidFill>
                  <a:srgbClr val="000000"/>
                </a:solidFill>
                <a:round/>
                <a:headEnd/>
                <a:tailEnd/>
              </a:ln>
            </p:spPr>
            <p:txBody>
              <a:bodyPr/>
              <a:lstStyle/>
              <a:p>
                <a:endParaRPr lang="en-US"/>
              </a:p>
            </p:txBody>
          </p:sp>
          <p:sp>
            <p:nvSpPr>
              <p:cNvPr id="85032" name="Line 132"/>
              <p:cNvSpPr>
                <a:spLocks noChangeShapeType="1"/>
              </p:cNvSpPr>
              <p:nvPr/>
            </p:nvSpPr>
            <p:spPr bwMode="auto">
              <a:xfrm rot="-5400000">
                <a:off x="3395" y="2753"/>
                <a:ext cx="0" cy="63"/>
              </a:xfrm>
              <a:prstGeom prst="line">
                <a:avLst/>
              </a:prstGeom>
              <a:noFill/>
              <a:ln w="19050">
                <a:solidFill>
                  <a:srgbClr val="000000"/>
                </a:solidFill>
                <a:round/>
                <a:headEnd/>
                <a:tailEnd/>
              </a:ln>
            </p:spPr>
            <p:txBody>
              <a:bodyPr/>
              <a:lstStyle/>
              <a:p>
                <a:endParaRPr lang="en-US"/>
              </a:p>
            </p:txBody>
          </p:sp>
          <p:sp>
            <p:nvSpPr>
              <p:cNvPr id="85033" name="Line 133"/>
              <p:cNvSpPr>
                <a:spLocks noChangeShapeType="1"/>
              </p:cNvSpPr>
              <p:nvPr/>
            </p:nvSpPr>
            <p:spPr bwMode="auto">
              <a:xfrm flipH="1">
                <a:off x="3072" y="2786"/>
                <a:ext cx="252" cy="0"/>
              </a:xfrm>
              <a:prstGeom prst="line">
                <a:avLst/>
              </a:prstGeom>
              <a:noFill/>
              <a:ln w="19050">
                <a:solidFill>
                  <a:srgbClr val="000000"/>
                </a:solidFill>
                <a:round/>
                <a:headEnd/>
                <a:tailEnd/>
              </a:ln>
            </p:spPr>
            <p:txBody>
              <a:bodyPr/>
              <a:lstStyle/>
              <a:p>
                <a:endParaRPr lang="en-US"/>
              </a:p>
            </p:txBody>
          </p:sp>
        </p:grpSp>
      </p:grpSp>
      <p:sp>
        <p:nvSpPr>
          <p:cNvPr id="102534" name="Text Box 134"/>
          <p:cNvSpPr txBox="1">
            <a:spLocks noChangeArrowheads="1"/>
          </p:cNvSpPr>
          <p:nvPr/>
        </p:nvSpPr>
        <p:spPr bwMode="auto">
          <a:xfrm>
            <a:off x="415925" y="2427288"/>
            <a:ext cx="1241425"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POOR</a:t>
            </a:r>
            <a:endParaRPr lang="th-TH" sz="2800" b="1">
              <a:solidFill>
                <a:srgbClr val="FF3300"/>
              </a:solidFill>
              <a:latin typeface="Arial" charset="0"/>
            </a:endParaRPr>
          </a:p>
        </p:txBody>
      </p:sp>
      <p:sp>
        <p:nvSpPr>
          <p:cNvPr id="102535" name="Text Box 135"/>
          <p:cNvSpPr txBox="1">
            <a:spLocks noChangeArrowheads="1"/>
          </p:cNvSpPr>
          <p:nvPr/>
        </p:nvSpPr>
        <p:spPr bwMode="auto">
          <a:xfrm>
            <a:off x="4899025" y="2427288"/>
            <a:ext cx="1281113" cy="523875"/>
          </a:xfrm>
          <a:prstGeom prst="rect">
            <a:avLst/>
          </a:prstGeom>
          <a:noFill/>
          <a:ln w="9525">
            <a:noFill/>
            <a:miter lim="800000"/>
            <a:headEnd/>
            <a:tailEnd/>
          </a:ln>
        </p:spPr>
        <p:txBody>
          <a:bodyPr wrap="none">
            <a:spAutoFit/>
          </a:bodyPr>
          <a:lstStyle/>
          <a:p>
            <a:r>
              <a:rPr lang="en-US" sz="2800" b="1">
                <a:solidFill>
                  <a:schemeClr val="accent2"/>
                </a:solidFill>
                <a:latin typeface="Arial" charset="0"/>
              </a:rPr>
              <a:t>GOOD</a:t>
            </a:r>
            <a:endParaRPr lang="th-TH" sz="2800" b="1">
              <a:solidFill>
                <a:schemeClr val="accent2"/>
              </a:solidFill>
              <a:latin typeface="Arial" charset="0"/>
            </a:endParaRPr>
          </a:p>
        </p:txBody>
      </p:sp>
      <p:sp>
        <p:nvSpPr>
          <p:cNvPr id="85004" name="Rectangle 145"/>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grpSp>
        <p:nvGrpSpPr>
          <p:cNvPr id="12" name="Group 154"/>
          <p:cNvGrpSpPr>
            <a:grpSpLocks/>
          </p:cNvGrpSpPr>
          <p:nvPr/>
        </p:nvGrpSpPr>
        <p:grpSpPr bwMode="auto">
          <a:xfrm>
            <a:off x="4830763" y="5716588"/>
            <a:ext cx="882650" cy="828675"/>
            <a:chOff x="3043" y="3601"/>
            <a:chExt cx="556" cy="522"/>
          </a:xfrm>
        </p:grpSpPr>
        <p:sp>
          <p:nvSpPr>
            <p:cNvPr id="85007" name="Line 107"/>
            <p:cNvSpPr>
              <a:spLocks noChangeShapeType="1"/>
            </p:cNvSpPr>
            <p:nvPr/>
          </p:nvSpPr>
          <p:spPr bwMode="auto">
            <a:xfrm flipH="1">
              <a:off x="3047" y="4100"/>
              <a:ext cx="288" cy="0"/>
            </a:xfrm>
            <a:prstGeom prst="line">
              <a:avLst/>
            </a:prstGeom>
            <a:noFill/>
            <a:ln w="19050">
              <a:solidFill>
                <a:schemeClr val="accent2"/>
              </a:solidFill>
              <a:round/>
              <a:headEnd/>
              <a:tailEnd/>
            </a:ln>
          </p:spPr>
          <p:txBody>
            <a:bodyPr/>
            <a:lstStyle/>
            <a:p>
              <a:endParaRPr lang="en-US"/>
            </a:p>
          </p:txBody>
        </p:sp>
        <p:sp>
          <p:nvSpPr>
            <p:cNvPr id="85008" name="Line 108"/>
            <p:cNvSpPr>
              <a:spLocks noChangeShapeType="1"/>
            </p:cNvSpPr>
            <p:nvPr/>
          </p:nvSpPr>
          <p:spPr bwMode="auto">
            <a:xfrm>
              <a:off x="3101" y="3601"/>
              <a:ext cx="0" cy="522"/>
            </a:xfrm>
            <a:prstGeom prst="line">
              <a:avLst/>
            </a:prstGeom>
            <a:noFill/>
            <a:ln w="19050">
              <a:solidFill>
                <a:schemeClr val="accent2"/>
              </a:solidFill>
              <a:round/>
              <a:headEnd type="arrow" w="sm" len="lg"/>
              <a:tailEnd type="arrow" w="sm" len="lg"/>
            </a:ln>
          </p:spPr>
          <p:txBody>
            <a:bodyPr/>
            <a:lstStyle/>
            <a:p>
              <a:endParaRPr lang="en-US"/>
            </a:p>
          </p:txBody>
        </p:sp>
        <p:sp>
          <p:nvSpPr>
            <p:cNvPr id="85009" name="Line 106"/>
            <p:cNvSpPr>
              <a:spLocks noChangeShapeType="1"/>
            </p:cNvSpPr>
            <p:nvPr/>
          </p:nvSpPr>
          <p:spPr bwMode="auto">
            <a:xfrm flipH="1">
              <a:off x="3043" y="3619"/>
              <a:ext cx="556" cy="0"/>
            </a:xfrm>
            <a:prstGeom prst="line">
              <a:avLst/>
            </a:prstGeom>
            <a:noFill/>
            <a:ln w="19050">
              <a:solidFill>
                <a:schemeClr val="accent2"/>
              </a:solidFill>
              <a:round/>
              <a:headEnd/>
              <a:tailEnd/>
            </a:ln>
          </p:spPr>
          <p:txBody>
            <a:bodyPr/>
            <a:lstStyle/>
            <a:p>
              <a:endParaRPr lang="en-US"/>
            </a:p>
          </p:txBody>
        </p:sp>
      </p:grpSp>
      <p:sp>
        <p:nvSpPr>
          <p:cNvPr id="102555" name="PubCross"/>
          <p:cNvSpPr>
            <a:spLocks noEditPoints="1" noChangeArrowheads="1"/>
          </p:cNvSpPr>
          <p:nvPr/>
        </p:nvSpPr>
        <p:spPr bwMode="auto">
          <a:xfrm rot="-2678910">
            <a:off x="1290638" y="3589338"/>
            <a:ext cx="2265362" cy="2265362"/>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2534"/>
                                        </p:tgtEl>
                                        <p:attrNameLst>
                                          <p:attrName>style.visibility</p:attrName>
                                        </p:attrNameLst>
                                      </p:cBhvr>
                                      <p:to>
                                        <p:strVal val="visible"/>
                                      </p:to>
                                    </p:set>
                                    <p:animEffect transition="in" filter="fade">
                                      <p:cBhvr>
                                        <p:cTn id="12" dur="1000"/>
                                        <p:tgtEl>
                                          <p:spTgt spid="102534"/>
                                        </p:tgtEl>
                                      </p:cBhvr>
                                    </p:animEffect>
                                    <p:anim calcmode="lin" valueType="num">
                                      <p:cBhvr>
                                        <p:cTn id="13" dur="1000" fill="hold"/>
                                        <p:tgtEl>
                                          <p:spTgt spid="102534"/>
                                        </p:tgtEl>
                                        <p:attrNameLst>
                                          <p:attrName>ppt_x</p:attrName>
                                        </p:attrNameLst>
                                      </p:cBhvr>
                                      <p:tavLst>
                                        <p:tav tm="0">
                                          <p:val>
                                            <p:strVal val="#ppt_x"/>
                                          </p:val>
                                        </p:tav>
                                        <p:tav tm="100000">
                                          <p:val>
                                            <p:strVal val="#ppt_x"/>
                                          </p:val>
                                        </p:tav>
                                      </p:tavLst>
                                    </p:anim>
                                    <p:anim calcmode="lin" valueType="num">
                                      <p:cBhvr>
                                        <p:cTn id="14" dur="1000" fill="hold"/>
                                        <p:tgtEl>
                                          <p:spTgt spid="10253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2535"/>
                                        </p:tgtEl>
                                        <p:attrNameLst>
                                          <p:attrName>style.visibility</p:attrName>
                                        </p:attrNameLst>
                                      </p:cBhvr>
                                      <p:to>
                                        <p:strVal val="visible"/>
                                      </p:to>
                                    </p:set>
                                    <p:animEffect transition="in" filter="fade">
                                      <p:cBhvr>
                                        <p:cTn id="17" dur="1000"/>
                                        <p:tgtEl>
                                          <p:spTgt spid="102535"/>
                                        </p:tgtEl>
                                      </p:cBhvr>
                                    </p:animEffect>
                                    <p:anim calcmode="lin" valueType="num">
                                      <p:cBhvr>
                                        <p:cTn id="18" dur="1000" fill="hold"/>
                                        <p:tgtEl>
                                          <p:spTgt spid="102535"/>
                                        </p:tgtEl>
                                        <p:attrNameLst>
                                          <p:attrName>ppt_x</p:attrName>
                                        </p:attrNameLst>
                                      </p:cBhvr>
                                      <p:tavLst>
                                        <p:tav tm="0">
                                          <p:val>
                                            <p:strVal val="#ppt_x"/>
                                          </p:val>
                                        </p:tav>
                                        <p:tav tm="100000">
                                          <p:val>
                                            <p:strVal val="#ppt_x"/>
                                          </p:val>
                                        </p:tav>
                                      </p:tavLst>
                                    </p:anim>
                                    <p:anim calcmode="lin" valueType="num">
                                      <p:cBhvr>
                                        <p:cTn id="19" dur="1000" fill="hold"/>
                                        <p:tgtEl>
                                          <p:spTgt spid="1025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nodeType="clickEffect">
                                  <p:stCondLst>
                                    <p:cond delay="0"/>
                                  </p:stCondLst>
                                  <p:childTnLst>
                                    <p:set>
                                      <p:cBhvr>
                                        <p:cTn id="61" dur="1" fill="hold">
                                          <p:stCondLst>
                                            <p:cond delay="0"/>
                                          </p:stCondLst>
                                        </p:cTn>
                                        <p:tgtEl>
                                          <p:spTgt spid="102555"/>
                                        </p:tgtEl>
                                        <p:attrNameLst>
                                          <p:attrName>style.visibility</p:attrName>
                                        </p:attrNameLst>
                                      </p:cBhvr>
                                      <p:to>
                                        <p:strVal val="visible"/>
                                      </p:to>
                                    </p:set>
                                    <p:animScale>
                                      <p:cBhvr>
                                        <p:cTn id="62" dur="2000" decel="50000" fill="hold">
                                          <p:stCondLst>
                                            <p:cond delay="0"/>
                                          </p:stCondLst>
                                        </p:cTn>
                                        <p:tgtEl>
                                          <p:spTgt spid="10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2000" decel="50000" fill="hold">
                                          <p:stCondLst>
                                            <p:cond delay="0"/>
                                          </p:stCondLst>
                                        </p:cTn>
                                        <p:tgtEl>
                                          <p:spTgt spid="102555"/>
                                        </p:tgtEl>
                                        <p:attrNameLst>
                                          <p:attrName>ppt_x</p:attrName>
                                          <p:attrName>ppt_y</p:attrName>
                                        </p:attrNameLst>
                                      </p:cBhvr>
                                    </p:animMotion>
                                    <p:animEffect transition="in" filter="fade">
                                      <p:cBhvr>
                                        <p:cTn id="64" dur="2000"/>
                                        <p:tgtEl>
                                          <p:spTgt spid="102555"/>
                                        </p:tgtEl>
                                      </p:cBhvr>
                                    </p:animEffect>
                                  </p:childTnLst>
                                </p:cTn>
                              </p:par>
                            </p:childTnLst>
                          </p:cTn>
                        </p:par>
                        <p:par>
                          <p:cTn id="65" fill="hold">
                            <p:stCondLst>
                              <p:cond delay="2000"/>
                            </p:stCondLst>
                            <p:childTnLst>
                              <p:par>
                                <p:cTn id="66" presetID="35" presetClass="emph" presetSubtype="0" repeatCount="3000" fill="hold" nodeType="afterEffect">
                                  <p:stCondLst>
                                    <p:cond delay="0"/>
                                  </p:stCondLst>
                                  <p:childTnLst>
                                    <p:anim calcmode="discrete" valueType="str">
                                      <p:cBhvr>
                                        <p:cTn id="67" dur="1000" fill="hold"/>
                                        <p:tgtEl>
                                          <p:spTgt spid="10255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4" grpId="0"/>
      <p:bldP spid="10253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9"/>
          <p:cNvGrpSpPr>
            <a:grpSpLocks/>
          </p:cNvGrpSpPr>
          <p:nvPr/>
        </p:nvGrpSpPr>
        <p:grpSpPr bwMode="auto">
          <a:xfrm>
            <a:off x="263525" y="1017588"/>
            <a:ext cx="8583613" cy="1306512"/>
            <a:chOff x="166" y="641"/>
            <a:chExt cx="5407" cy="823"/>
          </a:xfrm>
        </p:grpSpPr>
        <p:sp>
          <p:nvSpPr>
            <p:cNvPr id="86103" name="Rectangle 3"/>
            <p:cNvSpPr>
              <a:spLocks noChangeArrowheads="1"/>
            </p:cNvSpPr>
            <p:nvPr/>
          </p:nvSpPr>
          <p:spPr bwMode="auto">
            <a:xfrm>
              <a:off x="184" y="656"/>
              <a:ext cx="5376" cy="808"/>
            </a:xfrm>
            <a:prstGeom prst="rect">
              <a:avLst/>
            </a:prstGeom>
            <a:solidFill>
              <a:srgbClr val="00FF99"/>
            </a:solidFill>
            <a:ln w="12700">
              <a:noFill/>
              <a:miter lim="800000"/>
              <a:headEnd/>
              <a:tailEnd/>
            </a:ln>
          </p:spPr>
          <p:txBody>
            <a:bodyPr wrap="none" anchor="ctr"/>
            <a:lstStyle/>
            <a:p>
              <a:endParaRPr lang="en-US" sz="2800"/>
            </a:p>
          </p:txBody>
        </p:sp>
        <p:sp>
          <p:nvSpPr>
            <p:cNvPr id="86104" name="Text Box 4"/>
            <p:cNvSpPr txBox="1">
              <a:spLocks noChangeArrowheads="1"/>
            </p:cNvSpPr>
            <p:nvPr/>
          </p:nvSpPr>
          <p:spPr bwMode="auto">
            <a:xfrm>
              <a:off x="166" y="641"/>
              <a:ext cx="5407" cy="727"/>
            </a:xfrm>
            <a:prstGeom prst="rect">
              <a:avLst/>
            </a:prstGeom>
            <a:noFill/>
            <a:ln w="9525">
              <a:noFill/>
              <a:miter lim="800000"/>
              <a:headEnd/>
              <a:tailEnd/>
            </a:ln>
          </p:spPr>
          <p:txBody>
            <a:bodyPr>
              <a:spAutoFit/>
            </a:bodyPr>
            <a:lstStyle/>
            <a:p>
              <a:pPr>
                <a:lnSpc>
                  <a:spcPct val="130000"/>
                </a:lnSpc>
              </a:pPr>
              <a:r>
                <a:rPr lang="en-US" sz="2800">
                  <a:solidFill>
                    <a:srgbClr val="000000"/>
                  </a:solidFill>
                  <a:latin typeface="Arial" charset="0"/>
                  <a:cs typeface="Arial" charset="0"/>
                </a:rPr>
                <a:t>8. Dimension lines should be lined up and grouped</a:t>
              </a:r>
              <a:br>
                <a:rPr lang="en-US" sz="2800">
                  <a:solidFill>
                    <a:srgbClr val="000000"/>
                  </a:solidFill>
                  <a:latin typeface="Arial" charset="0"/>
                  <a:cs typeface="Arial" charset="0"/>
                </a:rPr>
              </a:br>
              <a:r>
                <a:rPr lang="en-US" sz="2800">
                  <a:solidFill>
                    <a:srgbClr val="000000"/>
                  </a:solidFill>
                  <a:latin typeface="Arial" charset="0"/>
                  <a:cs typeface="Arial" charset="0"/>
                </a:rPr>
                <a:t>    together as much as possible.</a:t>
              </a:r>
            </a:p>
          </p:txBody>
        </p:sp>
      </p:grpSp>
      <p:sp>
        <p:nvSpPr>
          <p:cNvPr id="103495" name="Text Box 71"/>
          <p:cNvSpPr txBox="1">
            <a:spLocks noChangeArrowheads="1"/>
          </p:cNvSpPr>
          <p:nvPr/>
        </p:nvSpPr>
        <p:spPr bwMode="auto">
          <a:xfrm>
            <a:off x="758825" y="2427288"/>
            <a:ext cx="1241425"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POOR</a:t>
            </a:r>
            <a:endParaRPr lang="th-TH" sz="2800" b="1">
              <a:solidFill>
                <a:srgbClr val="FF3300"/>
              </a:solidFill>
              <a:latin typeface="Arial" charset="0"/>
            </a:endParaRPr>
          </a:p>
        </p:txBody>
      </p:sp>
      <p:sp>
        <p:nvSpPr>
          <p:cNvPr id="103496" name="Text Box 72"/>
          <p:cNvSpPr txBox="1">
            <a:spLocks noChangeArrowheads="1"/>
          </p:cNvSpPr>
          <p:nvPr/>
        </p:nvSpPr>
        <p:spPr bwMode="auto">
          <a:xfrm>
            <a:off x="5241925" y="2427288"/>
            <a:ext cx="1281113" cy="523875"/>
          </a:xfrm>
          <a:prstGeom prst="rect">
            <a:avLst/>
          </a:prstGeom>
          <a:noFill/>
          <a:ln w="9525">
            <a:noFill/>
            <a:miter lim="800000"/>
            <a:headEnd/>
            <a:tailEnd/>
          </a:ln>
        </p:spPr>
        <p:txBody>
          <a:bodyPr wrap="none">
            <a:spAutoFit/>
          </a:bodyPr>
          <a:lstStyle/>
          <a:p>
            <a:r>
              <a:rPr lang="en-US" sz="2800" b="1">
                <a:solidFill>
                  <a:schemeClr val="accent2"/>
                </a:solidFill>
                <a:latin typeface="Arial" charset="0"/>
              </a:rPr>
              <a:t>GOOD</a:t>
            </a:r>
            <a:endParaRPr lang="th-TH" sz="2800" b="1">
              <a:solidFill>
                <a:schemeClr val="accent2"/>
              </a:solidFill>
              <a:latin typeface="Arial" charset="0"/>
            </a:endParaRPr>
          </a:p>
        </p:txBody>
      </p:sp>
      <p:grpSp>
        <p:nvGrpSpPr>
          <p:cNvPr id="3" name="Group 170"/>
          <p:cNvGrpSpPr>
            <a:grpSpLocks/>
          </p:cNvGrpSpPr>
          <p:nvPr/>
        </p:nvGrpSpPr>
        <p:grpSpPr bwMode="auto">
          <a:xfrm>
            <a:off x="654050" y="4279900"/>
            <a:ext cx="3284538" cy="1355725"/>
            <a:chOff x="412" y="2696"/>
            <a:chExt cx="2069" cy="854"/>
          </a:xfrm>
        </p:grpSpPr>
        <p:sp>
          <p:nvSpPr>
            <p:cNvPr id="86087" name="Freeform 74"/>
            <p:cNvSpPr>
              <a:spLocks/>
            </p:cNvSpPr>
            <p:nvPr/>
          </p:nvSpPr>
          <p:spPr bwMode="auto">
            <a:xfrm>
              <a:off x="518" y="2696"/>
              <a:ext cx="1963" cy="771"/>
            </a:xfrm>
            <a:custGeom>
              <a:avLst/>
              <a:gdLst>
                <a:gd name="T0" fmla="*/ 2 w 1963"/>
                <a:gd name="T1" fmla="*/ 768 h 771"/>
                <a:gd name="T2" fmla="*/ 0 w 1963"/>
                <a:gd name="T3" fmla="*/ 171 h 771"/>
                <a:gd name="T4" fmla="*/ 450 w 1963"/>
                <a:gd name="T5" fmla="*/ 171 h 771"/>
                <a:gd name="T6" fmla="*/ 450 w 1963"/>
                <a:gd name="T7" fmla="*/ 0 h 771"/>
                <a:gd name="T8" fmla="*/ 1225 w 1963"/>
                <a:gd name="T9" fmla="*/ 0 h 771"/>
                <a:gd name="T10" fmla="*/ 1225 w 1963"/>
                <a:gd name="T11" fmla="*/ 459 h 771"/>
                <a:gd name="T12" fmla="*/ 1778 w 1963"/>
                <a:gd name="T13" fmla="*/ 456 h 771"/>
                <a:gd name="T14" fmla="*/ 1778 w 1963"/>
                <a:gd name="T15" fmla="*/ 360 h 771"/>
                <a:gd name="T16" fmla="*/ 1962 w 1963"/>
                <a:gd name="T17" fmla="*/ 360 h 771"/>
                <a:gd name="T18" fmla="*/ 1963 w 1963"/>
                <a:gd name="T19" fmla="*/ 771 h 771"/>
                <a:gd name="T20" fmla="*/ 2 w 1963"/>
                <a:gd name="T21" fmla="*/ 768 h 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3"/>
                <a:gd name="T34" fmla="*/ 0 h 771"/>
                <a:gd name="T35" fmla="*/ 1963 w 1963"/>
                <a:gd name="T36" fmla="*/ 771 h 7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3" h="771">
                  <a:moveTo>
                    <a:pt x="2" y="768"/>
                  </a:moveTo>
                  <a:lnTo>
                    <a:pt x="0" y="171"/>
                  </a:lnTo>
                  <a:lnTo>
                    <a:pt x="450" y="171"/>
                  </a:lnTo>
                  <a:lnTo>
                    <a:pt x="450" y="0"/>
                  </a:lnTo>
                  <a:lnTo>
                    <a:pt x="1225" y="0"/>
                  </a:lnTo>
                  <a:lnTo>
                    <a:pt x="1225" y="459"/>
                  </a:lnTo>
                  <a:lnTo>
                    <a:pt x="1778" y="456"/>
                  </a:lnTo>
                  <a:lnTo>
                    <a:pt x="1778" y="360"/>
                  </a:lnTo>
                  <a:lnTo>
                    <a:pt x="1962" y="360"/>
                  </a:lnTo>
                  <a:lnTo>
                    <a:pt x="1963" y="771"/>
                  </a:lnTo>
                  <a:lnTo>
                    <a:pt x="2" y="768"/>
                  </a:lnTo>
                  <a:close/>
                </a:path>
              </a:pathLst>
            </a:custGeom>
            <a:solidFill>
              <a:schemeClr val="tx1"/>
            </a:solidFill>
            <a:ln w="38100">
              <a:solidFill>
                <a:srgbClr val="000000"/>
              </a:solidFill>
              <a:round/>
              <a:headEnd/>
              <a:tailEnd/>
            </a:ln>
          </p:spPr>
          <p:txBody>
            <a:bodyPr/>
            <a:lstStyle/>
            <a:p>
              <a:endParaRPr lang="en-US"/>
            </a:p>
          </p:txBody>
        </p:sp>
        <p:sp>
          <p:nvSpPr>
            <p:cNvPr id="86088" name="Oval 75"/>
            <p:cNvSpPr>
              <a:spLocks noChangeArrowheads="1"/>
            </p:cNvSpPr>
            <p:nvPr/>
          </p:nvSpPr>
          <p:spPr bwMode="auto">
            <a:xfrm>
              <a:off x="607" y="3108"/>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6089" name="Line 76"/>
            <p:cNvSpPr>
              <a:spLocks noChangeShapeType="1"/>
            </p:cNvSpPr>
            <p:nvPr/>
          </p:nvSpPr>
          <p:spPr bwMode="auto">
            <a:xfrm>
              <a:off x="732" y="3197"/>
              <a:ext cx="0" cy="63"/>
            </a:xfrm>
            <a:prstGeom prst="line">
              <a:avLst/>
            </a:prstGeom>
            <a:noFill/>
            <a:ln w="19050">
              <a:solidFill>
                <a:srgbClr val="000000"/>
              </a:solidFill>
              <a:round/>
              <a:headEnd/>
              <a:tailEnd/>
            </a:ln>
          </p:spPr>
          <p:txBody>
            <a:bodyPr/>
            <a:lstStyle/>
            <a:p>
              <a:endParaRPr lang="en-US"/>
            </a:p>
          </p:txBody>
        </p:sp>
        <p:sp>
          <p:nvSpPr>
            <p:cNvPr id="86090" name="Line 77"/>
            <p:cNvSpPr>
              <a:spLocks noChangeShapeType="1"/>
            </p:cNvSpPr>
            <p:nvPr/>
          </p:nvSpPr>
          <p:spPr bwMode="auto">
            <a:xfrm>
              <a:off x="732" y="2907"/>
              <a:ext cx="0" cy="255"/>
            </a:xfrm>
            <a:prstGeom prst="line">
              <a:avLst/>
            </a:prstGeom>
            <a:noFill/>
            <a:ln w="19050">
              <a:solidFill>
                <a:srgbClr val="000000"/>
              </a:solidFill>
              <a:round/>
              <a:headEnd/>
              <a:tailEnd/>
            </a:ln>
          </p:spPr>
          <p:txBody>
            <a:bodyPr/>
            <a:lstStyle/>
            <a:p>
              <a:endParaRPr lang="en-US"/>
            </a:p>
          </p:txBody>
        </p:sp>
        <p:sp>
          <p:nvSpPr>
            <p:cNvPr id="86091" name="Line 78"/>
            <p:cNvSpPr>
              <a:spLocks noChangeShapeType="1"/>
            </p:cNvSpPr>
            <p:nvPr/>
          </p:nvSpPr>
          <p:spPr bwMode="auto">
            <a:xfrm flipH="1">
              <a:off x="806" y="3230"/>
              <a:ext cx="198" cy="0"/>
            </a:xfrm>
            <a:prstGeom prst="line">
              <a:avLst/>
            </a:prstGeom>
            <a:noFill/>
            <a:ln w="19050">
              <a:solidFill>
                <a:srgbClr val="000000"/>
              </a:solidFill>
              <a:round/>
              <a:headEnd/>
              <a:tailEnd/>
            </a:ln>
          </p:spPr>
          <p:txBody>
            <a:bodyPr/>
            <a:lstStyle/>
            <a:p>
              <a:endParaRPr lang="en-US"/>
            </a:p>
          </p:txBody>
        </p:sp>
        <p:sp>
          <p:nvSpPr>
            <p:cNvPr id="86092" name="Line 79"/>
            <p:cNvSpPr>
              <a:spLocks noChangeShapeType="1"/>
            </p:cNvSpPr>
            <p:nvPr/>
          </p:nvSpPr>
          <p:spPr bwMode="auto">
            <a:xfrm rot="-5400000">
              <a:off x="735" y="3197"/>
              <a:ext cx="0" cy="63"/>
            </a:xfrm>
            <a:prstGeom prst="line">
              <a:avLst/>
            </a:prstGeom>
            <a:noFill/>
            <a:ln w="19050">
              <a:solidFill>
                <a:srgbClr val="000000"/>
              </a:solidFill>
              <a:round/>
              <a:headEnd/>
              <a:tailEnd/>
            </a:ln>
          </p:spPr>
          <p:txBody>
            <a:bodyPr/>
            <a:lstStyle/>
            <a:p>
              <a:endParaRPr lang="en-US"/>
            </a:p>
          </p:txBody>
        </p:sp>
        <p:sp>
          <p:nvSpPr>
            <p:cNvPr id="86093" name="Line 80"/>
            <p:cNvSpPr>
              <a:spLocks noChangeShapeType="1"/>
            </p:cNvSpPr>
            <p:nvPr/>
          </p:nvSpPr>
          <p:spPr bwMode="auto">
            <a:xfrm>
              <a:off x="732" y="3295"/>
              <a:ext cx="0" cy="255"/>
            </a:xfrm>
            <a:prstGeom prst="line">
              <a:avLst/>
            </a:prstGeom>
            <a:noFill/>
            <a:ln w="19050">
              <a:solidFill>
                <a:srgbClr val="000000"/>
              </a:solidFill>
              <a:round/>
              <a:headEnd/>
              <a:tailEnd/>
            </a:ln>
          </p:spPr>
          <p:txBody>
            <a:bodyPr/>
            <a:lstStyle/>
            <a:p>
              <a:endParaRPr lang="en-US"/>
            </a:p>
          </p:txBody>
        </p:sp>
        <p:sp>
          <p:nvSpPr>
            <p:cNvPr id="86094" name="Line 81"/>
            <p:cNvSpPr>
              <a:spLocks noChangeShapeType="1"/>
            </p:cNvSpPr>
            <p:nvPr/>
          </p:nvSpPr>
          <p:spPr bwMode="auto">
            <a:xfrm flipH="1">
              <a:off x="412" y="3230"/>
              <a:ext cx="252" cy="0"/>
            </a:xfrm>
            <a:prstGeom prst="line">
              <a:avLst/>
            </a:prstGeom>
            <a:noFill/>
            <a:ln w="19050">
              <a:solidFill>
                <a:srgbClr val="000000"/>
              </a:solidFill>
              <a:round/>
              <a:headEnd/>
              <a:tailEnd/>
            </a:ln>
          </p:spPr>
          <p:txBody>
            <a:bodyPr/>
            <a:lstStyle/>
            <a:p>
              <a:endParaRPr lang="en-US"/>
            </a:p>
          </p:txBody>
        </p:sp>
        <p:sp>
          <p:nvSpPr>
            <p:cNvPr id="86095" name="Oval 82"/>
            <p:cNvSpPr>
              <a:spLocks noChangeArrowheads="1"/>
            </p:cNvSpPr>
            <p:nvPr/>
          </p:nvSpPr>
          <p:spPr bwMode="auto">
            <a:xfrm>
              <a:off x="1279" y="3108"/>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6096" name="Line 83"/>
            <p:cNvSpPr>
              <a:spLocks noChangeShapeType="1"/>
            </p:cNvSpPr>
            <p:nvPr/>
          </p:nvSpPr>
          <p:spPr bwMode="auto">
            <a:xfrm>
              <a:off x="1404" y="3197"/>
              <a:ext cx="0" cy="63"/>
            </a:xfrm>
            <a:prstGeom prst="line">
              <a:avLst/>
            </a:prstGeom>
            <a:noFill/>
            <a:ln w="19050">
              <a:solidFill>
                <a:srgbClr val="000000"/>
              </a:solidFill>
              <a:round/>
              <a:headEnd/>
              <a:tailEnd/>
            </a:ln>
          </p:spPr>
          <p:txBody>
            <a:bodyPr/>
            <a:lstStyle/>
            <a:p>
              <a:endParaRPr lang="en-US"/>
            </a:p>
          </p:txBody>
        </p:sp>
        <p:sp>
          <p:nvSpPr>
            <p:cNvPr id="86097" name="Line 84"/>
            <p:cNvSpPr>
              <a:spLocks noChangeShapeType="1"/>
            </p:cNvSpPr>
            <p:nvPr/>
          </p:nvSpPr>
          <p:spPr bwMode="auto">
            <a:xfrm>
              <a:off x="1404" y="2907"/>
              <a:ext cx="0" cy="255"/>
            </a:xfrm>
            <a:prstGeom prst="line">
              <a:avLst/>
            </a:prstGeom>
            <a:noFill/>
            <a:ln w="19050">
              <a:solidFill>
                <a:srgbClr val="000000"/>
              </a:solidFill>
              <a:round/>
              <a:headEnd/>
              <a:tailEnd/>
            </a:ln>
          </p:spPr>
          <p:txBody>
            <a:bodyPr/>
            <a:lstStyle/>
            <a:p>
              <a:endParaRPr lang="en-US"/>
            </a:p>
          </p:txBody>
        </p:sp>
        <p:sp>
          <p:nvSpPr>
            <p:cNvPr id="86098" name="Line 85"/>
            <p:cNvSpPr>
              <a:spLocks noChangeShapeType="1"/>
            </p:cNvSpPr>
            <p:nvPr/>
          </p:nvSpPr>
          <p:spPr bwMode="auto">
            <a:xfrm flipH="1">
              <a:off x="1478" y="3230"/>
              <a:ext cx="252" cy="0"/>
            </a:xfrm>
            <a:prstGeom prst="line">
              <a:avLst/>
            </a:prstGeom>
            <a:noFill/>
            <a:ln w="19050">
              <a:solidFill>
                <a:srgbClr val="000000"/>
              </a:solidFill>
              <a:round/>
              <a:headEnd/>
              <a:tailEnd/>
            </a:ln>
          </p:spPr>
          <p:txBody>
            <a:bodyPr/>
            <a:lstStyle/>
            <a:p>
              <a:endParaRPr lang="en-US"/>
            </a:p>
          </p:txBody>
        </p:sp>
        <p:sp>
          <p:nvSpPr>
            <p:cNvPr id="86099" name="Line 86"/>
            <p:cNvSpPr>
              <a:spLocks noChangeShapeType="1"/>
            </p:cNvSpPr>
            <p:nvPr/>
          </p:nvSpPr>
          <p:spPr bwMode="auto">
            <a:xfrm rot="-5400000">
              <a:off x="1404" y="3197"/>
              <a:ext cx="0" cy="63"/>
            </a:xfrm>
            <a:prstGeom prst="line">
              <a:avLst/>
            </a:prstGeom>
            <a:noFill/>
            <a:ln w="19050">
              <a:solidFill>
                <a:srgbClr val="000000"/>
              </a:solidFill>
              <a:round/>
              <a:headEnd/>
              <a:tailEnd/>
            </a:ln>
          </p:spPr>
          <p:txBody>
            <a:bodyPr/>
            <a:lstStyle/>
            <a:p>
              <a:endParaRPr lang="en-US"/>
            </a:p>
          </p:txBody>
        </p:sp>
        <p:sp>
          <p:nvSpPr>
            <p:cNvPr id="86100" name="Line 87"/>
            <p:cNvSpPr>
              <a:spLocks noChangeShapeType="1"/>
            </p:cNvSpPr>
            <p:nvPr/>
          </p:nvSpPr>
          <p:spPr bwMode="auto">
            <a:xfrm>
              <a:off x="1404" y="3295"/>
              <a:ext cx="0" cy="255"/>
            </a:xfrm>
            <a:prstGeom prst="line">
              <a:avLst/>
            </a:prstGeom>
            <a:noFill/>
            <a:ln w="19050">
              <a:solidFill>
                <a:srgbClr val="000000"/>
              </a:solidFill>
              <a:round/>
              <a:headEnd/>
              <a:tailEnd/>
            </a:ln>
          </p:spPr>
          <p:txBody>
            <a:bodyPr/>
            <a:lstStyle/>
            <a:p>
              <a:endParaRPr lang="en-US"/>
            </a:p>
          </p:txBody>
        </p:sp>
        <p:sp>
          <p:nvSpPr>
            <p:cNvPr id="86101" name="Line 88"/>
            <p:cNvSpPr>
              <a:spLocks noChangeShapeType="1"/>
            </p:cNvSpPr>
            <p:nvPr/>
          </p:nvSpPr>
          <p:spPr bwMode="auto">
            <a:xfrm flipH="1">
              <a:off x="1138" y="3230"/>
              <a:ext cx="198" cy="0"/>
            </a:xfrm>
            <a:prstGeom prst="line">
              <a:avLst/>
            </a:prstGeom>
            <a:noFill/>
            <a:ln w="19050">
              <a:solidFill>
                <a:srgbClr val="000000"/>
              </a:solidFill>
              <a:round/>
              <a:headEnd/>
              <a:tailEnd/>
            </a:ln>
          </p:spPr>
          <p:txBody>
            <a:bodyPr/>
            <a:lstStyle/>
            <a:p>
              <a:endParaRPr lang="en-US"/>
            </a:p>
          </p:txBody>
        </p:sp>
        <p:sp>
          <p:nvSpPr>
            <p:cNvPr id="86102" name="Line 89"/>
            <p:cNvSpPr>
              <a:spLocks noChangeShapeType="1"/>
            </p:cNvSpPr>
            <p:nvPr/>
          </p:nvSpPr>
          <p:spPr bwMode="auto">
            <a:xfrm rot="-5400000">
              <a:off x="1068" y="3197"/>
              <a:ext cx="0" cy="63"/>
            </a:xfrm>
            <a:prstGeom prst="line">
              <a:avLst/>
            </a:prstGeom>
            <a:noFill/>
            <a:ln w="19050">
              <a:solidFill>
                <a:srgbClr val="000000"/>
              </a:solidFill>
              <a:round/>
              <a:headEnd/>
              <a:tailEnd/>
            </a:ln>
          </p:spPr>
          <p:txBody>
            <a:bodyPr/>
            <a:lstStyle/>
            <a:p>
              <a:endParaRPr lang="en-US"/>
            </a:p>
          </p:txBody>
        </p:sp>
      </p:grpSp>
      <p:grpSp>
        <p:nvGrpSpPr>
          <p:cNvPr id="4" name="Group 180"/>
          <p:cNvGrpSpPr>
            <a:grpSpLocks/>
          </p:cNvGrpSpPr>
          <p:nvPr/>
        </p:nvGrpSpPr>
        <p:grpSpPr bwMode="auto">
          <a:xfrm>
            <a:off x="484188" y="5549900"/>
            <a:ext cx="1009650" cy="430213"/>
            <a:chOff x="305" y="3496"/>
            <a:chExt cx="636" cy="271"/>
          </a:xfrm>
        </p:grpSpPr>
        <p:sp>
          <p:nvSpPr>
            <p:cNvPr id="86083" name="Line 106"/>
            <p:cNvSpPr>
              <a:spLocks noChangeShapeType="1"/>
            </p:cNvSpPr>
            <p:nvPr/>
          </p:nvSpPr>
          <p:spPr bwMode="auto">
            <a:xfrm>
              <a:off x="518" y="3496"/>
              <a:ext cx="0" cy="268"/>
            </a:xfrm>
            <a:prstGeom prst="line">
              <a:avLst/>
            </a:prstGeom>
            <a:noFill/>
            <a:ln w="19050">
              <a:solidFill>
                <a:srgbClr val="000000"/>
              </a:solidFill>
              <a:round/>
              <a:headEnd/>
              <a:tailEnd/>
            </a:ln>
          </p:spPr>
          <p:txBody>
            <a:bodyPr/>
            <a:lstStyle/>
            <a:p>
              <a:endParaRPr lang="en-US"/>
            </a:p>
          </p:txBody>
        </p:sp>
        <p:sp>
          <p:nvSpPr>
            <p:cNvPr id="86084" name="Line 107"/>
            <p:cNvSpPr>
              <a:spLocks noChangeShapeType="1"/>
            </p:cNvSpPr>
            <p:nvPr/>
          </p:nvSpPr>
          <p:spPr bwMode="auto">
            <a:xfrm>
              <a:off x="731" y="3574"/>
              <a:ext cx="0" cy="193"/>
            </a:xfrm>
            <a:prstGeom prst="line">
              <a:avLst/>
            </a:prstGeom>
            <a:noFill/>
            <a:ln w="19050">
              <a:solidFill>
                <a:srgbClr val="000000"/>
              </a:solidFill>
              <a:round/>
              <a:headEnd/>
              <a:tailEnd/>
            </a:ln>
          </p:spPr>
          <p:txBody>
            <a:bodyPr/>
            <a:lstStyle/>
            <a:p>
              <a:endParaRPr lang="en-US"/>
            </a:p>
          </p:txBody>
        </p:sp>
        <p:sp>
          <p:nvSpPr>
            <p:cNvPr id="86085" name="Line 108"/>
            <p:cNvSpPr>
              <a:spLocks noChangeShapeType="1"/>
            </p:cNvSpPr>
            <p:nvPr/>
          </p:nvSpPr>
          <p:spPr bwMode="auto">
            <a:xfrm>
              <a:off x="305" y="3713"/>
              <a:ext cx="231" cy="0"/>
            </a:xfrm>
            <a:prstGeom prst="line">
              <a:avLst/>
            </a:prstGeom>
            <a:noFill/>
            <a:ln w="19050">
              <a:solidFill>
                <a:srgbClr val="000000"/>
              </a:solidFill>
              <a:round/>
              <a:headEnd type="none" w="sm" len="lg"/>
              <a:tailEnd type="arrow" w="sm" len="lg"/>
            </a:ln>
          </p:spPr>
          <p:txBody>
            <a:bodyPr/>
            <a:lstStyle/>
            <a:p>
              <a:endParaRPr lang="en-US"/>
            </a:p>
          </p:txBody>
        </p:sp>
        <p:sp>
          <p:nvSpPr>
            <p:cNvPr id="86086" name="Line 109"/>
            <p:cNvSpPr>
              <a:spLocks noChangeShapeType="1"/>
            </p:cNvSpPr>
            <p:nvPr/>
          </p:nvSpPr>
          <p:spPr bwMode="auto">
            <a:xfrm flipH="1">
              <a:off x="710" y="3713"/>
              <a:ext cx="231" cy="0"/>
            </a:xfrm>
            <a:prstGeom prst="line">
              <a:avLst/>
            </a:prstGeom>
            <a:noFill/>
            <a:ln w="19050">
              <a:solidFill>
                <a:srgbClr val="000000"/>
              </a:solidFill>
              <a:round/>
              <a:headEnd type="none" w="sm" len="lg"/>
              <a:tailEnd type="arrow" w="sm" len="lg"/>
            </a:ln>
          </p:spPr>
          <p:txBody>
            <a:bodyPr/>
            <a:lstStyle/>
            <a:p>
              <a:endParaRPr lang="en-US"/>
            </a:p>
          </p:txBody>
        </p:sp>
      </p:grpSp>
      <p:grpSp>
        <p:nvGrpSpPr>
          <p:cNvPr id="5" name="Group 172"/>
          <p:cNvGrpSpPr>
            <a:grpSpLocks/>
          </p:cNvGrpSpPr>
          <p:nvPr/>
        </p:nvGrpSpPr>
        <p:grpSpPr bwMode="auto">
          <a:xfrm>
            <a:off x="798513" y="4075113"/>
            <a:ext cx="766762" cy="419100"/>
            <a:chOff x="503" y="2567"/>
            <a:chExt cx="483" cy="264"/>
          </a:xfrm>
        </p:grpSpPr>
        <p:sp>
          <p:nvSpPr>
            <p:cNvPr id="86080" name="Line 112"/>
            <p:cNvSpPr>
              <a:spLocks noChangeShapeType="1"/>
            </p:cNvSpPr>
            <p:nvPr/>
          </p:nvSpPr>
          <p:spPr bwMode="auto">
            <a:xfrm flipV="1">
              <a:off x="521" y="2567"/>
              <a:ext cx="0" cy="264"/>
            </a:xfrm>
            <a:prstGeom prst="line">
              <a:avLst/>
            </a:prstGeom>
            <a:noFill/>
            <a:ln w="19050">
              <a:solidFill>
                <a:srgbClr val="000000"/>
              </a:solidFill>
              <a:round/>
              <a:headEnd/>
              <a:tailEnd/>
            </a:ln>
          </p:spPr>
          <p:txBody>
            <a:bodyPr/>
            <a:lstStyle/>
            <a:p>
              <a:endParaRPr lang="en-US"/>
            </a:p>
          </p:txBody>
        </p:sp>
        <p:sp>
          <p:nvSpPr>
            <p:cNvPr id="86081" name="Line 113"/>
            <p:cNvSpPr>
              <a:spLocks noChangeShapeType="1"/>
            </p:cNvSpPr>
            <p:nvPr/>
          </p:nvSpPr>
          <p:spPr bwMode="auto">
            <a:xfrm flipV="1">
              <a:off x="968" y="2570"/>
              <a:ext cx="0" cy="99"/>
            </a:xfrm>
            <a:prstGeom prst="line">
              <a:avLst/>
            </a:prstGeom>
            <a:noFill/>
            <a:ln w="19050">
              <a:solidFill>
                <a:srgbClr val="000000"/>
              </a:solidFill>
              <a:round/>
              <a:headEnd/>
              <a:tailEnd/>
            </a:ln>
          </p:spPr>
          <p:txBody>
            <a:bodyPr/>
            <a:lstStyle/>
            <a:p>
              <a:endParaRPr lang="en-US"/>
            </a:p>
          </p:txBody>
        </p:sp>
        <p:sp>
          <p:nvSpPr>
            <p:cNvPr id="86082" name="Line 114"/>
            <p:cNvSpPr>
              <a:spLocks noChangeShapeType="1"/>
            </p:cNvSpPr>
            <p:nvPr/>
          </p:nvSpPr>
          <p:spPr bwMode="auto">
            <a:xfrm>
              <a:off x="503" y="2612"/>
              <a:ext cx="483" cy="0"/>
            </a:xfrm>
            <a:prstGeom prst="line">
              <a:avLst/>
            </a:prstGeom>
            <a:noFill/>
            <a:ln w="19050">
              <a:solidFill>
                <a:srgbClr val="000000"/>
              </a:solidFill>
              <a:round/>
              <a:headEnd type="arrow" w="sm" len="lg"/>
              <a:tailEnd type="arrow" w="sm" len="lg"/>
            </a:ln>
          </p:spPr>
          <p:txBody>
            <a:bodyPr/>
            <a:lstStyle/>
            <a:p>
              <a:endParaRPr lang="en-US"/>
            </a:p>
          </p:txBody>
        </p:sp>
      </p:grpSp>
      <p:grpSp>
        <p:nvGrpSpPr>
          <p:cNvPr id="6" name="Group 181"/>
          <p:cNvGrpSpPr>
            <a:grpSpLocks/>
          </p:cNvGrpSpPr>
          <p:nvPr/>
        </p:nvGrpSpPr>
        <p:grpSpPr bwMode="auto">
          <a:xfrm>
            <a:off x="1136650" y="5678488"/>
            <a:ext cx="1123950" cy="539750"/>
            <a:chOff x="716" y="3577"/>
            <a:chExt cx="708" cy="340"/>
          </a:xfrm>
        </p:grpSpPr>
        <p:sp>
          <p:nvSpPr>
            <p:cNvPr id="86077" name="Line 110"/>
            <p:cNvSpPr>
              <a:spLocks noChangeShapeType="1"/>
            </p:cNvSpPr>
            <p:nvPr/>
          </p:nvSpPr>
          <p:spPr bwMode="auto">
            <a:xfrm flipH="1">
              <a:off x="716" y="3863"/>
              <a:ext cx="708" cy="0"/>
            </a:xfrm>
            <a:prstGeom prst="line">
              <a:avLst/>
            </a:prstGeom>
            <a:noFill/>
            <a:ln w="19050">
              <a:solidFill>
                <a:srgbClr val="000000"/>
              </a:solidFill>
              <a:round/>
              <a:headEnd type="arrow" w="sm" len="lg"/>
              <a:tailEnd type="arrow" w="sm" len="lg"/>
            </a:ln>
          </p:spPr>
          <p:txBody>
            <a:bodyPr/>
            <a:lstStyle/>
            <a:p>
              <a:endParaRPr lang="en-US"/>
            </a:p>
          </p:txBody>
        </p:sp>
        <p:sp>
          <p:nvSpPr>
            <p:cNvPr id="86078" name="Line 111"/>
            <p:cNvSpPr>
              <a:spLocks noChangeShapeType="1"/>
            </p:cNvSpPr>
            <p:nvPr/>
          </p:nvSpPr>
          <p:spPr bwMode="auto">
            <a:xfrm>
              <a:off x="1403" y="3577"/>
              <a:ext cx="0" cy="340"/>
            </a:xfrm>
            <a:prstGeom prst="line">
              <a:avLst/>
            </a:prstGeom>
            <a:noFill/>
            <a:ln w="19050">
              <a:solidFill>
                <a:srgbClr val="000000"/>
              </a:solidFill>
              <a:round/>
              <a:headEnd/>
              <a:tailEnd/>
            </a:ln>
          </p:spPr>
          <p:txBody>
            <a:bodyPr/>
            <a:lstStyle/>
            <a:p>
              <a:endParaRPr lang="en-US"/>
            </a:p>
          </p:txBody>
        </p:sp>
        <p:sp>
          <p:nvSpPr>
            <p:cNvPr id="86079" name="Line 115"/>
            <p:cNvSpPr>
              <a:spLocks noChangeShapeType="1"/>
            </p:cNvSpPr>
            <p:nvPr/>
          </p:nvSpPr>
          <p:spPr bwMode="auto">
            <a:xfrm>
              <a:off x="731" y="3758"/>
              <a:ext cx="0" cy="141"/>
            </a:xfrm>
            <a:prstGeom prst="line">
              <a:avLst/>
            </a:prstGeom>
            <a:noFill/>
            <a:ln w="19050">
              <a:solidFill>
                <a:srgbClr val="000000"/>
              </a:solidFill>
              <a:round/>
              <a:headEnd/>
              <a:tailEnd/>
            </a:ln>
          </p:spPr>
          <p:txBody>
            <a:bodyPr/>
            <a:lstStyle/>
            <a:p>
              <a:endParaRPr lang="en-US"/>
            </a:p>
          </p:txBody>
        </p:sp>
      </p:grpSp>
      <p:grpSp>
        <p:nvGrpSpPr>
          <p:cNvPr id="7" name="Group 173"/>
          <p:cNvGrpSpPr>
            <a:grpSpLocks/>
          </p:cNvGrpSpPr>
          <p:nvPr/>
        </p:nvGrpSpPr>
        <p:grpSpPr bwMode="auto">
          <a:xfrm>
            <a:off x="1503363" y="3798888"/>
            <a:ext cx="1300162" cy="433387"/>
            <a:chOff x="947" y="2393"/>
            <a:chExt cx="819" cy="273"/>
          </a:xfrm>
        </p:grpSpPr>
        <p:sp>
          <p:nvSpPr>
            <p:cNvPr id="86074" name="Line 116"/>
            <p:cNvSpPr>
              <a:spLocks noChangeShapeType="1"/>
            </p:cNvSpPr>
            <p:nvPr/>
          </p:nvSpPr>
          <p:spPr bwMode="auto">
            <a:xfrm flipV="1">
              <a:off x="968" y="2396"/>
              <a:ext cx="0" cy="192"/>
            </a:xfrm>
            <a:prstGeom prst="line">
              <a:avLst/>
            </a:prstGeom>
            <a:noFill/>
            <a:ln w="19050">
              <a:solidFill>
                <a:srgbClr val="000000"/>
              </a:solidFill>
              <a:round/>
              <a:headEnd/>
              <a:tailEnd/>
            </a:ln>
          </p:spPr>
          <p:txBody>
            <a:bodyPr/>
            <a:lstStyle/>
            <a:p>
              <a:endParaRPr lang="en-US"/>
            </a:p>
          </p:txBody>
        </p:sp>
        <p:sp>
          <p:nvSpPr>
            <p:cNvPr id="86075" name="Line 117"/>
            <p:cNvSpPr>
              <a:spLocks noChangeShapeType="1"/>
            </p:cNvSpPr>
            <p:nvPr/>
          </p:nvSpPr>
          <p:spPr bwMode="auto">
            <a:xfrm flipV="1">
              <a:off x="1742" y="2393"/>
              <a:ext cx="0" cy="273"/>
            </a:xfrm>
            <a:prstGeom prst="line">
              <a:avLst/>
            </a:prstGeom>
            <a:noFill/>
            <a:ln w="19050">
              <a:solidFill>
                <a:srgbClr val="000000"/>
              </a:solidFill>
              <a:round/>
              <a:headEnd/>
              <a:tailEnd/>
            </a:ln>
          </p:spPr>
          <p:txBody>
            <a:bodyPr/>
            <a:lstStyle/>
            <a:p>
              <a:endParaRPr lang="en-US"/>
            </a:p>
          </p:txBody>
        </p:sp>
        <p:sp>
          <p:nvSpPr>
            <p:cNvPr id="86076" name="Line 118"/>
            <p:cNvSpPr>
              <a:spLocks noChangeShapeType="1"/>
            </p:cNvSpPr>
            <p:nvPr/>
          </p:nvSpPr>
          <p:spPr bwMode="auto">
            <a:xfrm>
              <a:off x="947" y="2444"/>
              <a:ext cx="819" cy="0"/>
            </a:xfrm>
            <a:prstGeom prst="line">
              <a:avLst/>
            </a:prstGeom>
            <a:noFill/>
            <a:ln w="19050">
              <a:solidFill>
                <a:srgbClr val="000000"/>
              </a:solidFill>
              <a:round/>
              <a:headEnd type="arrow" w="sm" len="lg"/>
              <a:tailEnd type="arrow" w="sm" len="lg"/>
            </a:ln>
          </p:spPr>
          <p:txBody>
            <a:bodyPr/>
            <a:lstStyle/>
            <a:p>
              <a:endParaRPr lang="en-US"/>
            </a:p>
          </p:txBody>
        </p:sp>
      </p:grpSp>
      <p:grpSp>
        <p:nvGrpSpPr>
          <p:cNvPr id="8" name="Group 174"/>
          <p:cNvGrpSpPr>
            <a:grpSpLocks/>
          </p:cNvGrpSpPr>
          <p:nvPr/>
        </p:nvGrpSpPr>
        <p:grpSpPr bwMode="auto">
          <a:xfrm>
            <a:off x="2746375" y="4522788"/>
            <a:ext cx="928688" cy="285750"/>
            <a:chOff x="1730" y="2849"/>
            <a:chExt cx="585" cy="180"/>
          </a:xfrm>
        </p:grpSpPr>
        <p:sp>
          <p:nvSpPr>
            <p:cNvPr id="86072" name="Line 120"/>
            <p:cNvSpPr>
              <a:spLocks noChangeShapeType="1"/>
            </p:cNvSpPr>
            <p:nvPr/>
          </p:nvSpPr>
          <p:spPr bwMode="auto">
            <a:xfrm flipV="1">
              <a:off x="2294" y="2849"/>
              <a:ext cx="0" cy="180"/>
            </a:xfrm>
            <a:prstGeom prst="line">
              <a:avLst/>
            </a:prstGeom>
            <a:noFill/>
            <a:ln w="19050">
              <a:solidFill>
                <a:srgbClr val="000000"/>
              </a:solidFill>
              <a:round/>
              <a:headEnd/>
              <a:tailEnd/>
            </a:ln>
          </p:spPr>
          <p:txBody>
            <a:bodyPr/>
            <a:lstStyle/>
            <a:p>
              <a:endParaRPr lang="en-US"/>
            </a:p>
          </p:txBody>
        </p:sp>
        <p:sp>
          <p:nvSpPr>
            <p:cNvPr id="86073" name="Line 121"/>
            <p:cNvSpPr>
              <a:spLocks noChangeShapeType="1"/>
            </p:cNvSpPr>
            <p:nvPr/>
          </p:nvSpPr>
          <p:spPr bwMode="auto">
            <a:xfrm flipH="1">
              <a:off x="1730" y="2900"/>
              <a:ext cx="585" cy="0"/>
            </a:xfrm>
            <a:prstGeom prst="line">
              <a:avLst/>
            </a:prstGeom>
            <a:noFill/>
            <a:ln w="19050">
              <a:solidFill>
                <a:srgbClr val="000000"/>
              </a:solidFill>
              <a:round/>
              <a:headEnd type="arrow" w="sm" len="lg"/>
              <a:tailEnd type="arrow" w="sm" len="lg"/>
            </a:ln>
          </p:spPr>
          <p:txBody>
            <a:bodyPr/>
            <a:lstStyle/>
            <a:p>
              <a:endParaRPr lang="en-US"/>
            </a:p>
          </p:txBody>
        </p:sp>
      </p:grpSp>
      <p:grpSp>
        <p:nvGrpSpPr>
          <p:cNvPr id="9" name="Group 184"/>
          <p:cNvGrpSpPr>
            <a:grpSpLocks/>
          </p:cNvGrpSpPr>
          <p:nvPr/>
        </p:nvGrpSpPr>
        <p:grpSpPr bwMode="auto">
          <a:xfrm>
            <a:off x="5083175" y="4343400"/>
            <a:ext cx="3284538" cy="1355725"/>
            <a:chOff x="3202" y="2736"/>
            <a:chExt cx="2069" cy="854"/>
          </a:xfrm>
        </p:grpSpPr>
        <p:grpSp>
          <p:nvGrpSpPr>
            <p:cNvPr id="86055" name="Group 171"/>
            <p:cNvGrpSpPr>
              <a:grpSpLocks/>
            </p:cNvGrpSpPr>
            <p:nvPr/>
          </p:nvGrpSpPr>
          <p:grpSpPr bwMode="auto">
            <a:xfrm>
              <a:off x="3202" y="2736"/>
              <a:ext cx="2069" cy="771"/>
              <a:chOff x="3202" y="2736"/>
              <a:chExt cx="2069" cy="771"/>
            </a:xfrm>
          </p:grpSpPr>
          <p:sp>
            <p:nvSpPr>
              <p:cNvPr id="86058" name="Freeform 129"/>
              <p:cNvSpPr>
                <a:spLocks/>
              </p:cNvSpPr>
              <p:nvPr/>
            </p:nvSpPr>
            <p:spPr bwMode="auto">
              <a:xfrm>
                <a:off x="3308" y="2736"/>
                <a:ext cx="1963" cy="771"/>
              </a:xfrm>
              <a:custGeom>
                <a:avLst/>
                <a:gdLst>
                  <a:gd name="T0" fmla="*/ 2 w 1963"/>
                  <a:gd name="T1" fmla="*/ 768 h 771"/>
                  <a:gd name="T2" fmla="*/ 0 w 1963"/>
                  <a:gd name="T3" fmla="*/ 171 h 771"/>
                  <a:gd name="T4" fmla="*/ 450 w 1963"/>
                  <a:gd name="T5" fmla="*/ 171 h 771"/>
                  <a:gd name="T6" fmla="*/ 450 w 1963"/>
                  <a:gd name="T7" fmla="*/ 0 h 771"/>
                  <a:gd name="T8" fmla="*/ 1225 w 1963"/>
                  <a:gd name="T9" fmla="*/ 0 h 771"/>
                  <a:gd name="T10" fmla="*/ 1225 w 1963"/>
                  <a:gd name="T11" fmla="*/ 459 h 771"/>
                  <a:gd name="T12" fmla="*/ 1778 w 1963"/>
                  <a:gd name="T13" fmla="*/ 456 h 771"/>
                  <a:gd name="T14" fmla="*/ 1778 w 1963"/>
                  <a:gd name="T15" fmla="*/ 360 h 771"/>
                  <a:gd name="T16" fmla="*/ 1962 w 1963"/>
                  <a:gd name="T17" fmla="*/ 360 h 771"/>
                  <a:gd name="T18" fmla="*/ 1963 w 1963"/>
                  <a:gd name="T19" fmla="*/ 771 h 771"/>
                  <a:gd name="T20" fmla="*/ 2 w 1963"/>
                  <a:gd name="T21" fmla="*/ 768 h 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3"/>
                  <a:gd name="T34" fmla="*/ 0 h 771"/>
                  <a:gd name="T35" fmla="*/ 1963 w 1963"/>
                  <a:gd name="T36" fmla="*/ 771 h 7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3" h="771">
                    <a:moveTo>
                      <a:pt x="2" y="768"/>
                    </a:moveTo>
                    <a:lnTo>
                      <a:pt x="0" y="171"/>
                    </a:lnTo>
                    <a:lnTo>
                      <a:pt x="450" y="171"/>
                    </a:lnTo>
                    <a:lnTo>
                      <a:pt x="450" y="0"/>
                    </a:lnTo>
                    <a:lnTo>
                      <a:pt x="1225" y="0"/>
                    </a:lnTo>
                    <a:lnTo>
                      <a:pt x="1225" y="459"/>
                    </a:lnTo>
                    <a:lnTo>
                      <a:pt x="1778" y="456"/>
                    </a:lnTo>
                    <a:lnTo>
                      <a:pt x="1778" y="360"/>
                    </a:lnTo>
                    <a:lnTo>
                      <a:pt x="1962" y="360"/>
                    </a:lnTo>
                    <a:lnTo>
                      <a:pt x="1963" y="771"/>
                    </a:lnTo>
                    <a:lnTo>
                      <a:pt x="2" y="768"/>
                    </a:lnTo>
                    <a:close/>
                  </a:path>
                </a:pathLst>
              </a:custGeom>
              <a:solidFill>
                <a:srgbClr val="33CCFF"/>
              </a:solidFill>
              <a:ln w="38100">
                <a:solidFill>
                  <a:srgbClr val="000000"/>
                </a:solidFill>
                <a:round/>
                <a:headEnd/>
                <a:tailEnd/>
              </a:ln>
            </p:spPr>
            <p:txBody>
              <a:bodyPr/>
              <a:lstStyle/>
              <a:p>
                <a:endParaRPr lang="en-US"/>
              </a:p>
            </p:txBody>
          </p:sp>
          <p:sp>
            <p:nvSpPr>
              <p:cNvPr id="86059" name="Oval 130"/>
              <p:cNvSpPr>
                <a:spLocks noChangeArrowheads="1"/>
              </p:cNvSpPr>
              <p:nvPr/>
            </p:nvSpPr>
            <p:spPr bwMode="auto">
              <a:xfrm>
                <a:off x="3397" y="3148"/>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6060" name="Line 131"/>
              <p:cNvSpPr>
                <a:spLocks noChangeShapeType="1"/>
              </p:cNvSpPr>
              <p:nvPr/>
            </p:nvSpPr>
            <p:spPr bwMode="auto">
              <a:xfrm>
                <a:off x="3522" y="3237"/>
                <a:ext cx="0" cy="63"/>
              </a:xfrm>
              <a:prstGeom prst="line">
                <a:avLst/>
              </a:prstGeom>
              <a:noFill/>
              <a:ln w="19050">
                <a:solidFill>
                  <a:srgbClr val="000000"/>
                </a:solidFill>
                <a:round/>
                <a:headEnd/>
                <a:tailEnd/>
              </a:ln>
            </p:spPr>
            <p:txBody>
              <a:bodyPr/>
              <a:lstStyle/>
              <a:p>
                <a:endParaRPr lang="en-US"/>
              </a:p>
            </p:txBody>
          </p:sp>
          <p:sp>
            <p:nvSpPr>
              <p:cNvPr id="86061" name="Line 132"/>
              <p:cNvSpPr>
                <a:spLocks noChangeShapeType="1"/>
              </p:cNvSpPr>
              <p:nvPr/>
            </p:nvSpPr>
            <p:spPr bwMode="auto">
              <a:xfrm>
                <a:off x="3522" y="2947"/>
                <a:ext cx="0" cy="255"/>
              </a:xfrm>
              <a:prstGeom prst="line">
                <a:avLst/>
              </a:prstGeom>
              <a:noFill/>
              <a:ln w="19050">
                <a:solidFill>
                  <a:srgbClr val="000000"/>
                </a:solidFill>
                <a:round/>
                <a:headEnd/>
                <a:tailEnd/>
              </a:ln>
            </p:spPr>
            <p:txBody>
              <a:bodyPr/>
              <a:lstStyle/>
              <a:p>
                <a:endParaRPr lang="en-US"/>
              </a:p>
            </p:txBody>
          </p:sp>
          <p:sp>
            <p:nvSpPr>
              <p:cNvPr id="86062" name="Line 133"/>
              <p:cNvSpPr>
                <a:spLocks noChangeShapeType="1"/>
              </p:cNvSpPr>
              <p:nvPr/>
            </p:nvSpPr>
            <p:spPr bwMode="auto">
              <a:xfrm flipH="1">
                <a:off x="3596" y="3270"/>
                <a:ext cx="198" cy="0"/>
              </a:xfrm>
              <a:prstGeom prst="line">
                <a:avLst/>
              </a:prstGeom>
              <a:noFill/>
              <a:ln w="19050">
                <a:solidFill>
                  <a:srgbClr val="000000"/>
                </a:solidFill>
                <a:round/>
                <a:headEnd/>
                <a:tailEnd/>
              </a:ln>
            </p:spPr>
            <p:txBody>
              <a:bodyPr/>
              <a:lstStyle/>
              <a:p>
                <a:endParaRPr lang="en-US"/>
              </a:p>
            </p:txBody>
          </p:sp>
          <p:sp>
            <p:nvSpPr>
              <p:cNvPr id="86063" name="Line 134"/>
              <p:cNvSpPr>
                <a:spLocks noChangeShapeType="1"/>
              </p:cNvSpPr>
              <p:nvPr/>
            </p:nvSpPr>
            <p:spPr bwMode="auto">
              <a:xfrm rot="-5400000">
                <a:off x="3525" y="3237"/>
                <a:ext cx="0" cy="63"/>
              </a:xfrm>
              <a:prstGeom prst="line">
                <a:avLst/>
              </a:prstGeom>
              <a:noFill/>
              <a:ln w="19050">
                <a:solidFill>
                  <a:srgbClr val="000000"/>
                </a:solidFill>
                <a:round/>
                <a:headEnd/>
                <a:tailEnd/>
              </a:ln>
            </p:spPr>
            <p:txBody>
              <a:bodyPr/>
              <a:lstStyle/>
              <a:p>
                <a:endParaRPr lang="en-US"/>
              </a:p>
            </p:txBody>
          </p:sp>
          <p:sp>
            <p:nvSpPr>
              <p:cNvPr id="86064" name="Oval 136"/>
              <p:cNvSpPr>
                <a:spLocks noChangeArrowheads="1"/>
              </p:cNvSpPr>
              <p:nvPr/>
            </p:nvSpPr>
            <p:spPr bwMode="auto">
              <a:xfrm>
                <a:off x="4069" y="3148"/>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6065" name="Line 137"/>
              <p:cNvSpPr>
                <a:spLocks noChangeShapeType="1"/>
              </p:cNvSpPr>
              <p:nvPr/>
            </p:nvSpPr>
            <p:spPr bwMode="auto">
              <a:xfrm>
                <a:off x="4194" y="3237"/>
                <a:ext cx="0" cy="63"/>
              </a:xfrm>
              <a:prstGeom prst="line">
                <a:avLst/>
              </a:prstGeom>
              <a:noFill/>
              <a:ln w="19050">
                <a:solidFill>
                  <a:srgbClr val="000000"/>
                </a:solidFill>
                <a:round/>
                <a:headEnd/>
                <a:tailEnd/>
              </a:ln>
            </p:spPr>
            <p:txBody>
              <a:bodyPr/>
              <a:lstStyle/>
              <a:p>
                <a:endParaRPr lang="en-US"/>
              </a:p>
            </p:txBody>
          </p:sp>
          <p:sp>
            <p:nvSpPr>
              <p:cNvPr id="86066" name="Line 138"/>
              <p:cNvSpPr>
                <a:spLocks noChangeShapeType="1"/>
              </p:cNvSpPr>
              <p:nvPr/>
            </p:nvSpPr>
            <p:spPr bwMode="auto">
              <a:xfrm>
                <a:off x="4194" y="2947"/>
                <a:ext cx="0" cy="255"/>
              </a:xfrm>
              <a:prstGeom prst="line">
                <a:avLst/>
              </a:prstGeom>
              <a:noFill/>
              <a:ln w="19050">
                <a:solidFill>
                  <a:srgbClr val="000000"/>
                </a:solidFill>
                <a:round/>
                <a:headEnd/>
                <a:tailEnd/>
              </a:ln>
            </p:spPr>
            <p:txBody>
              <a:bodyPr/>
              <a:lstStyle/>
              <a:p>
                <a:endParaRPr lang="en-US"/>
              </a:p>
            </p:txBody>
          </p:sp>
          <p:sp>
            <p:nvSpPr>
              <p:cNvPr id="86067" name="Line 139"/>
              <p:cNvSpPr>
                <a:spLocks noChangeShapeType="1"/>
              </p:cNvSpPr>
              <p:nvPr/>
            </p:nvSpPr>
            <p:spPr bwMode="auto">
              <a:xfrm flipH="1">
                <a:off x="4268" y="3270"/>
                <a:ext cx="252" cy="0"/>
              </a:xfrm>
              <a:prstGeom prst="line">
                <a:avLst/>
              </a:prstGeom>
              <a:noFill/>
              <a:ln w="19050">
                <a:solidFill>
                  <a:srgbClr val="000000"/>
                </a:solidFill>
                <a:round/>
                <a:headEnd/>
                <a:tailEnd/>
              </a:ln>
            </p:spPr>
            <p:txBody>
              <a:bodyPr/>
              <a:lstStyle/>
              <a:p>
                <a:endParaRPr lang="en-US"/>
              </a:p>
            </p:txBody>
          </p:sp>
          <p:sp>
            <p:nvSpPr>
              <p:cNvPr id="86068" name="Line 140"/>
              <p:cNvSpPr>
                <a:spLocks noChangeShapeType="1"/>
              </p:cNvSpPr>
              <p:nvPr/>
            </p:nvSpPr>
            <p:spPr bwMode="auto">
              <a:xfrm rot="-5400000">
                <a:off x="4194" y="3237"/>
                <a:ext cx="0" cy="63"/>
              </a:xfrm>
              <a:prstGeom prst="line">
                <a:avLst/>
              </a:prstGeom>
              <a:noFill/>
              <a:ln w="19050">
                <a:solidFill>
                  <a:srgbClr val="000000"/>
                </a:solidFill>
                <a:round/>
                <a:headEnd/>
                <a:tailEnd/>
              </a:ln>
            </p:spPr>
            <p:txBody>
              <a:bodyPr/>
              <a:lstStyle/>
              <a:p>
                <a:endParaRPr lang="en-US"/>
              </a:p>
            </p:txBody>
          </p:sp>
          <p:sp>
            <p:nvSpPr>
              <p:cNvPr id="86069" name="Line 142"/>
              <p:cNvSpPr>
                <a:spLocks noChangeShapeType="1"/>
              </p:cNvSpPr>
              <p:nvPr/>
            </p:nvSpPr>
            <p:spPr bwMode="auto">
              <a:xfrm flipH="1">
                <a:off x="3928" y="3270"/>
                <a:ext cx="198" cy="0"/>
              </a:xfrm>
              <a:prstGeom prst="line">
                <a:avLst/>
              </a:prstGeom>
              <a:noFill/>
              <a:ln w="19050">
                <a:solidFill>
                  <a:srgbClr val="000000"/>
                </a:solidFill>
                <a:round/>
                <a:headEnd/>
                <a:tailEnd/>
              </a:ln>
            </p:spPr>
            <p:txBody>
              <a:bodyPr/>
              <a:lstStyle/>
              <a:p>
                <a:endParaRPr lang="en-US"/>
              </a:p>
            </p:txBody>
          </p:sp>
          <p:sp>
            <p:nvSpPr>
              <p:cNvPr id="86070" name="Line 143"/>
              <p:cNvSpPr>
                <a:spLocks noChangeShapeType="1"/>
              </p:cNvSpPr>
              <p:nvPr/>
            </p:nvSpPr>
            <p:spPr bwMode="auto">
              <a:xfrm rot="-5400000">
                <a:off x="3858" y="3237"/>
                <a:ext cx="0" cy="63"/>
              </a:xfrm>
              <a:prstGeom prst="line">
                <a:avLst/>
              </a:prstGeom>
              <a:noFill/>
              <a:ln w="19050">
                <a:solidFill>
                  <a:srgbClr val="000000"/>
                </a:solidFill>
                <a:round/>
                <a:headEnd/>
                <a:tailEnd/>
              </a:ln>
            </p:spPr>
            <p:txBody>
              <a:bodyPr/>
              <a:lstStyle/>
              <a:p>
                <a:endParaRPr lang="en-US"/>
              </a:p>
            </p:txBody>
          </p:sp>
          <p:sp>
            <p:nvSpPr>
              <p:cNvPr id="86071" name="Line 144"/>
              <p:cNvSpPr>
                <a:spLocks noChangeShapeType="1"/>
              </p:cNvSpPr>
              <p:nvPr/>
            </p:nvSpPr>
            <p:spPr bwMode="auto">
              <a:xfrm flipH="1">
                <a:off x="3202" y="3270"/>
                <a:ext cx="252" cy="0"/>
              </a:xfrm>
              <a:prstGeom prst="line">
                <a:avLst/>
              </a:prstGeom>
              <a:noFill/>
              <a:ln w="19050">
                <a:solidFill>
                  <a:srgbClr val="000000"/>
                </a:solidFill>
                <a:round/>
                <a:headEnd/>
                <a:tailEnd/>
              </a:ln>
            </p:spPr>
            <p:txBody>
              <a:bodyPr/>
              <a:lstStyle/>
              <a:p>
                <a:endParaRPr lang="en-US"/>
              </a:p>
            </p:txBody>
          </p:sp>
        </p:grpSp>
        <p:sp>
          <p:nvSpPr>
            <p:cNvPr id="86056" name="Line 135"/>
            <p:cNvSpPr>
              <a:spLocks noChangeShapeType="1"/>
            </p:cNvSpPr>
            <p:nvPr/>
          </p:nvSpPr>
          <p:spPr bwMode="auto">
            <a:xfrm>
              <a:off x="3522" y="3335"/>
              <a:ext cx="0" cy="255"/>
            </a:xfrm>
            <a:prstGeom prst="line">
              <a:avLst/>
            </a:prstGeom>
            <a:noFill/>
            <a:ln w="19050">
              <a:solidFill>
                <a:srgbClr val="000000"/>
              </a:solidFill>
              <a:round/>
              <a:headEnd/>
              <a:tailEnd/>
            </a:ln>
          </p:spPr>
          <p:txBody>
            <a:bodyPr/>
            <a:lstStyle/>
            <a:p>
              <a:endParaRPr lang="en-US"/>
            </a:p>
          </p:txBody>
        </p:sp>
        <p:sp>
          <p:nvSpPr>
            <p:cNvPr id="86057" name="Line 141"/>
            <p:cNvSpPr>
              <a:spLocks noChangeShapeType="1"/>
            </p:cNvSpPr>
            <p:nvPr/>
          </p:nvSpPr>
          <p:spPr bwMode="auto">
            <a:xfrm>
              <a:off x="4194" y="3335"/>
              <a:ext cx="0" cy="255"/>
            </a:xfrm>
            <a:prstGeom prst="line">
              <a:avLst/>
            </a:prstGeom>
            <a:noFill/>
            <a:ln w="19050">
              <a:solidFill>
                <a:srgbClr val="000000"/>
              </a:solidFill>
              <a:round/>
              <a:headEnd/>
              <a:tailEnd/>
            </a:ln>
          </p:spPr>
          <p:txBody>
            <a:bodyPr/>
            <a:lstStyle/>
            <a:p>
              <a:endParaRPr lang="en-US"/>
            </a:p>
          </p:txBody>
        </p:sp>
      </p:grpSp>
      <p:grpSp>
        <p:nvGrpSpPr>
          <p:cNvPr id="11" name="Group 182"/>
          <p:cNvGrpSpPr>
            <a:grpSpLocks/>
          </p:cNvGrpSpPr>
          <p:nvPr/>
        </p:nvGrpSpPr>
        <p:grpSpPr bwMode="auto">
          <a:xfrm>
            <a:off x="4913313" y="5618163"/>
            <a:ext cx="676275" cy="425450"/>
            <a:chOff x="3095" y="3539"/>
            <a:chExt cx="426" cy="268"/>
          </a:xfrm>
        </p:grpSpPr>
        <p:sp>
          <p:nvSpPr>
            <p:cNvPr id="86052" name="Line 145"/>
            <p:cNvSpPr>
              <a:spLocks noChangeShapeType="1"/>
            </p:cNvSpPr>
            <p:nvPr/>
          </p:nvSpPr>
          <p:spPr bwMode="auto">
            <a:xfrm>
              <a:off x="3308" y="3539"/>
              <a:ext cx="0" cy="268"/>
            </a:xfrm>
            <a:prstGeom prst="line">
              <a:avLst/>
            </a:prstGeom>
            <a:noFill/>
            <a:ln w="19050">
              <a:solidFill>
                <a:schemeClr val="accent2"/>
              </a:solidFill>
              <a:round/>
              <a:headEnd/>
              <a:tailEnd/>
            </a:ln>
          </p:spPr>
          <p:txBody>
            <a:bodyPr/>
            <a:lstStyle/>
            <a:p>
              <a:endParaRPr lang="en-US"/>
            </a:p>
          </p:txBody>
        </p:sp>
        <p:sp>
          <p:nvSpPr>
            <p:cNvPr id="86053" name="Line 146"/>
            <p:cNvSpPr>
              <a:spLocks noChangeShapeType="1"/>
            </p:cNvSpPr>
            <p:nvPr/>
          </p:nvSpPr>
          <p:spPr bwMode="auto">
            <a:xfrm>
              <a:off x="3521" y="3617"/>
              <a:ext cx="0" cy="184"/>
            </a:xfrm>
            <a:prstGeom prst="line">
              <a:avLst/>
            </a:prstGeom>
            <a:noFill/>
            <a:ln w="19050">
              <a:solidFill>
                <a:schemeClr val="accent2"/>
              </a:solidFill>
              <a:round/>
              <a:headEnd/>
              <a:tailEnd/>
            </a:ln>
          </p:spPr>
          <p:txBody>
            <a:bodyPr/>
            <a:lstStyle/>
            <a:p>
              <a:endParaRPr lang="en-US"/>
            </a:p>
          </p:txBody>
        </p:sp>
        <p:sp>
          <p:nvSpPr>
            <p:cNvPr id="86054" name="Line 147"/>
            <p:cNvSpPr>
              <a:spLocks noChangeShapeType="1"/>
            </p:cNvSpPr>
            <p:nvPr/>
          </p:nvSpPr>
          <p:spPr bwMode="auto">
            <a:xfrm>
              <a:off x="3095" y="3756"/>
              <a:ext cx="231" cy="0"/>
            </a:xfrm>
            <a:prstGeom prst="line">
              <a:avLst/>
            </a:prstGeom>
            <a:noFill/>
            <a:ln w="19050">
              <a:solidFill>
                <a:schemeClr val="accent2"/>
              </a:solidFill>
              <a:round/>
              <a:headEnd type="none" w="sm" len="lg"/>
              <a:tailEnd type="arrow" w="sm" len="lg"/>
            </a:ln>
          </p:spPr>
          <p:txBody>
            <a:bodyPr/>
            <a:lstStyle/>
            <a:p>
              <a:endParaRPr lang="en-US"/>
            </a:p>
          </p:txBody>
        </p:sp>
      </p:grpSp>
      <p:grpSp>
        <p:nvGrpSpPr>
          <p:cNvPr id="12" name="Group 183"/>
          <p:cNvGrpSpPr>
            <a:grpSpLocks/>
          </p:cNvGrpSpPr>
          <p:nvPr/>
        </p:nvGrpSpPr>
        <p:grpSpPr bwMode="auto">
          <a:xfrm>
            <a:off x="5565775" y="5746750"/>
            <a:ext cx="1123950" cy="287338"/>
            <a:chOff x="3506" y="3620"/>
            <a:chExt cx="708" cy="181"/>
          </a:xfrm>
        </p:grpSpPr>
        <p:sp>
          <p:nvSpPr>
            <p:cNvPr id="86050" name="Line 149"/>
            <p:cNvSpPr>
              <a:spLocks noChangeShapeType="1"/>
            </p:cNvSpPr>
            <p:nvPr/>
          </p:nvSpPr>
          <p:spPr bwMode="auto">
            <a:xfrm flipH="1">
              <a:off x="3506" y="3756"/>
              <a:ext cx="708" cy="0"/>
            </a:xfrm>
            <a:prstGeom prst="line">
              <a:avLst/>
            </a:prstGeom>
            <a:noFill/>
            <a:ln w="19050">
              <a:solidFill>
                <a:schemeClr val="accent2"/>
              </a:solidFill>
              <a:round/>
              <a:headEnd type="arrow" w="sm" len="lg"/>
              <a:tailEnd type="arrow" w="sm" len="lg"/>
            </a:ln>
          </p:spPr>
          <p:txBody>
            <a:bodyPr/>
            <a:lstStyle/>
            <a:p>
              <a:endParaRPr lang="en-US"/>
            </a:p>
          </p:txBody>
        </p:sp>
        <p:sp>
          <p:nvSpPr>
            <p:cNvPr id="86051" name="Line 150"/>
            <p:cNvSpPr>
              <a:spLocks noChangeShapeType="1"/>
            </p:cNvSpPr>
            <p:nvPr/>
          </p:nvSpPr>
          <p:spPr bwMode="auto">
            <a:xfrm>
              <a:off x="4193" y="3620"/>
              <a:ext cx="0" cy="181"/>
            </a:xfrm>
            <a:prstGeom prst="line">
              <a:avLst/>
            </a:prstGeom>
            <a:noFill/>
            <a:ln w="19050">
              <a:solidFill>
                <a:schemeClr val="accent2"/>
              </a:solidFill>
              <a:round/>
              <a:headEnd/>
              <a:tailEnd/>
            </a:ln>
          </p:spPr>
          <p:txBody>
            <a:bodyPr/>
            <a:lstStyle/>
            <a:p>
              <a:endParaRPr lang="en-US"/>
            </a:p>
          </p:txBody>
        </p:sp>
      </p:grpSp>
      <p:grpSp>
        <p:nvGrpSpPr>
          <p:cNvPr id="13" name="Group 175"/>
          <p:cNvGrpSpPr>
            <a:grpSpLocks/>
          </p:cNvGrpSpPr>
          <p:nvPr/>
        </p:nvGrpSpPr>
        <p:grpSpPr bwMode="auto">
          <a:xfrm>
            <a:off x="5227638" y="3856038"/>
            <a:ext cx="766762" cy="690562"/>
            <a:chOff x="3293" y="2429"/>
            <a:chExt cx="483" cy="435"/>
          </a:xfrm>
        </p:grpSpPr>
        <p:sp>
          <p:nvSpPr>
            <p:cNvPr id="86046" name="Line 154"/>
            <p:cNvSpPr>
              <a:spLocks noChangeShapeType="1"/>
            </p:cNvSpPr>
            <p:nvPr/>
          </p:nvSpPr>
          <p:spPr bwMode="auto">
            <a:xfrm flipV="1">
              <a:off x="3311" y="2429"/>
              <a:ext cx="0" cy="435"/>
            </a:xfrm>
            <a:prstGeom prst="line">
              <a:avLst/>
            </a:prstGeom>
            <a:noFill/>
            <a:ln w="19050">
              <a:solidFill>
                <a:schemeClr val="accent2"/>
              </a:solidFill>
              <a:round/>
              <a:headEnd/>
              <a:tailEnd/>
            </a:ln>
          </p:spPr>
          <p:txBody>
            <a:bodyPr/>
            <a:lstStyle/>
            <a:p>
              <a:endParaRPr lang="en-US"/>
            </a:p>
          </p:txBody>
        </p:sp>
        <p:sp>
          <p:nvSpPr>
            <p:cNvPr id="86047" name="Line 155"/>
            <p:cNvSpPr>
              <a:spLocks noChangeShapeType="1"/>
            </p:cNvSpPr>
            <p:nvPr/>
          </p:nvSpPr>
          <p:spPr bwMode="auto">
            <a:xfrm flipV="1">
              <a:off x="3758" y="2603"/>
              <a:ext cx="0" cy="99"/>
            </a:xfrm>
            <a:prstGeom prst="line">
              <a:avLst/>
            </a:prstGeom>
            <a:noFill/>
            <a:ln w="19050">
              <a:solidFill>
                <a:schemeClr val="accent2"/>
              </a:solidFill>
              <a:round/>
              <a:headEnd/>
              <a:tailEnd/>
            </a:ln>
          </p:spPr>
          <p:txBody>
            <a:bodyPr/>
            <a:lstStyle/>
            <a:p>
              <a:endParaRPr lang="en-US"/>
            </a:p>
          </p:txBody>
        </p:sp>
        <p:sp>
          <p:nvSpPr>
            <p:cNvPr id="86048" name="Line 156"/>
            <p:cNvSpPr>
              <a:spLocks noChangeShapeType="1"/>
            </p:cNvSpPr>
            <p:nvPr/>
          </p:nvSpPr>
          <p:spPr bwMode="auto">
            <a:xfrm>
              <a:off x="3293" y="2477"/>
              <a:ext cx="483" cy="0"/>
            </a:xfrm>
            <a:prstGeom prst="line">
              <a:avLst/>
            </a:prstGeom>
            <a:noFill/>
            <a:ln w="19050">
              <a:solidFill>
                <a:schemeClr val="accent2"/>
              </a:solidFill>
              <a:round/>
              <a:headEnd type="arrow" w="sm" len="lg"/>
              <a:tailEnd type="arrow" w="sm" len="lg"/>
            </a:ln>
          </p:spPr>
          <p:txBody>
            <a:bodyPr/>
            <a:lstStyle/>
            <a:p>
              <a:endParaRPr lang="en-US"/>
            </a:p>
          </p:txBody>
        </p:sp>
        <p:sp>
          <p:nvSpPr>
            <p:cNvPr id="86049" name="Line 157"/>
            <p:cNvSpPr>
              <a:spLocks noChangeShapeType="1"/>
            </p:cNvSpPr>
            <p:nvPr/>
          </p:nvSpPr>
          <p:spPr bwMode="auto">
            <a:xfrm flipV="1">
              <a:off x="3758" y="2429"/>
              <a:ext cx="0" cy="192"/>
            </a:xfrm>
            <a:prstGeom prst="line">
              <a:avLst/>
            </a:prstGeom>
            <a:noFill/>
            <a:ln w="19050">
              <a:solidFill>
                <a:schemeClr val="accent2"/>
              </a:solidFill>
              <a:round/>
              <a:headEnd/>
              <a:tailEnd/>
            </a:ln>
          </p:spPr>
          <p:txBody>
            <a:bodyPr/>
            <a:lstStyle/>
            <a:p>
              <a:endParaRPr lang="en-US"/>
            </a:p>
          </p:txBody>
        </p:sp>
      </p:grpSp>
      <p:grpSp>
        <p:nvGrpSpPr>
          <p:cNvPr id="14" name="Group 176"/>
          <p:cNvGrpSpPr>
            <a:grpSpLocks/>
          </p:cNvGrpSpPr>
          <p:nvPr/>
        </p:nvGrpSpPr>
        <p:grpSpPr bwMode="auto">
          <a:xfrm>
            <a:off x="5932488" y="3851275"/>
            <a:ext cx="1300162" cy="433388"/>
            <a:chOff x="3737" y="2426"/>
            <a:chExt cx="819" cy="273"/>
          </a:xfrm>
        </p:grpSpPr>
        <p:sp>
          <p:nvSpPr>
            <p:cNvPr id="86044" name="Line 158"/>
            <p:cNvSpPr>
              <a:spLocks noChangeShapeType="1"/>
            </p:cNvSpPr>
            <p:nvPr/>
          </p:nvSpPr>
          <p:spPr bwMode="auto">
            <a:xfrm flipV="1">
              <a:off x="4532" y="2426"/>
              <a:ext cx="0" cy="273"/>
            </a:xfrm>
            <a:prstGeom prst="line">
              <a:avLst/>
            </a:prstGeom>
            <a:noFill/>
            <a:ln w="19050">
              <a:solidFill>
                <a:schemeClr val="accent2"/>
              </a:solidFill>
              <a:round/>
              <a:headEnd/>
              <a:tailEnd/>
            </a:ln>
          </p:spPr>
          <p:txBody>
            <a:bodyPr/>
            <a:lstStyle/>
            <a:p>
              <a:endParaRPr lang="en-US"/>
            </a:p>
          </p:txBody>
        </p:sp>
        <p:sp>
          <p:nvSpPr>
            <p:cNvPr id="86045" name="Line 159"/>
            <p:cNvSpPr>
              <a:spLocks noChangeShapeType="1"/>
            </p:cNvSpPr>
            <p:nvPr/>
          </p:nvSpPr>
          <p:spPr bwMode="auto">
            <a:xfrm>
              <a:off x="3737" y="2477"/>
              <a:ext cx="819" cy="0"/>
            </a:xfrm>
            <a:prstGeom prst="line">
              <a:avLst/>
            </a:prstGeom>
            <a:noFill/>
            <a:ln w="19050">
              <a:solidFill>
                <a:schemeClr val="accent2"/>
              </a:solidFill>
              <a:round/>
              <a:headEnd type="arrow" w="sm" len="lg"/>
              <a:tailEnd type="arrow" w="sm" len="lg"/>
            </a:ln>
          </p:spPr>
          <p:txBody>
            <a:bodyPr/>
            <a:lstStyle/>
            <a:p>
              <a:endParaRPr lang="en-US"/>
            </a:p>
          </p:txBody>
        </p:sp>
      </p:grpSp>
      <p:grpSp>
        <p:nvGrpSpPr>
          <p:cNvPr id="15" name="Group 177"/>
          <p:cNvGrpSpPr>
            <a:grpSpLocks/>
          </p:cNvGrpSpPr>
          <p:nvPr/>
        </p:nvGrpSpPr>
        <p:grpSpPr bwMode="auto">
          <a:xfrm>
            <a:off x="7165975" y="3856038"/>
            <a:ext cx="928688" cy="1004887"/>
            <a:chOff x="4514" y="2429"/>
            <a:chExt cx="585" cy="633"/>
          </a:xfrm>
        </p:grpSpPr>
        <p:sp>
          <p:nvSpPr>
            <p:cNvPr id="86042" name="Line 160"/>
            <p:cNvSpPr>
              <a:spLocks noChangeShapeType="1"/>
            </p:cNvSpPr>
            <p:nvPr/>
          </p:nvSpPr>
          <p:spPr bwMode="auto">
            <a:xfrm flipV="1">
              <a:off x="5084" y="2429"/>
              <a:ext cx="0" cy="633"/>
            </a:xfrm>
            <a:prstGeom prst="line">
              <a:avLst/>
            </a:prstGeom>
            <a:noFill/>
            <a:ln w="19050">
              <a:solidFill>
                <a:schemeClr val="accent2"/>
              </a:solidFill>
              <a:round/>
              <a:headEnd/>
              <a:tailEnd/>
            </a:ln>
          </p:spPr>
          <p:txBody>
            <a:bodyPr/>
            <a:lstStyle/>
            <a:p>
              <a:endParaRPr lang="en-US"/>
            </a:p>
          </p:txBody>
        </p:sp>
        <p:sp>
          <p:nvSpPr>
            <p:cNvPr id="86043" name="Line 161"/>
            <p:cNvSpPr>
              <a:spLocks noChangeShapeType="1"/>
            </p:cNvSpPr>
            <p:nvPr/>
          </p:nvSpPr>
          <p:spPr bwMode="auto">
            <a:xfrm flipH="1">
              <a:off x="4514" y="2477"/>
              <a:ext cx="585" cy="0"/>
            </a:xfrm>
            <a:prstGeom prst="line">
              <a:avLst/>
            </a:prstGeom>
            <a:noFill/>
            <a:ln w="19050">
              <a:solidFill>
                <a:schemeClr val="accent2"/>
              </a:solidFill>
              <a:round/>
              <a:headEnd type="arrow" w="sm" len="lg"/>
              <a:tailEnd type="arrow" w="sm" len="lg"/>
            </a:ln>
          </p:spPr>
          <p:txBody>
            <a:bodyPr/>
            <a:lstStyle/>
            <a:p>
              <a:endParaRPr lang="en-US"/>
            </a:p>
          </p:txBody>
        </p:sp>
      </p:grpSp>
      <p:grpSp>
        <p:nvGrpSpPr>
          <p:cNvPr id="16" name="Group 178"/>
          <p:cNvGrpSpPr>
            <a:grpSpLocks/>
          </p:cNvGrpSpPr>
          <p:nvPr/>
        </p:nvGrpSpPr>
        <p:grpSpPr bwMode="auto">
          <a:xfrm>
            <a:off x="793750" y="3513138"/>
            <a:ext cx="3181350" cy="1290637"/>
            <a:chOff x="500" y="2213"/>
            <a:chExt cx="2004" cy="813"/>
          </a:xfrm>
        </p:grpSpPr>
        <p:sp>
          <p:nvSpPr>
            <p:cNvPr id="86039" name="Line 162"/>
            <p:cNvSpPr>
              <a:spLocks noChangeShapeType="1"/>
            </p:cNvSpPr>
            <p:nvPr/>
          </p:nvSpPr>
          <p:spPr bwMode="auto">
            <a:xfrm flipV="1">
              <a:off x="2480" y="2216"/>
              <a:ext cx="0" cy="810"/>
            </a:xfrm>
            <a:prstGeom prst="line">
              <a:avLst/>
            </a:prstGeom>
            <a:noFill/>
            <a:ln w="19050">
              <a:solidFill>
                <a:srgbClr val="000000"/>
              </a:solidFill>
              <a:round/>
              <a:headEnd/>
              <a:tailEnd/>
            </a:ln>
          </p:spPr>
          <p:txBody>
            <a:bodyPr/>
            <a:lstStyle/>
            <a:p>
              <a:endParaRPr lang="en-US"/>
            </a:p>
          </p:txBody>
        </p:sp>
        <p:sp>
          <p:nvSpPr>
            <p:cNvPr id="86040" name="Line 163"/>
            <p:cNvSpPr>
              <a:spLocks noChangeShapeType="1"/>
            </p:cNvSpPr>
            <p:nvPr/>
          </p:nvSpPr>
          <p:spPr bwMode="auto">
            <a:xfrm flipV="1">
              <a:off x="521" y="2213"/>
              <a:ext cx="0" cy="357"/>
            </a:xfrm>
            <a:prstGeom prst="line">
              <a:avLst/>
            </a:prstGeom>
            <a:noFill/>
            <a:ln w="19050">
              <a:solidFill>
                <a:srgbClr val="000000"/>
              </a:solidFill>
              <a:round/>
              <a:headEnd/>
              <a:tailEnd/>
            </a:ln>
          </p:spPr>
          <p:txBody>
            <a:bodyPr/>
            <a:lstStyle/>
            <a:p>
              <a:endParaRPr lang="en-US"/>
            </a:p>
          </p:txBody>
        </p:sp>
        <p:sp>
          <p:nvSpPr>
            <p:cNvPr id="86041" name="Line 164"/>
            <p:cNvSpPr>
              <a:spLocks noChangeShapeType="1"/>
            </p:cNvSpPr>
            <p:nvPr/>
          </p:nvSpPr>
          <p:spPr bwMode="auto">
            <a:xfrm>
              <a:off x="500" y="2273"/>
              <a:ext cx="2004" cy="0"/>
            </a:xfrm>
            <a:prstGeom prst="line">
              <a:avLst/>
            </a:prstGeom>
            <a:noFill/>
            <a:ln w="19050">
              <a:solidFill>
                <a:srgbClr val="000000"/>
              </a:solidFill>
              <a:round/>
              <a:headEnd type="arrow" w="sm" len="lg"/>
              <a:tailEnd type="arrow" w="sm" len="lg"/>
            </a:ln>
          </p:spPr>
          <p:txBody>
            <a:bodyPr/>
            <a:lstStyle/>
            <a:p>
              <a:endParaRPr lang="en-US"/>
            </a:p>
          </p:txBody>
        </p:sp>
      </p:grpSp>
      <p:grpSp>
        <p:nvGrpSpPr>
          <p:cNvPr id="17" name="Group 179"/>
          <p:cNvGrpSpPr>
            <a:grpSpLocks/>
          </p:cNvGrpSpPr>
          <p:nvPr/>
        </p:nvGrpSpPr>
        <p:grpSpPr bwMode="auto">
          <a:xfrm>
            <a:off x="5222875" y="3570288"/>
            <a:ext cx="3181350" cy="1290637"/>
            <a:chOff x="3290" y="2249"/>
            <a:chExt cx="2004" cy="813"/>
          </a:xfrm>
        </p:grpSpPr>
        <p:sp>
          <p:nvSpPr>
            <p:cNvPr id="86036" name="Line 165"/>
            <p:cNvSpPr>
              <a:spLocks noChangeShapeType="1"/>
            </p:cNvSpPr>
            <p:nvPr/>
          </p:nvSpPr>
          <p:spPr bwMode="auto">
            <a:xfrm flipV="1">
              <a:off x="5270" y="2252"/>
              <a:ext cx="0" cy="810"/>
            </a:xfrm>
            <a:prstGeom prst="line">
              <a:avLst/>
            </a:prstGeom>
            <a:noFill/>
            <a:ln w="19050">
              <a:solidFill>
                <a:schemeClr val="accent2"/>
              </a:solidFill>
              <a:round/>
              <a:headEnd/>
              <a:tailEnd/>
            </a:ln>
          </p:spPr>
          <p:txBody>
            <a:bodyPr/>
            <a:lstStyle/>
            <a:p>
              <a:endParaRPr lang="en-US"/>
            </a:p>
          </p:txBody>
        </p:sp>
        <p:sp>
          <p:nvSpPr>
            <p:cNvPr id="86037" name="Line 166"/>
            <p:cNvSpPr>
              <a:spLocks noChangeShapeType="1"/>
            </p:cNvSpPr>
            <p:nvPr/>
          </p:nvSpPr>
          <p:spPr bwMode="auto">
            <a:xfrm flipV="1">
              <a:off x="3311" y="2249"/>
              <a:ext cx="0" cy="201"/>
            </a:xfrm>
            <a:prstGeom prst="line">
              <a:avLst/>
            </a:prstGeom>
            <a:noFill/>
            <a:ln w="19050">
              <a:solidFill>
                <a:schemeClr val="accent2"/>
              </a:solidFill>
              <a:round/>
              <a:headEnd/>
              <a:tailEnd/>
            </a:ln>
          </p:spPr>
          <p:txBody>
            <a:bodyPr/>
            <a:lstStyle/>
            <a:p>
              <a:endParaRPr lang="en-US"/>
            </a:p>
          </p:txBody>
        </p:sp>
        <p:sp>
          <p:nvSpPr>
            <p:cNvPr id="86038" name="Line 167"/>
            <p:cNvSpPr>
              <a:spLocks noChangeShapeType="1"/>
            </p:cNvSpPr>
            <p:nvPr/>
          </p:nvSpPr>
          <p:spPr bwMode="auto">
            <a:xfrm>
              <a:off x="3290" y="2309"/>
              <a:ext cx="2004" cy="0"/>
            </a:xfrm>
            <a:prstGeom prst="line">
              <a:avLst/>
            </a:prstGeom>
            <a:noFill/>
            <a:ln w="19050">
              <a:solidFill>
                <a:schemeClr val="accent2"/>
              </a:solidFill>
              <a:round/>
              <a:headEnd type="arrow" w="sm" len="lg"/>
              <a:tailEnd type="arrow" w="sm" len="lg"/>
            </a:ln>
          </p:spPr>
          <p:txBody>
            <a:bodyPr/>
            <a:lstStyle/>
            <a:p>
              <a:endParaRPr lang="en-US"/>
            </a:p>
          </p:txBody>
        </p:sp>
      </p:grpSp>
      <p:sp>
        <p:nvSpPr>
          <p:cNvPr id="86035" name="Rectangle 168"/>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3495"/>
                                        </p:tgtEl>
                                        <p:attrNameLst>
                                          <p:attrName>style.visibility</p:attrName>
                                        </p:attrNameLst>
                                      </p:cBhvr>
                                      <p:to>
                                        <p:strVal val="visible"/>
                                      </p:to>
                                    </p:set>
                                    <p:animEffect transition="in" filter="fade">
                                      <p:cBhvr>
                                        <p:cTn id="12" dur="1000"/>
                                        <p:tgtEl>
                                          <p:spTgt spid="103495"/>
                                        </p:tgtEl>
                                      </p:cBhvr>
                                    </p:animEffect>
                                    <p:anim calcmode="lin" valueType="num">
                                      <p:cBhvr>
                                        <p:cTn id="13" dur="1000" fill="hold"/>
                                        <p:tgtEl>
                                          <p:spTgt spid="103495"/>
                                        </p:tgtEl>
                                        <p:attrNameLst>
                                          <p:attrName>ppt_x</p:attrName>
                                        </p:attrNameLst>
                                      </p:cBhvr>
                                      <p:tavLst>
                                        <p:tav tm="0">
                                          <p:val>
                                            <p:strVal val="#ppt_x"/>
                                          </p:val>
                                        </p:tav>
                                        <p:tav tm="100000">
                                          <p:val>
                                            <p:strVal val="#ppt_x"/>
                                          </p:val>
                                        </p:tav>
                                      </p:tavLst>
                                    </p:anim>
                                    <p:anim calcmode="lin" valueType="num">
                                      <p:cBhvr>
                                        <p:cTn id="14" dur="1000" fill="hold"/>
                                        <p:tgtEl>
                                          <p:spTgt spid="10349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3496"/>
                                        </p:tgtEl>
                                        <p:attrNameLst>
                                          <p:attrName>style.visibility</p:attrName>
                                        </p:attrNameLst>
                                      </p:cBhvr>
                                      <p:to>
                                        <p:strVal val="visible"/>
                                      </p:to>
                                    </p:set>
                                    <p:animEffect transition="in" filter="fade">
                                      <p:cBhvr>
                                        <p:cTn id="17" dur="1000"/>
                                        <p:tgtEl>
                                          <p:spTgt spid="103496"/>
                                        </p:tgtEl>
                                      </p:cBhvr>
                                    </p:animEffect>
                                    <p:anim calcmode="lin" valueType="num">
                                      <p:cBhvr>
                                        <p:cTn id="18" dur="1000" fill="hold"/>
                                        <p:tgtEl>
                                          <p:spTgt spid="103496"/>
                                        </p:tgtEl>
                                        <p:attrNameLst>
                                          <p:attrName>ppt_x</p:attrName>
                                        </p:attrNameLst>
                                      </p:cBhvr>
                                      <p:tavLst>
                                        <p:tav tm="0">
                                          <p:val>
                                            <p:strVal val="#ppt_x"/>
                                          </p:val>
                                        </p:tav>
                                        <p:tav tm="100000">
                                          <p:val>
                                            <p:strVal val="#ppt_x"/>
                                          </p:val>
                                        </p:tav>
                                      </p:tavLst>
                                    </p:anim>
                                    <p:anim calcmode="lin" valueType="num">
                                      <p:cBhvr>
                                        <p:cTn id="19" dur="1000" fill="hold"/>
                                        <p:tgtEl>
                                          <p:spTgt spid="10349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95" grpId="0"/>
      <p:bldP spid="1034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263525" y="1017588"/>
            <a:ext cx="8583613" cy="738187"/>
            <a:chOff x="166" y="641"/>
            <a:chExt cx="5407" cy="465"/>
          </a:xfrm>
        </p:grpSpPr>
        <p:sp>
          <p:nvSpPr>
            <p:cNvPr id="87137" name="Rectangle 3"/>
            <p:cNvSpPr>
              <a:spLocks noChangeArrowheads="1"/>
            </p:cNvSpPr>
            <p:nvPr/>
          </p:nvSpPr>
          <p:spPr bwMode="auto">
            <a:xfrm>
              <a:off x="184" y="656"/>
              <a:ext cx="5376" cy="448"/>
            </a:xfrm>
            <a:prstGeom prst="rect">
              <a:avLst/>
            </a:prstGeom>
            <a:solidFill>
              <a:srgbClr val="00FF99"/>
            </a:solidFill>
            <a:ln w="12700">
              <a:noFill/>
              <a:miter lim="800000"/>
              <a:headEnd/>
              <a:tailEnd/>
            </a:ln>
          </p:spPr>
          <p:txBody>
            <a:bodyPr wrap="none" anchor="ctr"/>
            <a:lstStyle/>
            <a:p>
              <a:endParaRPr lang="en-US"/>
            </a:p>
          </p:txBody>
        </p:sp>
        <p:sp>
          <p:nvSpPr>
            <p:cNvPr id="87138" name="Text Box 4"/>
            <p:cNvSpPr txBox="1">
              <a:spLocks noChangeArrowheads="1"/>
            </p:cNvSpPr>
            <p:nvPr/>
          </p:nvSpPr>
          <p:spPr bwMode="auto">
            <a:xfrm>
              <a:off x="166" y="641"/>
              <a:ext cx="5407" cy="465"/>
            </a:xfrm>
            <a:prstGeom prst="rect">
              <a:avLst/>
            </a:prstGeom>
            <a:noFill/>
            <a:ln w="9525">
              <a:noFill/>
              <a:miter lim="800000"/>
              <a:headEnd/>
              <a:tailEnd/>
            </a:ln>
          </p:spPr>
          <p:txBody>
            <a:bodyPr>
              <a:spAutoFit/>
            </a:bodyPr>
            <a:lstStyle/>
            <a:p>
              <a:pPr>
                <a:lnSpc>
                  <a:spcPct val="130000"/>
                </a:lnSpc>
              </a:pPr>
              <a:r>
                <a:rPr lang="en-US" sz="3600" i="1">
                  <a:solidFill>
                    <a:srgbClr val="000000"/>
                  </a:solidFill>
                  <a:latin typeface="Arial" charset="0"/>
                  <a:cs typeface="Arial" charset="0"/>
                </a:rPr>
                <a:t>9. </a:t>
              </a:r>
              <a:r>
                <a:rPr lang="en-US" sz="3600" b="1" i="1">
                  <a:solidFill>
                    <a:srgbClr val="FF3300"/>
                  </a:solidFill>
                  <a:latin typeface="Arial" charset="0"/>
                  <a:cs typeface="Arial" charset="0"/>
                </a:rPr>
                <a:t>Do not</a:t>
              </a:r>
              <a:r>
                <a:rPr lang="en-US" sz="3600" i="1">
                  <a:solidFill>
                    <a:srgbClr val="000000"/>
                  </a:solidFill>
                  <a:latin typeface="Arial" charset="0"/>
                  <a:cs typeface="Arial" charset="0"/>
                </a:rPr>
                <a:t> repeat a dimension.</a:t>
              </a:r>
            </a:p>
          </p:txBody>
        </p:sp>
      </p:grpSp>
      <p:sp>
        <p:nvSpPr>
          <p:cNvPr id="104453" name="Text Box 5"/>
          <p:cNvSpPr txBox="1">
            <a:spLocks noChangeArrowheads="1"/>
          </p:cNvSpPr>
          <p:nvPr/>
        </p:nvSpPr>
        <p:spPr bwMode="auto">
          <a:xfrm>
            <a:off x="415925" y="1881188"/>
            <a:ext cx="1544638" cy="646112"/>
          </a:xfrm>
          <a:prstGeom prst="rect">
            <a:avLst/>
          </a:prstGeom>
          <a:noFill/>
          <a:ln w="9525">
            <a:noFill/>
            <a:miter lim="800000"/>
            <a:headEnd/>
            <a:tailEnd/>
          </a:ln>
        </p:spPr>
        <p:txBody>
          <a:bodyPr wrap="none">
            <a:spAutoFit/>
          </a:bodyPr>
          <a:lstStyle/>
          <a:p>
            <a:r>
              <a:rPr lang="en-US" sz="3600" b="1">
                <a:solidFill>
                  <a:srgbClr val="FF3300"/>
                </a:solidFill>
                <a:latin typeface="Arial" charset="0"/>
              </a:rPr>
              <a:t>POOR</a:t>
            </a:r>
            <a:endParaRPr lang="th-TH" sz="3600" b="1">
              <a:solidFill>
                <a:srgbClr val="FF3300"/>
              </a:solidFill>
              <a:latin typeface="Arial" charset="0"/>
            </a:endParaRPr>
          </a:p>
        </p:txBody>
      </p:sp>
      <p:sp>
        <p:nvSpPr>
          <p:cNvPr id="104454" name="Text Box 6"/>
          <p:cNvSpPr txBox="1">
            <a:spLocks noChangeArrowheads="1"/>
          </p:cNvSpPr>
          <p:nvPr/>
        </p:nvSpPr>
        <p:spPr bwMode="auto">
          <a:xfrm>
            <a:off x="4899025" y="1881188"/>
            <a:ext cx="1595438" cy="646112"/>
          </a:xfrm>
          <a:prstGeom prst="rect">
            <a:avLst/>
          </a:prstGeom>
          <a:noFill/>
          <a:ln w="9525">
            <a:noFill/>
            <a:miter lim="800000"/>
            <a:headEnd/>
            <a:tailEnd/>
          </a:ln>
        </p:spPr>
        <p:txBody>
          <a:bodyPr wrap="none">
            <a:spAutoFit/>
          </a:bodyPr>
          <a:lstStyle/>
          <a:p>
            <a:r>
              <a:rPr lang="en-US" sz="3600" b="1">
                <a:solidFill>
                  <a:schemeClr val="accent2"/>
                </a:solidFill>
                <a:latin typeface="Arial" charset="0"/>
              </a:rPr>
              <a:t>GOOD</a:t>
            </a:r>
            <a:endParaRPr lang="th-TH" sz="3600" b="1">
              <a:solidFill>
                <a:schemeClr val="accent2"/>
              </a:solidFill>
              <a:latin typeface="Arial" charset="0"/>
            </a:endParaRPr>
          </a:p>
        </p:txBody>
      </p:sp>
      <p:grpSp>
        <p:nvGrpSpPr>
          <p:cNvPr id="3" name="Group 213"/>
          <p:cNvGrpSpPr>
            <a:grpSpLocks/>
          </p:cNvGrpSpPr>
          <p:nvPr/>
        </p:nvGrpSpPr>
        <p:grpSpPr bwMode="auto">
          <a:xfrm>
            <a:off x="5210175" y="2781300"/>
            <a:ext cx="3321050" cy="3502025"/>
            <a:chOff x="3138" y="1592"/>
            <a:chExt cx="2092" cy="2206"/>
          </a:xfrm>
        </p:grpSpPr>
        <p:grpSp>
          <p:nvGrpSpPr>
            <p:cNvPr id="87094" name="Group 205"/>
            <p:cNvGrpSpPr>
              <a:grpSpLocks/>
            </p:cNvGrpSpPr>
            <p:nvPr/>
          </p:nvGrpSpPr>
          <p:grpSpPr bwMode="auto">
            <a:xfrm>
              <a:off x="3138" y="2944"/>
              <a:ext cx="2069" cy="854"/>
              <a:chOff x="3138" y="2944"/>
              <a:chExt cx="2069" cy="854"/>
            </a:xfrm>
          </p:grpSpPr>
          <p:sp>
            <p:nvSpPr>
              <p:cNvPr id="87121" name="Freeform 154"/>
              <p:cNvSpPr>
                <a:spLocks/>
              </p:cNvSpPr>
              <p:nvPr/>
            </p:nvSpPr>
            <p:spPr bwMode="auto">
              <a:xfrm>
                <a:off x="3244" y="2944"/>
                <a:ext cx="1963" cy="771"/>
              </a:xfrm>
              <a:custGeom>
                <a:avLst/>
                <a:gdLst>
                  <a:gd name="T0" fmla="*/ 2 w 1963"/>
                  <a:gd name="T1" fmla="*/ 768 h 771"/>
                  <a:gd name="T2" fmla="*/ 0 w 1963"/>
                  <a:gd name="T3" fmla="*/ 171 h 771"/>
                  <a:gd name="T4" fmla="*/ 450 w 1963"/>
                  <a:gd name="T5" fmla="*/ 171 h 771"/>
                  <a:gd name="T6" fmla="*/ 450 w 1963"/>
                  <a:gd name="T7" fmla="*/ 0 h 771"/>
                  <a:gd name="T8" fmla="*/ 1225 w 1963"/>
                  <a:gd name="T9" fmla="*/ 0 h 771"/>
                  <a:gd name="T10" fmla="*/ 1225 w 1963"/>
                  <a:gd name="T11" fmla="*/ 459 h 771"/>
                  <a:gd name="T12" fmla="*/ 1778 w 1963"/>
                  <a:gd name="T13" fmla="*/ 456 h 771"/>
                  <a:gd name="T14" fmla="*/ 1778 w 1963"/>
                  <a:gd name="T15" fmla="*/ 360 h 771"/>
                  <a:gd name="T16" fmla="*/ 1962 w 1963"/>
                  <a:gd name="T17" fmla="*/ 360 h 771"/>
                  <a:gd name="T18" fmla="*/ 1963 w 1963"/>
                  <a:gd name="T19" fmla="*/ 771 h 771"/>
                  <a:gd name="T20" fmla="*/ 2 w 1963"/>
                  <a:gd name="T21" fmla="*/ 768 h 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3"/>
                  <a:gd name="T34" fmla="*/ 0 h 771"/>
                  <a:gd name="T35" fmla="*/ 1963 w 1963"/>
                  <a:gd name="T36" fmla="*/ 771 h 7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3" h="771">
                    <a:moveTo>
                      <a:pt x="2" y="768"/>
                    </a:moveTo>
                    <a:lnTo>
                      <a:pt x="0" y="171"/>
                    </a:lnTo>
                    <a:lnTo>
                      <a:pt x="450" y="171"/>
                    </a:lnTo>
                    <a:lnTo>
                      <a:pt x="450" y="0"/>
                    </a:lnTo>
                    <a:lnTo>
                      <a:pt x="1225" y="0"/>
                    </a:lnTo>
                    <a:lnTo>
                      <a:pt x="1225" y="459"/>
                    </a:lnTo>
                    <a:lnTo>
                      <a:pt x="1778" y="456"/>
                    </a:lnTo>
                    <a:lnTo>
                      <a:pt x="1778" y="360"/>
                    </a:lnTo>
                    <a:lnTo>
                      <a:pt x="1962" y="360"/>
                    </a:lnTo>
                    <a:lnTo>
                      <a:pt x="1963" y="771"/>
                    </a:lnTo>
                    <a:lnTo>
                      <a:pt x="2" y="768"/>
                    </a:lnTo>
                    <a:close/>
                  </a:path>
                </a:pathLst>
              </a:custGeom>
              <a:solidFill>
                <a:srgbClr val="33CCFF"/>
              </a:solidFill>
              <a:ln w="38100">
                <a:solidFill>
                  <a:srgbClr val="000000"/>
                </a:solidFill>
                <a:round/>
                <a:headEnd/>
                <a:tailEnd/>
              </a:ln>
            </p:spPr>
            <p:txBody>
              <a:bodyPr/>
              <a:lstStyle/>
              <a:p>
                <a:endParaRPr lang="en-US"/>
              </a:p>
            </p:txBody>
          </p:sp>
          <p:sp>
            <p:nvSpPr>
              <p:cNvPr id="87122" name="Oval 155"/>
              <p:cNvSpPr>
                <a:spLocks noChangeArrowheads="1"/>
              </p:cNvSpPr>
              <p:nvPr/>
            </p:nvSpPr>
            <p:spPr bwMode="auto">
              <a:xfrm>
                <a:off x="3333" y="3356"/>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7123" name="Line 156"/>
              <p:cNvSpPr>
                <a:spLocks noChangeShapeType="1"/>
              </p:cNvSpPr>
              <p:nvPr/>
            </p:nvSpPr>
            <p:spPr bwMode="auto">
              <a:xfrm>
                <a:off x="3458" y="3445"/>
                <a:ext cx="0" cy="63"/>
              </a:xfrm>
              <a:prstGeom prst="line">
                <a:avLst/>
              </a:prstGeom>
              <a:noFill/>
              <a:ln w="19050">
                <a:solidFill>
                  <a:srgbClr val="000000"/>
                </a:solidFill>
                <a:round/>
                <a:headEnd/>
                <a:tailEnd/>
              </a:ln>
            </p:spPr>
            <p:txBody>
              <a:bodyPr/>
              <a:lstStyle/>
              <a:p>
                <a:endParaRPr lang="en-US"/>
              </a:p>
            </p:txBody>
          </p:sp>
          <p:sp>
            <p:nvSpPr>
              <p:cNvPr id="87124" name="Line 157"/>
              <p:cNvSpPr>
                <a:spLocks noChangeShapeType="1"/>
              </p:cNvSpPr>
              <p:nvPr/>
            </p:nvSpPr>
            <p:spPr bwMode="auto">
              <a:xfrm>
                <a:off x="3458" y="3155"/>
                <a:ext cx="0" cy="255"/>
              </a:xfrm>
              <a:prstGeom prst="line">
                <a:avLst/>
              </a:prstGeom>
              <a:noFill/>
              <a:ln w="19050">
                <a:solidFill>
                  <a:srgbClr val="000000"/>
                </a:solidFill>
                <a:round/>
                <a:headEnd/>
                <a:tailEnd/>
              </a:ln>
            </p:spPr>
            <p:txBody>
              <a:bodyPr/>
              <a:lstStyle/>
              <a:p>
                <a:endParaRPr lang="en-US"/>
              </a:p>
            </p:txBody>
          </p:sp>
          <p:sp>
            <p:nvSpPr>
              <p:cNvPr id="87125" name="Line 158"/>
              <p:cNvSpPr>
                <a:spLocks noChangeShapeType="1"/>
              </p:cNvSpPr>
              <p:nvPr/>
            </p:nvSpPr>
            <p:spPr bwMode="auto">
              <a:xfrm flipH="1">
                <a:off x="3532" y="3478"/>
                <a:ext cx="198" cy="0"/>
              </a:xfrm>
              <a:prstGeom prst="line">
                <a:avLst/>
              </a:prstGeom>
              <a:noFill/>
              <a:ln w="19050">
                <a:solidFill>
                  <a:srgbClr val="000000"/>
                </a:solidFill>
                <a:round/>
                <a:headEnd/>
                <a:tailEnd/>
              </a:ln>
            </p:spPr>
            <p:txBody>
              <a:bodyPr/>
              <a:lstStyle/>
              <a:p>
                <a:endParaRPr lang="en-US"/>
              </a:p>
            </p:txBody>
          </p:sp>
          <p:sp>
            <p:nvSpPr>
              <p:cNvPr id="87126" name="Line 159"/>
              <p:cNvSpPr>
                <a:spLocks noChangeShapeType="1"/>
              </p:cNvSpPr>
              <p:nvPr/>
            </p:nvSpPr>
            <p:spPr bwMode="auto">
              <a:xfrm rot="-5400000">
                <a:off x="3461" y="3445"/>
                <a:ext cx="0" cy="63"/>
              </a:xfrm>
              <a:prstGeom prst="line">
                <a:avLst/>
              </a:prstGeom>
              <a:noFill/>
              <a:ln w="19050">
                <a:solidFill>
                  <a:srgbClr val="000000"/>
                </a:solidFill>
                <a:round/>
                <a:headEnd/>
                <a:tailEnd/>
              </a:ln>
            </p:spPr>
            <p:txBody>
              <a:bodyPr/>
              <a:lstStyle/>
              <a:p>
                <a:endParaRPr lang="en-US"/>
              </a:p>
            </p:txBody>
          </p:sp>
          <p:sp>
            <p:nvSpPr>
              <p:cNvPr id="87127" name="Line 160"/>
              <p:cNvSpPr>
                <a:spLocks noChangeShapeType="1"/>
              </p:cNvSpPr>
              <p:nvPr/>
            </p:nvSpPr>
            <p:spPr bwMode="auto">
              <a:xfrm>
                <a:off x="3458" y="3543"/>
                <a:ext cx="0" cy="255"/>
              </a:xfrm>
              <a:prstGeom prst="line">
                <a:avLst/>
              </a:prstGeom>
              <a:noFill/>
              <a:ln w="19050">
                <a:solidFill>
                  <a:srgbClr val="000000"/>
                </a:solidFill>
                <a:round/>
                <a:headEnd/>
                <a:tailEnd/>
              </a:ln>
            </p:spPr>
            <p:txBody>
              <a:bodyPr/>
              <a:lstStyle/>
              <a:p>
                <a:endParaRPr lang="en-US"/>
              </a:p>
            </p:txBody>
          </p:sp>
          <p:sp>
            <p:nvSpPr>
              <p:cNvPr id="87128" name="Oval 161"/>
              <p:cNvSpPr>
                <a:spLocks noChangeArrowheads="1"/>
              </p:cNvSpPr>
              <p:nvPr/>
            </p:nvSpPr>
            <p:spPr bwMode="auto">
              <a:xfrm>
                <a:off x="4005" y="3356"/>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7129" name="Line 162"/>
              <p:cNvSpPr>
                <a:spLocks noChangeShapeType="1"/>
              </p:cNvSpPr>
              <p:nvPr/>
            </p:nvSpPr>
            <p:spPr bwMode="auto">
              <a:xfrm>
                <a:off x="4130" y="3445"/>
                <a:ext cx="0" cy="63"/>
              </a:xfrm>
              <a:prstGeom prst="line">
                <a:avLst/>
              </a:prstGeom>
              <a:noFill/>
              <a:ln w="19050">
                <a:solidFill>
                  <a:srgbClr val="000000"/>
                </a:solidFill>
                <a:round/>
                <a:headEnd/>
                <a:tailEnd/>
              </a:ln>
            </p:spPr>
            <p:txBody>
              <a:bodyPr/>
              <a:lstStyle/>
              <a:p>
                <a:endParaRPr lang="en-US"/>
              </a:p>
            </p:txBody>
          </p:sp>
          <p:sp>
            <p:nvSpPr>
              <p:cNvPr id="87130" name="Line 163"/>
              <p:cNvSpPr>
                <a:spLocks noChangeShapeType="1"/>
              </p:cNvSpPr>
              <p:nvPr/>
            </p:nvSpPr>
            <p:spPr bwMode="auto">
              <a:xfrm>
                <a:off x="4130" y="3155"/>
                <a:ext cx="0" cy="255"/>
              </a:xfrm>
              <a:prstGeom prst="line">
                <a:avLst/>
              </a:prstGeom>
              <a:noFill/>
              <a:ln w="19050">
                <a:solidFill>
                  <a:srgbClr val="000000"/>
                </a:solidFill>
                <a:round/>
                <a:headEnd/>
                <a:tailEnd/>
              </a:ln>
            </p:spPr>
            <p:txBody>
              <a:bodyPr/>
              <a:lstStyle/>
              <a:p>
                <a:endParaRPr lang="en-US"/>
              </a:p>
            </p:txBody>
          </p:sp>
          <p:sp>
            <p:nvSpPr>
              <p:cNvPr id="87131" name="Line 164"/>
              <p:cNvSpPr>
                <a:spLocks noChangeShapeType="1"/>
              </p:cNvSpPr>
              <p:nvPr/>
            </p:nvSpPr>
            <p:spPr bwMode="auto">
              <a:xfrm flipH="1">
                <a:off x="4204" y="3478"/>
                <a:ext cx="252" cy="0"/>
              </a:xfrm>
              <a:prstGeom prst="line">
                <a:avLst/>
              </a:prstGeom>
              <a:noFill/>
              <a:ln w="19050">
                <a:solidFill>
                  <a:srgbClr val="000000"/>
                </a:solidFill>
                <a:round/>
                <a:headEnd/>
                <a:tailEnd/>
              </a:ln>
            </p:spPr>
            <p:txBody>
              <a:bodyPr/>
              <a:lstStyle/>
              <a:p>
                <a:endParaRPr lang="en-US"/>
              </a:p>
            </p:txBody>
          </p:sp>
          <p:sp>
            <p:nvSpPr>
              <p:cNvPr id="87132" name="Line 165"/>
              <p:cNvSpPr>
                <a:spLocks noChangeShapeType="1"/>
              </p:cNvSpPr>
              <p:nvPr/>
            </p:nvSpPr>
            <p:spPr bwMode="auto">
              <a:xfrm rot="-5400000">
                <a:off x="4130" y="3445"/>
                <a:ext cx="0" cy="63"/>
              </a:xfrm>
              <a:prstGeom prst="line">
                <a:avLst/>
              </a:prstGeom>
              <a:noFill/>
              <a:ln w="19050">
                <a:solidFill>
                  <a:srgbClr val="000000"/>
                </a:solidFill>
                <a:round/>
                <a:headEnd/>
                <a:tailEnd/>
              </a:ln>
            </p:spPr>
            <p:txBody>
              <a:bodyPr/>
              <a:lstStyle/>
              <a:p>
                <a:endParaRPr lang="en-US"/>
              </a:p>
            </p:txBody>
          </p:sp>
          <p:sp>
            <p:nvSpPr>
              <p:cNvPr id="87133" name="Line 166"/>
              <p:cNvSpPr>
                <a:spLocks noChangeShapeType="1"/>
              </p:cNvSpPr>
              <p:nvPr/>
            </p:nvSpPr>
            <p:spPr bwMode="auto">
              <a:xfrm>
                <a:off x="4130" y="3543"/>
                <a:ext cx="0" cy="255"/>
              </a:xfrm>
              <a:prstGeom prst="line">
                <a:avLst/>
              </a:prstGeom>
              <a:noFill/>
              <a:ln w="19050">
                <a:solidFill>
                  <a:srgbClr val="000000"/>
                </a:solidFill>
                <a:round/>
                <a:headEnd/>
                <a:tailEnd/>
              </a:ln>
            </p:spPr>
            <p:txBody>
              <a:bodyPr/>
              <a:lstStyle/>
              <a:p>
                <a:endParaRPr lang="en-US"/>
              </a:p>
            </p:txBody>
          </p:sp>
          <p:sp>
            <p:nvSpPr>
              <p:cNvPr id="87134" name="Line 167"/>
              <p:cNvSpPr>
                <a:spLocks noChangeShapeType="1"/>
              </p:cNvSpPr>
              <p:nvPr/>
            </p:nvSpPr>
            <p:spPr bwMode="auto">
              <a:xfrm flipH="1">
                <a:off x="3864" y="3478"/>
                <a:ext cx="198" cy="0"/>
              </a:xfrm>
              <a:prstGeom prst="line">
                <a:avLst/>
              </a:prstGeom>
              <a:noFill/>
              <a:ln w="19050">
                <a:solidFill>
                  <a:srgbClr val="000000"/>
                </a:solidFill>
                <a:round/>
                <a:headEnd/>
                <a:tailEnd/>
              </a:ln>
            </p:spPr>
            <p:txBody>
              <a:bodyPr/>
              <a:lstStyle/>
              <a:p>
                <a:endParaRPr lang="en-US"/>
              </a:p>
            </p:txBody>
          </p:sp>
          <p:sp>
            <p:nvSpPr>
              <p:cNvPr id="87135" name="Line 168"/>
              <p:cNvSpPr>
                <a:spLocks noChangeShapeType="1"/>
              </p:cNvSpPr>
              <p:nvPr/>
            </p:nvSpPr>
            <p:spPr bwMode="auto">
              <a:xfrm rot="-5400000">
                <a:off x="3794" y="3445"/>
                <a:ext cx="0" cy="63"/>
              </a:xfrm>
              <a:prstGeom prst="line">
                <a:avLst/>
              </a:prstGeom>
              <a:noFill/>
              <a:ln w="19050">
                <a:solidFill>
                  <a:srgbClr val="000000"/>
                </a:solidFill>
                <a:round/>
                <a:headEnd/>
                <a:tailEnd/>
              </a:ln>
            </p:spPr>
            <p:txBody>
              <a:bodyPr/>
              <a:lstStyle/>
              <a:p>
                <a:endParaRPr lang="en-US"/>
              </a:p>
            </p:txBody>
          </p:sp>
          <p:sp>
            <p:nvSpPr>
              <p:cNvPr id="87136" name="Line 169"/>
              <p:cNvSpPr>
                <a:spLocks noChangeShapeType="1"/>
              </p:cNvSpPr>
              <p:nvPr/>
            </p:nvSpPr>
            <p:spPr bwMode="auto">
              <a:xfrm flipH="1">
                <a:off x="3138" y="3478"/>
                <a:ext cx="252" cy="0"/>
              </a:xfrm>
              <a:prstGeom prst="line">
                <a:avLst/>
              </a:prstGeom>
              <a:noFill/>
              <a:ln w="19050">
                <a:solidFill>
                  <a:srgbClr val="000000"/>
                </a:solidFill>
                <a:round/>
                <a:headEnd/>
                <a:tailEnd/>
              </a:ln>
            </p:spPr>
            <p:txBody>
              <a:bodyPr/>
              <a:lstStyle/>
              <a:p>
                <a:endParaRPr lang="en-US"/>
              </a:p>
            </p:txBody>
          </p:sp>
        </p:grpSp>
        <p:sp>
          <p:nvSpPr>
            <p:cNvPr id="87095" name="Line 175"/>
            <p:cNvSpPr>
              <a:spLocks noChangeShapeType="1"/>
            </p:cNvSpPr>
            <p:nvPr/>
          </p:nvSpPr>
          <p:spPr bwMode="auto">
            <a:xfrm flipV="1">
              <a:off x="3247" y="2637"/>
              <a:ext cx="0" cy="435"/>
            </a:xfrm>
            <a:prstGeom prst="line">
              <a:avLst/>
            </a:prstGeom>
            <a:noFill/>
            <a:ln w="19050">
              <a:solidFill>
                <a:schemeClr val="accent2"/>
              </a:solidFill>
              <a:round/>
              <a:headEnd/>
              <a:tailEnd/>
            </a:ln>
          </p:spPr>
          <p:txBody>
            <a:bodyPr/>
            <a:lstStyle/>
            <a:p>
              <a:endParaRPr lang="en-US"/>
            </a:p>
          </p:txBody>
        </p:sp>
        <p:sp>
          <p:nvSpPr>
            <p:cNvPr id="87096" name="Line 176"/>
            <p:cNvSpPr>
              <a:spLocks noChangeShapeType="1"/>
            </p:cNvSpPr>
            <p:nvPr/>
          </p:nvSpPr>
          <p:spPr bwMode="auto">
            <a:xfrm flipV="1">
              <a:off x="3694" y="2811"/>
              <a:ext cx="0" cy="99"/>
            </a:xfrm>
            <a:prstGeom prst="line">
              <a:avLst/>
            </a:prstGeom>
            <a:noFill/>
            <a:ln w="19050">
              <a:solidFill>
                <a:schemeClr val="accent2"/>
              </a:solidFill>
              <a:round/>
              <a:headEnd/>
              <a:tailEnd/>
            </a:ln>
          </p:spPr>
          <p:txBody>
            <a:bodyPr/>
            <a:lstStyle/>
            <a:p>
              <a:endParaRPr lang="en-US"/>
            </a:p>
          </p:txBody>
        </p:sp>
        <p:sp>
          <p:nvSpPr>
            <p:cNvPr id="87097" name="Line 177"/>
            <p:cNvSpPr>
              <a:spLocks noChangeShapeType="1"/>
            </p:cNvSpPr>
            <p:nvPr/>
          </p:nvSpPr>
          <p:spPr bwMode="auto">
            <a:xfrm>
              <a:off x="3229" y="2685"/>
              <a:ext cx="483" cy="0"/>
            </a:xfrm>
            <a:prstGeom prst="line">
              <a:avLst/>
            </a:prstGeom>
            <a:noFill/>
            <a:ln w="19050">
              <a:solidFill>
                <a:schemeClr val="accent2"/>
              </a:solidFill>
              <a:round/>
              <a:headEnd type="arrow" w="sm" len="lg"/>
              <a:tailEnd type="arrow" w="sm" len="lg"/>
            </a:ln>
          </p:spPr>
          <p:txBody>
            <a:bodyPr/>
            <a:lstStyle/>
            <a:p>
              <a:endParaRPr lang="en-US"/>
            </a:p>
          </p:txBody>
        </p:sp>
        <p:sp>
          <p:nvSpPr>
            <p:cNvPr id="87098" name="Line 178"/>
            <p:cNvSpPr>
              <a:spLocks noChangeShapeType="1"/>
            </p:cNvSpPr>
            <p:nvPr/>
          </p:nvSpPr>
          <p:spPr bwMode="auto">
            <a:xfrm flipV="1">
              <a:off x="3694" y="2637"/>
              <a:ext cx="0" cy="192"/>
            </a:xfrm>
            <a:prstGeom prst="line">
              <a:avLst/>
            </a:prstGeom>
            <a:noFill/>
            <a:ln w="19050">
              <a:solidFill>
                <a:schemeClr val="accent2"/>
              </a:solidFill>
              <a:round/>
              <a:headEnd/>
              <a:tailEnd/>
            </a:ln>
          </p:spPr>
          <p:txBody>
            <a:bodyPr/>
            <a:lstStyle/>
            <a:p>
              <a:endParaRPr lang="en-US"/>
            </a:p>
          </p:txBody>
        </p:sp>
        <p:sp>
          <p:nvSpPr>
            <p:cNvPr id="87099" name="Line 179"/>
            <p:cNvSpPr>
              <a:spLocks noChangeShapeType="1"/>
            </p:cNvSpPr>
            <p:nvPr/>
          </p:nvSpPr>
          <p:spPr bwMode="auto">
            <a:xfrm flipV="1">
              <a:off x="4468" y="2634"/>
              <a:ext cx="0" cy="273"/>
            </a:xfrm>
            <a:prstGeom prst="line">
              <a:avLst/>
            </a:prstGeom>
            <a:noFill/>
            <a:ln w="19050">
              <a:solidFill>
                <a:schemeClr val="accent2"/>
              </a:solidFill>
              <a:round/>
              <a:headEnd/>
              <a:tailEnd/>
            </a:ln>
          </p:spPr>
          <p:txBody>
            <a:bodyPr/>
            <a:lstStyle/>
            <a:p>
              <a:endParaRPr lang="en-US"/>
            </a:p>
          </p:txBody>
        </p:sp>
        <p:sp>
          <p:nvSpPr>
            <p:cNvPr id="87100" name="Line 180"/>
            <p:cNvSpPr>
              <a:spLocks noChangeShapeType="1"/>
            </p:cNvSpPr>
            <p:nvPr/>
          </p:nvSpPr>
          <p:spPr bwMode="auto">
            <a:xfrm>
              <a:off x="3673" y="2685"/>
              <a:ext cx="819" cy="0"/>
            </a:xfrm>
            <a:prstGeom prst="line">
              <a:avLst/>
            </a:prstGeom>
            <a:noFill/>
            <a:ln w="19050">
              <a:solidFill>
                <a:schemeClr val="accent2"/>
              </a:solidFill>
              <a:round/>
              <a:headEnd type="arrow" w="sm" len="lg"/>
              <a:tailEnd type="arrow" w="sm" len="lg"/>
            </a:ln>
          </p:spPr>
          <p:txBody>
            <a:bodyPr/>
            <a:lstStyle/>
            <a:p>
              <a:endParaRPr lang="en-US"/>
            </a:p>
          </p:txBody>
        </p:sp>
        <p:sp>
          <p:nvSpPr>
            <p:cNvPr id="87101" name="Line 181"/>
            <p:cNvSpPr>
              <a:spLocks noChangeShapeType="1"/>
            </p:cNvSpPr>
            <p:nvPr/>
          </p:nvSpPr>
          <p:spPr bwMode="auto">
            <a:xfrm flipV="1">
              <a:off x="5020" y="2637"/>
              <a:ext cx="0" cy="633"/>
            </a:xfrm>
            <a:prstGeom prst="line">
              <a:avLst/>
            </a:prstGeom>
            <a:noFill/>
            <a:ln w="19050">
              <a:solidFill>
                <a:schemeClr val="accent2"/>
              </a:solidFill>
              <a:round/>
              <a:headEnd/>
              <a:tailEnd/>
            </a:ln>
          </p:spPr>
          <p:txBody>
            <a:bodyPr/>
            <a:lstStyle/>
            <a:p>
              <a:endParaRPr lang="en-US"/>
            </a:p>
          </p:txBody>
        </p:sp>
        <p:sp>
          <p:nvSpPr>
            <p:cNvPr id="87102" name="Line 182"/>
            <p:cNvSpPr>
              <a:spLocks noChangeShapeType="1"/>
            </p:cNvSpPr>
            <p:nvPr/>
          </p:nvSpPr>
          <p:spPr bwMode="auto">
            <a:xfrm flipH="1">
              <a:off x="4450" y="2685"/>
              <a:ext cx="585" cy="0"/>
            </a:xfrm>
            <a:prstGeom prst="line">
              <a:avLst/>
            </a:prstGeom>
            <a:noFill/>
            <a:ln w="19050">
              <a:solidFill>
                <a:schemeClr val="accent2"/>
              </a:solidFill>
              <a:round/>
              <a:headEnd type="arrow" w="sm" len="lg"/>
              <a:tailEnd type="arrow" w="sm" len="lg"/>
            </a:ln>
          </p:spPr>
          <p:txBody>
            <a:bodyPr/>
            <a:lstStyle/>
            <a:p>
              <a:endParaRPr lang="en-US"/>
            </a:p>
          </p:txBody>
        </p:sp>
        <p:sp>
          <p:nvSpPr>
            <p:cNvPr id="87103" name="Line 183"/>
            <p:cNvSpPr>
              <a:spLocks noChangeShapeType="1"/>
            </p:cNvSpPr>
            <p:nvPr/>
          </p:nvSpPr>
          <p:spPr bwMode="auto">
            <a:xfrm flipV="1">
              <a:off x="5206" y="2460"/>
              <a:ext cx="0" cy="810"/>
            </a:xfrm>
            <a:prstGeom prst="line">
              <a:avLst/>
            </a:prstGeom>
            <a:noFill/>
            <a:ln w="19050">
              <a:solidFill>
                <a:schemeClr val="accent2"/>
              </a:solidFill>
              <a:round/>
              <a:headEnd/>
              <a:tailEnd/>
            </a:ln>
          </p:spPr>
          <p:txBody>
            <a:bodyPr/>
            <a:lstStyle/>
            <a:p>
              <a:endParaRPr lang="en-US"/>
            </a:p>
          </p:txBody>
        </p:sp>
        <p:sp>
          <p:nvSpPr>
            <p:cNvPr id="87104" name="Line 184"/>
            <p:cNvSpPr>
              <a:spLocks noChangeShapeType="1"/>
            </p:cNvSpPr>
            <p:nvPr/>
          </p:nvSpPr>
          <p:spPr bwMode="auto">
            <a:xfrm flipV="1">
              <a:off x="3247" y="2457"/>
              <a:ext cx="0" cy="201"/>
            </a:xfrm>
            <a:prstGeom prst="line">
              <a:avLst/>
            </a:prstGeom>
            <a:noFill/>
            <a:ln w="19050">
              <a:solidFill>
                <a:schemeClr val="accent2"/>
              </a:solidFill>
              <a:round/>
              <a:headEnd/>
              <a:tailEnd/>
            </a:ln>
          </p:spPr>
          <p:txBody>
            <a:bodyPr/>
            <a:lstStyle/>
            <a:p>
              <a:endParaRPr lang="en-US"/>
            </a:p>
          </p:txBody>
        </p:sp>
        <p:sp>
          <p:nvSpPr>
            <p:cNvPr id="87105" name="Line 185"/>
            <p:cNvSpPr>
              <a:spLocks noChangeShapeType="1"/>
            </p:cNvSpPr>
            <p:nvPr/>
          </p:nvSpPr>
          <p:spPr bwMode="auto">
            <a:xfrm>
              <a:off x="3226" y="2517"/>
              <a:ext cx="2004" cy="0"/>
            </a:xfrm>
            <a:prstGeom prst="line">
              <a:avLst/>
            </a:prstGeom>
            <a:noFill/>
            <a:ln w="19050">
              <a:solidFill>
                <a:schemeClr val="accent2"/>
              </a:solidFill>
              <a:round/>
              <a:headEnd type="arrow" w="sm" len="lg"/>
              <a:tailEnd type="arrow" w="sm" len="lg"/>
            </a:ln>
          </p:spPr>
          <p:txBody>
            <a:bodyPr/>
            <a:lstStyle/>
            <a:p>
              <a:endParaRPr lang="en-US"/>
            </a:p>
          </p:txBody>
        </p:sp>
        <p:grpSp>
          <p:nvGrpSpPr>
            <p:cNvPr id="87106" name="Group 204"/>
            <p:cNvGrpSpPr>
              <a:grpSpLocks/>
            </p:cNvGrpSpPr>
            <p:nvPr/>
          </p:nvGrpSpPr>
          <p:grpSpPr bwMode="auto">
            <a:xfrm>
              <a:off x="3240" y="1592"/>
              <a:ext cx="1960" cy="652"/>
              <a:chOff x="3240" y="1592"/>
              <a:chExt cx="1960" cy="652"/>
            </a:xfrm>
          </p:grpSpPr>
          <p:sp>
            <p:nvSpPr>
              <p:cNvPr id="87107" name="Rectangle 186"/>
              <p:cNvSpPr>
                <a:spLocks noChangeArrowheads="1"/>
              </p:cNvSpPr>
              <p:nvPr/>
            </p:nvSpPr>
            <p:spPr bwMode="auto">
              <a:xfrm>
                <a:off x="3240" y="1752"/>
                <a:ext cx="1960" cy="336"/>
              </a:xfrm>
              <a:prstGeom prst="rect">
                <a:avLst/>
              </a:prstGeom>
              <a:solidFill>
                <a:srgbClr val="33CCFF"/>
              </a:solidFill>
              <a:ln w="38100">
                <a:solidFill>
                  <a:srgbClr val="000000"/>
                </a:solidFill>
                <a:miter lim="800000"/>
                <a:headEnd/>
                <a:tailEnd/>
              </a:ln>
            </p:spPr>
            <p:txBody>
              <a:bodyPr wrap="none" anchor="ctr"/>
              <a:lstStyle/>
              <a:p>
                <a:endParaRPr lang="en-US"/>
              </a:p>
            </p:txBody>
          </p:sp>
          <p:sp>
            <p:nvSpPr>
              <p:cNvPr id="87108" name="Line 187"/>
              <p:cNvSpPr>
                <a:spLocks noChangeShapeType="1"/>
              </p:cNvSpPr>
              <p:nvPr/>
            </p:nvSpPr>
            <p:spPr bwMode="auto">
              <a:xfrm flipV="1">
                <a:off x="3688" y="1745"/>
                <a:ext cx="0" cy="345"/>
              </a:xfrm>
              <a:prstGeom prst="line">
                <a:avLst/>
              </a:prstGeom>
              <a:noFill/>
              <a:ln w="38100">
                <a:solidFill>
                  <a:srgbClr val="000000"/>
                </a:solidFill>
                <a:round/>
                <a:headEnd/>
                <a:tailEnd/>
              </a:ln>
            </p:spPr>
            <p:txBody>
              <a:bodyPr/>
              <a:lstStyle/>
              <a:p>
                <a:endParaRPr lang="en-US"/>
              </a:p>
            </p:txBody>
          </p:sp>
          <p:sp>
            <p:nvSpPr>
              <p:cNvPr id="87109" name="Line 188"/>
              <p:cNvSpPr>
                <a:spLocks noChangeShapeType="1"/>
              </p:cNvSpPr>
              <p:nvPr/>
            </p:nvSpPr>
            <p:spPr bwMode="auto">
              <a:xfrm flipV="1">
                <a:off x="4471" y="1742"/>
                <a:ext cx="0" cy="345"/>
              </a:xfrm>
              <a:prstGeom prst="line">
                <a:avLst/>
              </a:prstGeom>
              <a:noFill/>
              <a:ln w="38100">
                <a:solidFill>
                  <a:srgbClr val="000000"/>
                </a:solidFill>
                <a:round/>
                <a:headEnd/>
                <a:tailEnd/>
              </a:ln>
            </p:spPr>
            <p:txBody>
              <a:bodyPr/>
              <a:lstStyle/>
              <a:p>
                <a:endParaRPr lang="en-US"/>
              </a:p>
            </p:txBody>
          </p:sp>
          <p:sp>
            <p:nvSpPr>
              <p:cNvPr id="87110" name="Line 189"/>
              <p:cNvSpPr>
                <a:spLocks noChangeShapeType="1"/>
              </p:cNvSpPr>
              <p:nvPr/>
            </p:nvSpPr>
            <p:spPr bwMode="auto">
              <a:xfrm flipV="1">
                <a:off x="5023" y="1745"/>
                <a:ext cx="0" cy="345"/>
              </a:xfrm>
              <a:prstGeom prst="line">
                <a:avLst/>
              </a:prstGeom>
              <a:noFill/>
              <a:ln w="38100">
                <a:solidFill>
                  <a:srgbClr val="000000"/>
                </a:solidFill>
                <a:round/>
                <a:headEnd/>
                <a:tailEnd/>
              </a:ln>
            </p:spPr>
            <p:txBody>
              <a:bodyPr/>
              <a:lstStyle/>
              <a:p>
                <a:endParaRPr lang="en-US"/>
              </a:p>
            </p:txBody>
          </p:sp>
          <p:sp>
            <p:nvSpPr>
              <p:cNvPr id="87111" name="Line 190"/>
              <p:cNvSpPr>
                <a:spLocks noChangeShapeType="1"/>
              </p:cNvSpPr>
              <p:nvPr/>
            </p:nvSpPr>
            <p:spPr bwMode="auto">
              <a:xfrm flipV="1">
                <a:off x="3331" y="1742"/>
                <a:ext cx="0" cy="345"/>
              </a:xfrm>
              <a:prstGeom prst="line">
                <a:avLst/>
              </a:prstGeom>
              <a:noFill/>
              <a:ln w="19050">
                <a:solidFill>
                  <a:srgbClr val="000000"/>
                </a:solidFill>
                <a:prstDash val="lgDash"/>
                <a:round/>
                <a:headEnd/>
                <a:tailEnd/>
              </a:ln>
            </p:spPr>
            <p:txBody>
              <a:bodyPr/>
              <a:lstStyle/>
              <a:p>
                <a:endParaRPr lang="en-US"/>
              </a:p>
            </p:txBody>
          </p:sp>
          <p:sp>
            <p:nvSpPr>
              <p:cNvPr id="87112" name="Line 191"/>
              <p:cNvSpPr>
                <a:spLocks noChangeShapeType="1"/>
              </p:cNvSpPr>
              <p:nvPr/>
            </p:nvSpPr>
            <p:spPr bwMode="auto">
              <a:xfrm flipV="1">
                <a:off x="3580" y="1742"/>
                <a:ext cx="0" cy="345"/>
              </a:xfrm>
              <a:prstGeom prst="line">
                <a:avLst/>
              </a:prstGeom>
              <a:noFill/>
              <a:ln w="19050">
                <a:solidFill>
                  <a:srgbClr val="000000"/>
                </a:solidFill>
                <a:prstDash val="lgDash"/>
                <a:round/>
                <a:headEnd/>
                <a:tailEnd/>
              </a:ln>
            </p:spPr>
            <p:txBody>
              <a:bodyPr/>
              <a:lstStyle/>
              <a:p>
                <a:endParaRPr lang="en-US"/>
              </a:p>
            </p:txBody>
          </p:sp>
          <p:sp>
            <p:nvSpPr>
              <p:cNvPr id="87113" name="Line 192"/>
              <p:cNvSpPr>
                <a:spLocks noChangeShapeType="1"/>
              </p:cNvSpPr>
              <p:nvPr/>
            </p:nvSpPr>
            <p:spPr bwMode="auto">
              <a:xfrm flipV="1">
                <a:off x="4003" y="1745"/>
                <a:ext cx="0" cy="345"/>
              </a:xfrm>
              <a:prstGeom prst="line">
                <a:avLst/>
              </a:prstGeom>
              <a:noFill/>
              <a:ln w="19050">
                <a:solidFill>
                  <a:srgbClr val="000000"/>
                </a:solidFill>
                <a:prstDash val="lgDash"/>
                <a:round/>
                <a:headEnd/>
                <a:tailEnd/>
              </a:ln>
            </p:spPr>
            <p:txBody>
              <a:bodyPr/>
              <a:lstStyle/>
              <a:p>
                <a:endParaRPr lang="en-US"/>
              </a:p>
            </p:txBody>
          </p:sp>
          <p:sp>
            <p:nvSpPr>
              <p:cNvPr id="87114" name="Line 193"/>
              <p:cNvSpPr>
                <a:spLocks noChangeShapeType="1"/>
              </p:cNvSpPr>
              <p:nvPr/>
            </p:nvSpPr>
            <p:spPr bwMode="auto">
              <a:xfrm flipV="1">
                <a:off x="4252" y="1745"/>
                <a:ext cx="0" cy="345"/>
              </a:xfrm>
              <a:prstGeom prst="line">
                <a:avLst/>
              </a:prstGeom>
              <a:noFill/>
              <a:ln w="19050">
                <a:solidFill>
                  <a:srgbClr val="000000"/>
                </a:solidFill>
                <a:prstDash val="lgDash"/>
                <a:round/>
                <a:headEnd/>
                <a:tailEnd/>
              </a:ln>
            </p:spPr>
            <p:txBody>
              <a:bodyPr/>
              <a:lstStyle/>
              <a:p>
                <a:endParaRPr lang="en-US"/>
              </a:p>
            </p:txBody>
          </p:sp>
          <p:sp>
            <p:nvSpPr>
              <p:cNvPr id="87115" name="Line 194"/>
              <p:cNvSpPr>
                <a:spLocks noChangeShapeType="1"/>
              </p:cNvSpPr>
              <p:nvPr/>
            </p:nvSpPr>
            <p:spPr bwMode="auto">
              <a:xfrm>
                <a:off x="4130" y="1891"/>
                <a:ext cx="0" cy="63"/>
              </a:xfrm>
              <a:prstGeom prst="line">
                <a:avLst/>
              </a:prstGeom>
              <a:noFill/>
              <a:ln w="19050">
                <a:solidFill>
                  <a:srgbClr val="000000"/>
                </a:solidFill>
                <a:round/>
                <a:headEnd/>
                <a:tailEnd/>
              </a:ln>
            </p:spPr>
            <p:txBody>
              <a:bodyPr/>
              <a:lstStyle/>
              <a:p>
                <a:endParaRPr lang="en-US"/>
              </a:p>
            </p:txBody>
          </p:sp>
          <p:sp>
            <p:nvSpPr>
              <p:cNvPr id="87116" name="Line 195"/>
              <p:cNvSpPr>
                <a:spLocks noChangeShapeType="1"/>
              </p:cNvSpPr>
              <p:nvPr/>
            </p:nvSpPr>
            <p:spPr bwMode="auto">
              <a:xfrm>
                <a:off x="4130" y="1601"/>
                <a:ext cx="0" cy="255"/>
              </a:xfrm>
              <a:prstGeom prst="line">
                <a:avLst/>
              </a:prstGeom>
              <a:noFill/>
              <a:ln w="19050">
                <a:solidFill>
                  <a:srgbClr val="000000"/>
                </a:solidFill>
                <a:round/>
                <a:headEnd/>
                <a:tailEnd/>
              </a:ln>
            </p:spPr>
            <p:txBody>
              <a:bodyPr/>
              <a:lstStyle/>
              <a:p>
                <a:endParaRPr lang="en-US"/>
              </a:p>
            </p:txBody>
          </p:sp>
          <p:sp>
            <p:nvSpPr>
              <p:cNvPr id="87117" name="Line 196"/>
              <p:cNvSpPr>
                <a:spLocks noChangeShapeType="1"/>
              </p:cNvSpPr>
              <p:nvPr/>
            </p:nvSpPr>
            <p:spPr bwMode="auto">
              <a:xfrm>
                <a:off x="4130" y="1989"/>
                <a:ext cx="0" cy="255"/>
              </a:xfrm>
              <a:prstGeom prst="line">
                <a:avLst/>
              </a:prstGeom>
              <a:noFill/>
              <a:ln w="19050">
                <a:solidFill>
                  <a:srgbClr val="000000"/>
                </a:solidFill>
                <a:round/>
                <a:headEnd/>
                <a:tailEnd/>
              </a:ln>
            </p:spPr>
            <p:txBody>
              <a:bodyPr/>
              <a:lstStyle/>
              <a:p>
                <a:endParaRPr lang="en-US"/>
              </a:p>
            </p:txBody>
          </p:sp>
          <p:sp>
            <p:nvSpPr>
              <p:cNvPr id="87118" name="Line 197"/>
              <p:cNvSpPr>
                <a:spLocks noChangeShapeType="1"/>
              </p:cNvSpPr>
              <p:nvPr/>
            </p:nvSpPr>
            <p:spPr bwMode="auto">
              <a:xfrm>
                <a:off x="3458" y="1882"/>
                <a:ext cx="0" cy="63"/>
              </a:xfrm>
              <a:prstGeom prst="line">
                <a:avLst/>
              </a:prstGeom>
              <a:noFill/>
              <a:ln w="19050">
                <a:solidFill>
                  <a:srgbClr val="000000"/>
                </a:solidFill>
                <a:round/>
                <a:headEnd/>
                <a:tailEnd/>
              </a:ln>
            </p:spPr>
            <p:txBody>
              <a:bodyPr/>
              <a:lstStyle/>
              <a:p>
                <a:endParaRPr lang="en-US"/>
              </a:p>
            </p:txBody>
          </p:sp>
          <p:sp>
            <p:nvSpPr>
              <p:cNvPr id="87119" name="Line 198"/>
              <p:cNvSpPr>
                <a:spLocks noChangeShapeType="1"/>
              </p:cNvSpPr>
              <p:nvPr/>
            </p:nvSpPr>
            <p:spPr bwMode="auto">
              <a:xfrm>
                <a:off x="3458" y="1592"/>
                <a:ext cx="0" cy="255"/>
              </a:xfrm>
              <a:prstGeom prst="line">
                <a:avLst/>
              </a:prstGeom>
              <a:noFill/>
              <a:ln w="19050">
                <a:solidFill>
                  <a:srgbClr val="000000"/>
                </a:solidFill>
                <a:round/>
                <a:headEnd/>
                <a:tailEnd/>
              </a:ln>
            </p:spPr>
            <p:txBody>
              <a:bodyPr/>
              <a:lstStyle/>
              <a:p>
                <a:endParaRPr lang="en-US"/>
              </a:p>
            </p:txBody>
          </p:sp>
          <p:sp>
            <p:nvSpPr>
              <p:cNvPr id="87120" name="Line 199"/>
              <p:cNvSpPr>
                <a:spLocks noChangeShapeType="1"/>
              </p:cNvSpPr>
              <p:nvPr/>
            </p:nvSpPr>
            <p:spPr bwMode="auto">
              <a:xfrm>
                <a:off x="3458" y="1980"/>
                <a:ext cx="0" cy="255"/>
              </a:xfrm>
              <a:prstGeom prst="line">
                <a:avLst/>
              </a:prstGeom>
              <a:noFill/>
              <a:ln w="19050">
                <a:solidFill>
                  <a:srgbClr val="000000"/>
                </a:solidFill>
                <a:round/>
                <a:headEnd/>
                <a:tailEnd/>
              </a:ln>
            </p:spPr>
            <p:txBody>
              <a:bodyPr/>
              <a:lstStyle/>
              <a:p>
                <a:endParaRPr lang="en-US"/>
              </a:p>
            </p:txBody>
          </p:sp>
        </p:grpSp>
      </p:grpSp>
      <p:sp>
        <p:nvSpPr>
          <p:cNvPr id="87046" name="Rectangle 200"/>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4000" b="1">
                <a:solidFill>
                  <a:srgbClr val="CC3300"/>
                </a:solidFill>
                <a:latin typeface="Arial" charset="0"/>
                <a:cs typeface="Arial" charset="0"/>
              </a:rPr>
              <a:t>RECOMMENDED  PRACTICE</a:t>
            </a:r>
          </a:p>
        </p:txBody>
      </p:sp>
      <p:grpSp>
        <p:nvGrpSpPr>
          <p:cNvPr id="6" name="Group 211"/>
          <p:cNvGrpSpPr>
            <a:grpSpLocks/>
          </p:cNvGrpSpPr>
          <p:nvPr/>
        </p:nvGrpSpPr>
        <p:grpSpPr bwMode="auto">
          <a:xfrm>
            <a:off x="638175" y="2781300"/>
            <a:ext cx="3625850" cy="3502025"/>
            <a:chOff x="258" y="1592"/>
            <a:chExt cx="2284" cy="2206"/>
          </a:xfrm>
        </p:grpSpPr>
        <p:grpSp>
          <p:nvGrpSpPr>
            <p:cNvPr id="87049" name="Group 202"/>
            <p:cNvGrpSpPr>
              <a:grpSpLocks/>
            </p:cNvGrpSpPr>
            <p:nvPr/>
          </p:nvGrpSpPr>
          <p:grpSpPr bwMode="auto">
            <a:xfrm>
              <a:off x="258" y="2944"/>
              <a:ext cx="2069" cy="854"/>
              <a:chOff x="258" y="2944"/>
              <a:chExt cx="2069" cy="854"/>
            </a:xfrm>
          </p:grpSpPr>
          <p:sp>
            <p:nvSpPr>
              <p:cNvPr id="87078" name="Freeform 104"/>
              <p:cNvSpPr>
                <a:spLocks/>
              </p:cNvSpPr>
              <p:nvPr/>
            </p:nvSpPr>
            <p:spPr bwMode="auto">
              <a:xfrm>
                <a:off x="364" y="2944"/>
                <a:ext cx="1963" cy="771"/>
              </a:xfrm>
              <a:custGeom>
                <a:avLst/>
                <a:gdLst>
                  <a:gd name="T0" fmla="*/ 2 w 1963"/>
                  <a:gd name="T1" fmla="*/ 768 h 771"/>
                  <a:gd name="T2" fmla="*/ 0 w 1963"/>
                  <a:gd name="T3" fmla="*/ 171 h 771"/>
                  <a:gd name="T4" fmla="*/ 450 w 1963"/>
                  <a:gd name="T5" fmla="*/ 171 h 771"/>
                  <a:gd name="T6" fmla="*/ 450 w 1963"/>
                  <a:gd name="T7" fmla="*/ 0 h 771"/>
                  <a:gd name="T8" fmla="*/ 1225 w 1963"/>
                  <a:gd name="T9" fmla="*/ 0 h 771"/>
                  <a:gd name="T10" fmla="*/ 1225 w 1963"/>
                  <a:gd name="T11" fmla="*/ 459 h 771"/>
                  <a:gd name="T12" fmla="*/ 1778 w 1963"/>
                  <a:gd name="T13" fmla="*/ 456 h 771"/>
                  <a:gd name="T14" fmla="*/ 1778 w 1963"/>
                  <a:gd name="T15" fmla="*/ 360 h 771"/>
                  <a:gd name="T16" fmla="*/ 1962 w 1963"/>
                  <a:gd name="T17" fmla="*/ 360 h 771"/>
                  <a:gd name="T18" fmla="*/ 1963 w 1963"/>
                  <a:gd name="T19" fmla="*/ 771 h 771"/>
                  <a:gd name="T20" fmla="*/ 2 w 1963"/>
                  <a:gd name="T21" fmla="*/ 768 h 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3"/>
                  <a:gd name="T34" fmla="*/ 0 h 771"/>
                  <a:gd name="T35" fmla="*/ 1963 w 1963"/>
                  <a:gd name="T36" fmla="*/ 771 h 7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3" h="771">
                    <a:moveTo>
                      <a:pt x="2" y="768"/>
                    </a:moveTo>
                    <a:lnTo>
                      <a:pt x="0" y="171"/>
                    </a:lnTo>
                    <a:lnTo>
                      <a:pt x="450" y="171"/>
                    </a:lnTo>
                    <a:lnTo>
                      <a:pt x="450" y="0"/>
                    </a:lnTo>
                    <a:lnTo>
                      <a:pt x="1225" y="0"/>
                    </a:lnTo>
                    <a:lnTo>
                      <a:pt x="1225" y="459"/>
                    </a:lnTo>
                    <a:lnTo>
                      <a:pt x="1778" y="456"/>
                    </a:lnTo>
                    <a:lnTo>
                      <a:pt x="1778" y="360"/>
                    </a:lnTo>
                    <a:lnTo>
                      <a:pt x="1962" y="360"/>
                    </a:lnTo>
                    <a:lnTo>
                      <a:pt x="1963" y="771"/>
                    </a:lnTo>
                    <a:lnTo>
                      <a:pt x="2" y="768"/>
                    </a:lnTo>
                    <a:close/>
                  </a:path>
                </a:pathLst>
              </a:custGeom>
              <a:solidFill>
                <a:schemeClr val="tx1"/>
              </a:solidFill>
              <a:ln w="38100">
                <a:solidFill>
                  <a:srgbClr val="000000"/>
                </a:solidFill>
                <a:round/>
                <a:headEnd/>
                <a:tailEnd/>
              </a:ln>
            </p:spPr>
            <p:txBody>
              <a:bodyPr/>
              <a:lstStyle/>
              <a:p>
                <a:endParaRPr lang="en-US"/>
              </a:p>
            </p:txBody>
          </p:sp>
          <p:sp>
            <p:nvSpPr>
              <p:cNvPr id="87079" name="Oval 105"/>
              <p:cNvSpPr>
                <a:spLocks noChangeArrowheads="1"/>
              </p:cNvSpPr>
              <p:nvPr/>
            </p:nvSpPr>
            <p:spPr bwMode="auto">
              <a:xfrm>
                <a:off x="453" y="3356"/>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7080" name="Line 106"/>
              <p:cNvSpPr>
                <a:spLocks noChangeShapeType="1"/>
              </p:cNvSpPr>
              <p:nvPr/>
            </p:nvSpPr>
            <p:spPr bwMode="auto">
              <a:xfrm>
                <a:off x="578" y="3445"/>
                <a:ext cx="0" cy="63"/>
              </a:xfrm>
              <a:prstGeom prst="line">
                <a:avLst/>
              </a:prstGeom>
              <a:noFill/>
              <a:ln w="19050">
                <a:solidFill>
                  <a:srgbClr val="000000"/>
                </a:solidFill>
                <a:round/>
                <a:headEnd/>
                <a:tailEnd/>
              </a:ln>
            </p:spPr>
            <p:txBody>
              <a:bodyPr/>
              <a:lstStyle/>
              <a:p>
                <a:endParaRPr lang="en-US"/>
              </a:p>
            </p:txBody>
          </p:sp>
          <p:sp>
            <p:nvSpPr>
              <p:cNvPr id="87081" name="Line 107"/>
              <p:cNvSpPr>
                <a:spLocks noChangeShapeType="1"/>
              </p:cNvSpPr>
              <p:nvPr/>
            </p:nvSpPr>
            <p:spPr bwMode="auto">
              <a:xfrm>
                <a:off x="578" y="3155"/>
                <a:ext cx="0" cy="255"/>
              </a:xfrm>
              <a:prstGeom prst="line">
                <a:avLst/>
              </a:prstGeom>
              <a:noFill/>
              <a:ln w="19050">
                <a:solidFill>
                  <a:srgbClr val="000000"/>
                </a:solidFill>
                <a:round/>
                <a:headEnd/>
                <a:tailEnd/>
              </a:ln>
            </p:spPr>
            <p:txBody>
              <a:bodyPr/>
              <a:lstStyle/>
              <a:p>
                <a:endParaRPr lang="en-US"/>
              </a:p>
            </p:txBody>
          </p:sp>
          <p:sp>
            <p:nvSpPr>
              <p:cNvPr id="87082" name="Line 108"/>
              <p:cNvSpPr>
                <a:spLocks noChangeShapeType="1"/>
              </p:cNvSpPr>
              <p:nvPr/>
            </p:nvSpPr>
            <p:spPr bwMode="auto">
              <a:xfrm flipH="1">
                <a:off x="652" y="3478"/>
                <a:ext cx="198" cy="0"/>
              </a:xfrm>
              <a:prstGeom prst="line">
                <a:avLst/>
              </a:prstGeom>
              <a:noFill/>
              <a:ln w="19050">
                <a:solidFill>
                  <a:srgbClr val="000000"/>
                </a:solidFill>
                <a:round/>
                <a:headEnd/>
                <a:tailEnd/>
              </a:ln>
            </p:spPr>
            <p:txBody>
              <a:bodyPr/>
              <a:lstStyle/>
              <a:p>
                <a:endParaRPr lang="en-US"/>
              </a:p>
            </p:txBody>
          </p:sp>
          <p:sp>
            <p:nvSpPr>
              <p:cNvPr id="87083" name="Line 109"/>
              <p:cNvSpPr>
                <a:spLocks noChangeShapeType="1"/>
              </p:cNvSpPr>
              <p:nvPr/>
            </p:nvSpPr>
            <p:spPr bwMode="auto">
              <a:xfrm rot="-5400000">
                <a:off x="581" y="3445"/>
                <a:ext cx="0" cy="63"/>
              </a:xfrm>
              <a:prstGeom prst="line">
                <a:avLst/>
              </a:prstGeom>
              <a:noFill/>
              <a:ln w="19050">
                <a:solidFill>
                  <a:srgbClr val="000000"/>
                </a:solidFill>
                <a:round/>
                <a:headEnd/>
                <a:tailEnd/>
              </a:ln>
            </p:spPr>
            <p:txBody>
              <a:bodyPr/>
              <a:lstStyle/>
              <a:p>
                <a:endParaRPr lang="en-US"/>
              </a:p>
            </p:txBody>
          </p:sp>
          <p:sp>
            <p:nvSpPr>
              <p:cNvPr id="87084" name="Line 110"/>
              <p:cNvSpPr>
                <a:spLocks noChangeShapeType="1"/>
              </p:cNvSpPr>
              <p:nvPr/>
            </p:nvSpPr>
            <p:spPr bwMode="auto">
              <a:xfrm>
                <a:off x="578" y="3543"/>
                <a:ext cx="0" cy="255"/>
              </a:xfrm>
              <a:prstGeom prst="line">
                <a:avLst/>
              </a:prstGeom>
              <a:noFill/>
              <a:ln w="19050">
                <a:solidFill>
                  <a:srgbClr val="000000"/>
                </a:solidFill>
                <a:round/>
                <a:headEnd/>
                <a:tailEnd/>
              </a:ln>
            </p:spPr>
            <p:txBody>
              <a:bodyPr/>
              <a:lstStyle/>
              <a:p>
                <a:endParaRPr lang="en-US"/>
              </a:p>
            </p:txBody>
          </p:sp>
          <p:sp>
            <p:nvSpPr>
              <p:cNvPr id="87085" name="Oval 111"/>
              <p:cNvSpPr>
                <a:spLocks noChangeArrowheads="1"/>
              </p:cNvSpPr>
              <p:nvPr/>
            </p:nvSpPr>
            <p:spPr bwMode="auto">
              <a:xfrm>
                <a:off x="1125" y="3356"/>
                <a:ext cx="244" cy="244"/>
              </a:xfrm>
              <a:prstGeom prst="ellipse">
                <a:avLst/>
              </a:prstGeom>
              <a:solidFill>
                <a:schemeClr val="bg1"/>
              </a:solidFill>
              <a:ln w="38100">
                <a:solidFill>
                  <a:srgbClr val="000000"/>
                </a:solidFill>
                <a:round/>
                <a:headEnd/>
                <a:tailEnd/>
              </a:ln>
            </p:spPr>
            <p:txBody>
              <a:bodyPr wrap="none" anchor="ctr"/>
              <a:lstStyle/>
              <a:p>
                <a:endParaRPr lang="en-US"/>
              </a:p>
            </p:txBody>
          </p:sp>
          <p:sp>
            <p:nvSpPr>
              <p:cNvPr id="87086" name="Line 112"/>
              <p:cNvSpPr>
                <a:spLocks noChangeShapeType="1"/>
              </p:cNvSpPr>
              <p:nvPr/>
            </p:nvSpPr>
            <p:spPr bwMode="auto">
              <a:xfrm>
                <a:off x="1250" y="3445"/>
                <a:ext cx="0" cy="63"/>
              </a:xfrm>
              <a:prstGeom prst="line">
                <a:avLst/>
              </a:prstGeom>
              <a:noFill/>
              <a:ln w="19050">
                <a:solidFill>
                  <a:srgbClr val="000000"/>
                </a:solidFill>
                <a:round/>
                <a:headEnd/>
                <a:tailEnd/>
              </a:ln>
            </p:spPr>
            <p:txBody>
              <a:bodyPr/>
              <a:lstStyle/>
              <a:p>
                <a:endParaRPr lang="en-US"/>
              </a:p>
            </p:txBody>
          </p:sp>
          <p:sp>
            <p:nvSpPr>
              <p:cNvPr id="87087" name="Line 113"/>
              <p:cNvSpPr>
                <a:spLocks noChangeShapeType="1"/>
              </p:cNvSpPr>
              <p:nvPr/>
            </p:nvSpPr>
            <p:spPr bwMode="auto">
              <a:xfrm>
                <a:off x="1250" y="3155"/>
                <a:ext cx="0" cy="255"/>
              </a:xfrm>
              <a:prstGeom prst="line">
                <a:avLst/>
              </a:prstGeom>
              <a:noFill/>
              <a:ln w="19050">
                <a:solidFill>
                  <a:srgbClr val="000000"/>
                </a:solidFill>
                <a:round/>
                <a:headEnd/>
                <a:tailEnd/>
              </a:ln>
            </p:spPr>
            <p:txBody>
              <a:bodyPr/>
              <a:lstStyle/>
              <a:p>
                <a:endParaRPr lang="en-US"/>
              </a:p>
            </p:txBody>
          </p:sp>
          <p:sp>
            <p:nvSpPr>
              <p:cNvPr id="87088" name="Line 114"/>
              <p:cNvSpPr>
                <a:spLocks noChangeShapeType="1"/>
              </p:cNvSpPr>
              <p:nvPr/>
            </p:nvSpPr>
            <p:spPr bwMode="auto">
              <a:xfrm flipH="1">
                <a:off x="1324" y="3478"/>
                <a:ext cx="252" cy="0"/>
              </a:xfrm>
              <a:prstGeom prst="line">
                <a:avLst/>
              </a:prstGeom>
              <a:noFill/>
              <a:ln w="19050">
                <a:solidFill>
                  <a:srgbClr val="000000"/>
                </a:solidFill>
                <a:round/>
                <a:headEnd/>
                <a:tailEnd/>
              </a:ln>
            </p:spPr>
            <p:txBody>
              <a:bodyPr/>
              <a:lstStyle/>
              <a:p>
                <a:endParaRPr lang="en-US"/>
              </a:p>
            </p:txBody>
          </p:sp>
          <p:sp>
            <p:nvSpPr>
              <p:cNvPr id="87089" name="Line 115"/>
              <p:cNvSpPr>
                <a:spLocks noChangeShapeType="1"/>
              </p:cNvSpPr>
              <p:nvPr/>
            </p:nvSpPr>
            <p:spPr bwMode="auto">
              <a:xfrm rot="-5400000">
                <a:off x="1250" y="3445"/>
                <a:ext cx="0" cy="63"/>
              </a:xfrm>
              <a:prstGeom prst="line">
                <a:avLst/>
              </a:prstGeom>
              <a:noFill/>
              <a:ln w="19050">
                <a:solidFill>
                  <a:srgbClr val="000000"/>
                </a:solidFill>
                <a:round/>
                <a:headEnd/>
                <a:tailEnd/>
              </a:ln>
            </p:spPr>
            <p:txBody>
              <a:bodyPr/>
              <a:lstStyle/>
              <a:p>
                <a:endParaRPr lang="en-US"/>
              </a:p>
            </p:txBody>
          </p:sp>
          <p:sp>
            <p:nvSpPr>
              <p:cNvPr id="87090" name="Line 116"/>
              <p:cNvSpPr>
                <a:spLocks noChangeShapeType="1"/>
              </p:cNvSpPr>
              <p:nvPr/>
            </p:nvSpPr>
            <p:spPr bwMode="auto">
              <a:xfrm>
                <a:off x="1250" y="3543"/>
                <a:ext cx="0" cy="255"/>
              </a:xfrm>
              <a:prstGeom prst="line">
                <a:avLst/>
              </a:prstGeom>
              <a:noFill/>
              <a:ln w="19050">
                <a:solidFill>
                  <a:srgbClr val="000000"/>
                </a:solidFill>
                <a:round/>
                <a:headEnd/>
                <a:tailEnd/>
              </a:ln>
            </p:spPr>
            <p:txBody>
              <a:bodyPr/>
              <a:lstStyle/>
              <a:p>
                <a:endParaRPr lang="en-US"/>
              </a:p>
            </p:txBody>
          </p:sp>
          <p:sp>
            <p:nvSpPr>
              <p:cNvPr id="87091" name="Line 117"/>
              <p:cNvSpPr>
                <a:spLocks noChangeShapeType="1"/>
              </p:cNvSpPr>
              <p:nvPr/>
            </p:nvSpPr>
            <p:spPr bwMode="auto">
              <a:xfrm flipH="1">
                <a:off x="984" y="3478"/>
                <a:ext cx="198" cy="0"/>
              </a:xfrm>
              <a:prstGeom prst="line">
                <a:avLst/>
              </a:prstGeom>
              <a:noFill/>
              <a:ln w="19050">
                <a:solidFill>
                  <a:srgbClr val="000000"/>
                </a:solidFill>
                <a:round/>
                <a:headEnd/>
                <a:tailEnd/>
              </a:ln>
            </p:spPr>
            <p:txBody>
              <a:bodyPr/>
              <a:lstStyle/>
              <a:p>
                <a:endParaRPr lang="en-US"/>
              </a:p>
            </p:txBody>
          </p:sp>
          <p:sp>
            <p:nvSpPr>
              <p:cNvPr id="87092" name="Line 118"/>
              <p:cNvSpPr>
                <a:spLocks noChangeShapeType="1"/>
              </p:cNvSpPr>
              <p:nvPr/>
            </p:nvSpPr>
            <p:spPr bwMode="auto">
              <a:xfrm rot="-5400000">
                <a:off x="914" y="3445"/>
                <a:ext cx="0" cy="63"/>
              </a:xfrm>
              <a:prstGeom prst="line">
                <a:avLst/>
              </a:prstGeom>
              <a:noFill/>
              <a:ln w="19050">
                <a:solidFill>
                  <a:srgbClr val="000000"/>
                </a:solidFill>
                <a:round/>
                <a:headEnd/>
                <a:tailEnd/>
              </a:ln>
            </p:spPr>
            <p:txBody>
              <a:bodyPr/>
              <a:lstStyle/>
              <a:p>
                <a:endParaRPr lang="en-US"/>
              </a:p>
            </p:txBody>
          </p:sp>
          <p:sp>
            <p:nvSpPr>
              <p:cNvPr id="87093" name="Line 119"/>
              <p:cNvSpPr>
                <a:spLocks noChangeShapeType="1"/>
              </p:cNvSpPr>
              <p:nvPr/>
            </p:nvSpPr>
            <p:spPr bwMode="auto">
              <a:xfrm flipH="1">
                <a:off x="258" y="3478"/>
                <a:ext cx="252" cy="0"/>
              </a:xfrm>
              <a:prstGeom prst="line">
                <a:avLst/>
              </a:prstGeom>
              <a:noFill/>
              <a:ln w="19050">
                <a:solidFill>
                  <a:srgbClr val="000000"/>
                </a:solidFill>
                <a:round/>
                <a:headEnd/>
                <a:tailEnd/>
              </a:ln>
            </p:spPr>
            <p:txBody>
              <a:bodyPr/>
              <a:lstStyle/>
              <a:p>
                <a:endParaRPr lang="en-US"/>
              </a:p>
            </p:txBody>
          </p:sp>
        </p:grpSp>
        <p:sp>
          <p:nvSpPr>
            <p:cNvPr id="87050" name="Line 125"/>
            <p:cNvSpPr>
              <a:spLocks noChangeShapeType="1"/>
            </p:cNvSpPr>
            <p:nvPr/>
          </p:nvSpPr>
          <p:spPr bwMode="auto">
            <a:xfrm flipV="1">
              <a:off x="364" y="2637"/>
              <a:ext cx="0" cy="435"/>
            </a:xfrm>
            <a:prstGeom prst="line">
              <a:avLst/>
            </a:prstGeom>
            <a:noFill/>
            <a:ln w="19050">
              <a:solidFill>
                <a:srgbClr val="000000"/>
              </a:solidFill>
              <a:round/>
              <a:headEnd/>
              <a:tailEnd/>
            </a:ln>
          </p:spPr>
          <p:txBody>
            <a:bodyPr/>
            <a:lstStyle/>
            <a:p>
              <a:endParaRPr lang="en-US"/>
            </a:p>
          </p:txBody>
        </p:sp>
        <p:sp>
          <p:nvSpPr>
            <p:cNvPr id="87051" name="Line 126"/>
            <p:cNvSpPr>
              <a:spLocks noChangeShapeType="1"/>
            </p:cNvSpPr>
            <p:nvPr/>
          </p:nvSpPr>
          <p:spPr bwMode="auto">
            <a:xfrm flipV="1">
              <a:off x="814" y="2811"/>
              <a:ext cx="0" cy="99"/>
            </a:xfrm>
            <a:prstGeom prst="line">
              <a:avLst/>
            </a:prstGeom>
            <a:noFill/>
            <a:ln w="19050">
              <a:solidFill>
                <a:srgbClr val="000000"/>
              </a:solidFill>
              <a:round/>
              <a:headEnd/>
              <a:tailEnd/>
            </a:ln>
          </p:spPr>
          <p:txBody>
            <a:bodyPr/>
            <a:lstStyle/>
            <a:p>
              <a:endParaRPr lang="en-US"/>
            </a:p>
          </p:txBody>
        </p:sp>
        <p:sp>
          <p:nvSpPr>
            <p:cNvPr id="87052" name="Line 127"/>
            <p:cNvSpPr>
              <a:spLocks noChangeShapeType="1"/>
            </p:cNvSpPr>
            <p:nvPr/>
          </p:nvSpPr>
          <p:spPr bwMode="auto">
            <a:xfrm>
              <a:off x="349" y="2685"/>
              <a:ext cx="483" cy="0"/>
            </a:xfrm>
            <a:prstGeom prst="line">
              <a:avLst/>
            </a:prstGeom>
            <a:noFill/>
            <a:ln w="19050">
              <a:solidFill>
                <a:srgbClr val="000000"/>
              </a:solidFill>
              <a:round/>
              <a:headEnd type="arrow" w="sm" len="lg"/>
              <a:tailEnd type="arrow" w="sm" len="lg"/>
            </a:ln>
          </p:spPr>
          <p:txBody>
            <a:bodyPr/>
            <a:lstStyle/>
            <a:p>
              <a:endParaRPr lang="en-US"/>
            </a:p>
          </p:txBody>
        </p:sp>
        <p:sp>
          <p:nvSpPr>
            <p:cNvPr id="87053" name="Line 128"/>
            <p:cNvSpPr>
              <a:spLocks noChangeShapeType="1"/>
            </p:cNvSpPr>
            <p:nvPr/>
          </p:nvSpPr>
          <p:spPr bwMode="auto">
            <a:xfrm flipV="1">
              <a:off x="814" y="2637"/>
              <a:ext cx="0" cy="192"/>
            </a:xfrm>
            <a:prstGeom prst="line">
              <a:avLst/>
            </a:prstGeom>
            <a:noFill/>
            <a:ln w="19050">
              <a:solidFill>
                <a:srgbClr val="000000"/>
              </a:solidFill>
              <a:round/>
              <a:headEnd/>
              <a:tailEnd/>
            </a:ln>
          </p:spPr>
          <p:txBody>
            <a:bodyPr/>
            <a:lstStyle/>
            <a:p>
              <a:endParaRPr lang="en-US"/>
            </a:p>
          </p:txBody>
        </p:sp>
        <p:sp>
          <p:nvSpPr>
            <p:cNvPr id="87054" name="Line 129"/>
            <p:cNvSpPr>
              <a:spLocks noChangeShapeType="1"/>
            </p:cNvSpPr>
            <p:nvPr/>
          </p:nvSpPr>
          <p:spPr bwMode="auto">
            <a:xfrm flipV="1">
              <a:off x="1588" y="2634"/>
              <a:ext cx="0" cy="273"/>
            </a:xfrm>
            <a:prstGeom prst="line">
              <a:avLst/>
            </a:prstGeom>
            <a:noFill/>
            <a:ln w="19050">
              <a:solidFill>
                <a:srgbClr val="000000"/>
              </a:solidFill>
              <a:round/>
              <a:headEnd/>
              <a:tailEnd/>
            </a:ln>
          </p:spPr>
          <p:txBody>
            <a:bodyPr/>
            <a:lstStyle/>
            <a:p>
              <a:endParaRPr lang="en-US"/>
            </a:p>
          </p:txBody>
        </p:sp>
        <p:sp>
          <p:nvSpPr>
            <p:cNvPr id="87055" name="Line 130"/>
            <p:cNvSpPr>
              <a:spLocks noChangeShapeType="1"/>
            </p:cNvSpPr>
            <p:nvPr/>
          </p:nvSpPr>
          <p:spPr bwMode="auto">
            <a:xfrm>
              <a:off x="793" y="2685"/>
              <a:ext cx="819" cy="0"/>
            </a:xfrm>
            <a:prstGeom prst="line">
              <a:avLst/>
            </a:prstGeom>
            <a:noFill/>
            <a:ln w="19050">
              <a:solidFill>
                <a:srgbClr val="000000"/>
              </a:solidFill>
              <a:round/>
              <a:headEnd type="arrow" w="sm" len="lg"/>
              <a:tailEnd type="arrow" w="sm" len="lg"/>
            </a:ln>
          </p:spPr>
          <p:txBody>
            <a:bodyPr/>
            <a:lstStyle/>
            <a:p>
              <a:endParaRPr lang="en-US"/>
            </a:p>
          </p:txBody>
        </p:sp>
        <p:sp>
          <p:nvSpPr>
            <p:cNvPr id="87056" name="Line 131"/>
            <p:cNvSpPr>
              <a:spLocks noChangeShapeType="1"/>
            </p:cNvSpPr>
            <p:nvPr/>
          </p:nvSpPr>
          <p:spPr bwMode="auto">
            <a:xfrm flipV="1">
              <a:off x="2140" y="2637"/>
              <a:ext cx="0" cy="633"/>
            </a:xfrm>
            <a:prstGeom prst="line">
              <a:avLst/>
            </a:prstGeom>
            <a:noFill/>
            <a:ln w="19050">
              <a:solidFill>
                <a:srgbClr val="000000"/>
              </a:solidFill>
              <a:round/>
              <a:headEnd/>
              <a:tailEnd/>
            </a:ln>
          </p:spPr>
          <p:txBody>
            <a:bodyPr/>
            <a:lstStyle/>
            <a:p>
              <a:endParaRPr lang="en-US"/>
            </a:p>
          </p:txBody>
        </p:sp>
        <p:sp>
          <p:nvSpPr>
            <p:cNvPr id="87057" name="Line 132"/>
            <p:cNvSpPr>
              <a:spLocks noChangeShapeType="1"/>
            </p:cNvSpPr>
            <p:nvPr/>
          </p:nvSpPr>
          <p:spPr bwMode="auto">
            <a:xfrm flipH="1">
              <a:off x="1570" y="2685"/>
              <a:ext cx="585" cy="0"/>
            </a:xfrm>
            <a:prstGeom prst="line">
              <a:avLst/>
            </a:prstGeom>
            <a:noFill/>
            <a:ln w="19050">
              <a:solidFill>
                <a:srgbClr val="000000"/>
              </a:solidFill>
              <a:round/>
              <a:headEnd type="arrow" w="sm" len="lg"/>
              <a:tailEnd type="arrow" w="sm" len="lg"/>
            </a:ln>
          </p:spPr>
          <p:txBody>
            <a:bodyPr/>
            <a:lstStyle/>
            <a:p>
              <a:endParaRPr lang="en-US"/>
            </a:p>
          </p:txBody>
        </p:sp>
        <p:sp>
          <p:nvSpPr>
            <p:cNvPr id="87058" name="Line 136"/>
            <p:cNvSpPr>
              <a:spLocks noChangeShapeType="1"/>
            </p:cNvSpPr>
            <p:nvPr/>
          </p:nvSpPr>
          <p:spPr bwMode="auto">
            <a:xfrm flipV="1">
              <a:off x="2326" y="2622"/>
              <a:ext cx="0" cy="648"/>
            </a:xfrm>
            <a:prstGeom prst="line">
              <a:avLst/>
            </a:prstGeom>
            <a:noFill/>
            <a:ln w="19050">
              <a:solidFill>
                <a:srgbClr val="000000"/>
              </a:solidFill>
              <a:round/>
              <a:headEnd/>
              <a:tailEnd/>
            </a:ln>
          </p:spPr>
          <p:txBody>
            <a:bodyPr/>
            <a:lstStyle/>
            <a:p>
              <a:endParaRPr lang="en-US"/>
            </a:p>
          </p:txBody>
        </p:sp>
        <p:sp>
          <p:nvSpPr>
            <p:cNvPr id="87059" name="Line 138"/>
            <p:cNvSpPr>
              <a:spLocks noChangeShapeType="1"/>
            </p:cNvSpPr>
            <p:nvPr/>
          </p:nvSpPr>
          <p:spPr bwMode="auto">
            <a:xfrm>
              <a:off x="346" y="2406"/>
              <a:ext cx="2004" cy="0"/>
            </a:xfrm>
            <a:prstGeom prst="line">
              <a:avLst/>
            </a:prstGeom>
            <a:noFill/>
            <a:ln w="19050">
              <a:solidFill>
                <a:srgbClr val="000000"/>
              </a:solidFill>
              <a:round/>
              <a:headEnd type="arrow" w="sm" len="lg"/>
              <a:tailEnd type="arrow" w="sm" len="lg"/>
            </a:ln>
          </p:spPr>
          <p:txBody>
            <a:bodyPr/>
            <a:lstStyle/>
            <a:p>
              <a:endParaRPr lang="en-US"/>
            </a:p>
          </p:txBody>
        </p:sp>
        <p:grpSp>
          <p:nvGrpSpPr>
            <p:cNvPr id="87060" name="Group 203"/>
            <p:cNvGrpSpPr>
              <a:grpSpLocks/>
            </p:cNvGrpSpPr>
            <p:nvPr/>
          </p:nvGrpSpPr>
          <p:grpSpPr bwMode="auto">
            <a:xfrm>
              <a:off x="363" y="1592"/>
              <a:ext cx="1960" cy="652"/>
              <a:chOff x="360" y="1592"/>
              <a:chExt cx="1960" cy="652"/>
            </a:xfrm>
          </p:grpSpPr>
          <p:sp>
            <p:nvSpPr>
              <p:cNvPr id="87064" name="Rectangle 140"/>
              <p:cNvSpPr>
                <a:spLocks noChangeArrowheads="1"/>
              </p:cNvSpPr>
              <p:nvPr/>
            </p:nvSpPr>
            <p:spPr bwMode="auto">
              <a:xfrm>
                <a:off x="360" y="1752"/>
                <a:ext cx="1960" cy="336"/>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87065" name="Line 141"/>
              <p:cNvSpPr>
                <a:spLocks noChangeShapeType="1"/>
              </p:cNvSpPr>
              <p:nvPr/>
            </p:nvSpPr>
            <p:spPr bwMode="auto">
              <a:xfrm flipV="1">
                <a:off x="808" y="1745"/>
                <a:ext cx="0" cy="345"/>
              </a:xfrm>
              <a:prstGeom prst="line">
                <a:avLst/>
              </a:prstGeom>
              <a:noFill/>
              <a:ln w="38100">
                <a:solidFill>
                  <a:srgbClr val="000000"/>
                </a:solidFill>
                <a:round/>
                <a:headEnd/>
                <a:tailEnd/>
              </a:ln>
            </p:spPr>
            <p:txBody>
              <a:bodyPr/>
              <a:lstStyle/>
              <a:p>
                <a:endParaRPr lang="en-US"/>
              </a:p>
            </p:txBody>
          </p:sp>
          <p:sp>
            <p:nvSpPr>
              <p:cNvPr id="87066" name="Line 142"/>
              <p:cNvSpPr>
                <a:spLocks noChangeShapeType="1"/>
              </p:cNvSpPr>
              <p:nvPr/>
            </p:nvSpPr>
            <p:spPr bwMode="auto">
              <a:xfrm flipV="1">
                <a:off x="1591" y="1742"/>
                <a:ext cx="0" cy="345"/>
              </a:xfrm>
              <a:prstGeom prst="line">
                <a:avLst/>
              </a:prstGeom>
              <a:noFill/>
              <a:ln w="38100">
                <a:solidFill>
                  <a:srgbClr val="000000"/>
                </a:solidFill>
                <a:round/>
                <a:headEnd/>
                <a:tailEnd/>
              </a:ln>
            </p:spPr>
            <p:txBody>
              <a:bodyPr/>
              <a:lstStyle/>
              <a:p>
                <a:endParaRPr lang="en-US"/>
              </a:p>
            </p:txBody>
          </p:sp>
          <p:sp>
            <p:nvSpPr>
              <p:cNvPr id="87067" name="Line 143"/>
              <p:cNvSpPr>
                <a:spLocks noChangeShapeType="1"/>
              </p:cNvSpPr>
              <p:nvPr/>
            </p:nvSpPr>
            <p:spPr bwMode="auto">
              <a:xfrm flipV="1">
                <a:off x="2143" y="1745"/>
                <a:ext cx="0" cy="345"/>
              </a:xfrm>
              <a:prstGeom prst="line">
                <a:avLst/>
              </a:prstGeom>
              <a:noFill/>
              <a:ln w="38100">
                <a:solidFill>
                  <a:srgbClr val="000000"/>
                </a:solidFill>
                <a:round/>
                <a:headEnd/>
                <a:tailEnd/>
              </a:ln>
            </p:spPr>
            <p:txBody>
              <a:bodyPr/>
              <a:lstStyle/>
              <a:p>
                <a:endParaRPr lang="en-US"/>
              </a:p>
            </p:txBody>
          </p:sp>
          <p:sp>
            <p:nvSpPr>
              <p:cNvPr id="87068" name="Line 144"/>
              <p:cNvSpPr>
                <a:spLocks noChangeShapeType="1"/>
              </p:cNvSpPr>
              <p:nvPr/>
            </p:nvSpPr>
            <p:spPr bwMode="auto">
              <a:xfrm flipV="1">
                <a:off x="451" y="1742"/>
                <a:ext cx="0" cy="345"/>
              </a:xfrm>
              <a:prstGeom prst="line">
                <a:avLst/>
              </a:prstGeom>
              <a:noFill/>
              <a:ln w="19050">
                <a:solidFill>
                  <a:srgbClr val="000000"/>
                </a:solidFill>
                <a:prstDash val="lgDash"/>
                <a:round/>
                <a:headEnd/>
                <a:tailEnd/>
              </a:ln>
            </p:spPr>
            <p:txBody>
              <a:bodyPr/>
              <a:lstStyle/>
              <a:p>
                <a:endParaRPr lang="en-US"/>
              </a:p>
            </p:txBody>
          </p:sp>
          <p:sp>
            <p:nvSpPr>
              <p:cNvPr id="87069" name="Line 145"/>
              <p:cNvSpPr>
                <a:spLocks noChangeShapeType="1"/>
              </p:cNvSpPr>
              <p:nvPr/>
            </p:nvSpPr>
            <p:spPr bwMode="auto">
              <a:xfrm flipV="1">
                <a:off x="700" y="1742"/>
                <a:ext cx="0" cy="345"/>
              </a:xfrm>
              <a:prstGeom prst="line">
                <a:avLst/>
              </a:prstGeom>
              <a:noFill/>
              <a:ln w="19050">
                <a:solidFill>
                  <a:srgbClr val="000000"/>
                </a:solidFill>
                <a:prstDash val="lgDash"/>
                <a:round/>
                <a:headEnd/>
                <a:tailEnd/>
              </a:ln>
            </p:spPr>
            <p:txBody>
              <a:bodyPr/>
              <a:lstStyle/>
              <a:p>
                <a:endParaRPr lang="en-US"/>
              </a:p>
            </p:txBody>
          </p:sp>
          <p:sp>
            <p:nvSpPr>
              <p:cNvPr id="87070" name="Line 146"/>
              <p:cNvSpPr>
                <a:spLocks noChangeShapeType="1"/>
              </p:cNvSpPr>
              <p:nvPr/>
            </p:nvSpPr>
            <p:spPr bwMode="auto">
              <a:xfrm flipV="1">
                <a:off x="1123" y="1745"/>
                <a:ext cx="0" cy="345"/>
              </a:xfrm>
              <a:prstGeom prst="line">
                <a:avLst/>
              </a:prstGeom>
              <a:noFill/>
              <a:ln w="19050">
                <a:solidFill>
                  <a:srgbClr val="000000"/>
                </a:solidFill>
                <a:prstDash val="lgDash"/>
                <a:round/>
                <a:headEnd/>
                <a:tailEnd/>
              </a:ln>
            </p:spPr>
            <p:txBody>
              <a:bodyPr/>
              <a:lstStyle/>
              <a:p>
                <a:endParaRPr lang="en-US"/>
              </a:p>
            </p:txBody>
          </p:sp>
          <p:sp>
            <p:nvSpPr>
              <p:cNvPr id="87071" name="Line 147"/>
              <p:cNvSpPr>
                <a:spLocks noChangeShapeType="1"/>
              </p:cNvSpPr>
              <p:nvPr/>
            </p:nvSpPr>
            <p:spPr bwMode="auto">
              <a:xfrm flipV="1">
                <a:off x="1372" y="1745"/>
                <a:ext cx="0" cy="345"/>
              </a:xfrm>
              <a:prstGeom prst="line">
                <a:avLst/>
              </a:prstGeom>
              <a:noFill/>
              <a:ln w="19050">
                <a:solidFill>
                  <a:srgbClr val="000000"/>
                </a:solidFill>
                <a:prstDash val="lgDash"/>
                <a:round/>
                <a:headEnd/>
                <a:tailEnd/>
              </a:ln>
            </p:spPr>
            <p:txBody>
              <a:bodyPr/>
              <a:lstStyle/>
              <a:p>
                <a:endParaRPr lang="en-US"/>
              </a:p>
            </p:txBody>
          </p:sp>
          <p:sp>
            <p:nvSpPr>
              <p:cNvPr id="87072" name="Line 148"/>
              <p:cNvSpPr>
                <a:spLocks noChangeShapeType="1"/>
              </p:cNvSpPr>
              <p:nvPr/>
            </p:nvSpPr>
            <p:spPr bwMode="auto">
              <a:xfrm>
                <a:off x="1250" y="1891"/>
                <a:ext cx="0" cy="63"/>
              </a:xfrm>
              <a:prstGeom prst="line">
                <a:avLst/>
              </a:prstGeom>
              <a:noFill/>
              <a:ln w="19050">
                <a:solidFill>
                  <a:srgbClr val="000000"/>
                </a:solidFill>
                <a:round/>
                <a:headEnd/>
                <a:tailEnd/>
              </a:ln>
            </p:spPr>
            <p:txBody>
              <a:bodyPr/>
              <a:lstStyle/>
              <a:p>
                <a:endParaRPr lang="en-US"/>
              </a:p>
            </p:txBody>
          </p:sp>
          <p:sp>
            <p:nvSpPr>
              <p:cNvPr id="87073" name="Line 149"/>
              <p:cNvSpPr>
                <a:spLocks noChangeShapeType="1"/>
              </p:cNvSpPr>
              <p:nvPr/>
            </p:nvSpPr>
            <p:spPr bwMode="auto">
              <a:xfrm>
                <a:off x="1250" y="1601"/>
                <a:ext cx="0" cy="255"/>
              </a:xfrm>
              <a:prstGeom prst="line">
                <a:avLst/>
              </a:prstGeom>
              <a:noFill/>
              <a:ln w="19050">
                <a:solidFill>
                  <a:srgbClr val="000000"/>
                </a:solidFill>
                <a:round/>
                <a:headEnd/>
                <a:tailEnd/>
              </a:ln>
            </p:spPr>
            <p:txBody>
              <a:bodyPr/>
              <a:lstStyle/>
              <a:p>
                <a:endParaRPr lang="en-US"/>
              </a:p>
            </p:txBody>
          </p:sp>
          <p:sp>
            <p:nvSpPr>
              <p:cNvPr id="87074" name="Line 150"/>
              <p:cNvSpPr>
                <a:spLocks noChangeShapeType="1"/>
              </p:cNvSpPr>
              <p:nvPr/>
            </p:nvSpPr>
            <p:spPr bwMode="auto">
              <a:xfrm>
                <a:off x="1250" y="1989"/>
                <a:ext cx="0" cy="255"/>
              </a:xfrm>
              <a:prstGeom prst="line">
                <a:avLst/>
              </a:prstGeom>
              <a:noFill/>
              <a:ln w="19050">
                <a:solidFill>
                  <a:srgbClr val="000000"/>
                </a:solidFill>
                <a:round/>
                <a:headEnd/>
                <a:tailEnd/>
              </a:ln>
            </p:spPr>
            <p:txBody>
              <a:bodyPr/>
              <a:lstStyle/>
              <a:p>
                <a:endParaRPr lang="en-US"/>
              </a:p>
            </p:txBody>
          </p:sp>
          <p:sp>
            <p:nvSpPr>
              <p:cNvPr id="87075" name="Line 151"/>
              <p:cNvSpPr>
                <a:spLocks noChangeShapeType="1"/>
              </p:cNvSpPr>
              <p:nvPr/>
            </p:nvSpPr>
            <p:spPr bwMode="auto">
              <a:xfrm>
                <a:off x="578" y="1882"/>
                <a:ext cx="0" cy="63"/>
              </a:xfrm>
              <a:prstGeom prst="line">
                <a:avLst/>
              </a:prstGeom>
              <a:noFill/>
              <a:ln w="19050">
                <a:solidFill>
                  <a:srgbClr val="000000"/>
                </a:solidFill>
                <a:round/>
                <a:headEnd/>
                <a:tailEnd/>
              </a:ln>
            </p:spPr>
            <p:txBody>
              <a:bodyPr/>
              <a:lstStyle/>
              <a:p>
                <a:endParaRPr lang="en-US"/>
              </a:p>
            </p:txBody>
          </p:sp>
          <p:sp>
            <p:nvSpPr>
              <p:cNvPr id="87076" name="Line 152"/>
              <p:cNvSpPr>
                <a:spLocks noChangeShapeType="1"/>
              </p:cNvSpPr>
              <p:nvPr/>
            </p:nvSpPr>
            <p:spPr bwMode="auto">
              <a:xfrm>
                <a:off x="578" y="1592"/>
                <a:ext cx="0" cy="255"/>
              </a:xfrm>
              <a:prstGeom prst="line">
                <a:avLst/>
              </a:prstGeom>
              <a:noFill/>
              <a:ln w="19050">
                <a:solidFill>
                  <a:srgbClr val="000000"/>
                </a:solidFill>
                <a:round/>
                <a:headEnd/>
                <a:tailEnd/>
              </a:ln>
            </p:spPr>
            <p:txBody>
              <a:bodyPr/>
              <a:lstStyle/>
              <a:p>
                <a:endParaRPr lang="en-US"/>
              </a:p>
            </p:txBody>
          </p:sp>
          <p:sp>
            <p:nvSpPr>
              <p:cNvPr id="87077" name="Line 153"/>
              <p:cNvSpPr>
                <a:spLocks noChangeShapeType="1"/>
              </p:cNvSpPr>
              <p:nvPr/>
            </p:nvSpPr>
            <p:spPr bwMode="auto">
              <a:xfrm>
                <a:off x="578" y="1980"/>
                <a:ext cx="0" cy="255"/>
              </a:xfrm>
              <a:prstGeom prst="line">
                <a:avLst/>
              </a:prstGeom>
              <a:noFill/>
              <a:ln w="19050">
                <a:solidFill>
                  <a:srgbClr val="000000"/>
                </a:solidFill>
                <a:round/>
                <a:headEnd/>
                <a:tailEnd/>
              </a:ln>
            </p:spPr>
            <p:txBody>
              <a:bodyPr/>
              <a:lstStyle/>
              <a:p>
                <a:endParaRPr lang="en-US"/>
              </a:p>
            </p:txBody>
          </p:sp>
        </p:grpSp>
        <p:sp>
          <p:nvSpPr>
            <p:cNvPr id="87061" name="Line 206"/>
            <p:cNvSpPr>
              <a:spLocks noChangeShapeType="1"/>
            </p:cNvSpPr>
            <p:nvPr/>
          </p:nvSpPr>
          <p:spPr bwMode="auto">
            <a:xfrm flipH="1">
              <a:off x="2311" y="2682"/>
              <a:ext cx="231" cy="0"/>
            </a:xfrm>
            <a:prstGeom prst="line">
              <a:avLst/>
            </a:prstGeom>
            <a:noFill/>
            <a:ln w="19050">
              <a:solidFill>
                <a:srgbClr val="000000"/>
              </a:solidFill>
              <a:round/>
              <a:headEnd type="none" w="sm" len="lg"/>
              <a:tailEnd type="arrow" w="sm" len="lg"/>
            </a:ln>
          </p:spPr>
          <p:txBody>
            <a:bodyPr/>
            <a:lstStyle/>
            <a:p>
              <a:endParaRPr lang="en-US"/>
            </a:p>
          </p:txBody>
        </p:sp>
        <p:sp>
          <p:nvSpPr>
            <p:cNvPr id="87062" name="Line 207"/>
            <p:cNvSpPr>
              <a:spLocks noChangeShapeType="1"/>
            </p:cNvSpPr>
            <p:nvPr/>
          </p:nvSpPr>
          <p:spPr bwMode="auto">
            <a:xfrm flipV="1">
              <a:off x="364" y="2127"/>
              <a:ext cx="0" cy="348"/>
            </a:xfrm>
            <a:prstGeom prst="line">
              <a:avLst/>
            </a:prstGeom>
            <a:noFill/>
            <a:ln w="19050">
              <a:solidFill>
                <a:srgbClr val="000000"/>
              </a:solidFill>
              <a:round/>
              <a:headEnd/>
              <a:tailEnd/>
            </a:ln>
          </p:spPr>
          <p:txBody>
            <a:bodyPr/>
            <a:lstStyle/>
            <a:p>
              <a:endParaRPr lang="en-US"/>
            </a:p>
          </p:txBody>
        </p:sp>
        <p:sp>
          <p:nvSpPr>
            <p:cNvPr id="87063" name="Line 209"/>
            <p:cNvSpPr>
              <a:spLocks noChangeShapeType="1"/>
            </p:cNvSpPr>
            <p:nvPr/>
          </p:nvSpPr>
          <p:spPr bwMode="auto">
            <a:xfrm flipV="1">
              <a:off x="2326" y="2121"/>
              <a:ext cx="0" cy="348"/>
            </a:xfrm>
            <a:prstGeom prst="line">
              <a:avLst/>
            </a:prstGeom>
            <a:noFill/>
            <a:ln w="19050">
              <a:solidFill>
                <a:srgbClr val="000000"/>
              </a:solidFill>
              <a:round/>
              <a:headEnd/>
              <a:tailEnd/>
            </a:ln>
          </p:spPr>
          <p:txBody>
            <a:bodyPr/>
            <a:lstStyle/>
            <a:p>
              <a:endParaRPr lang="en-US"/>
            </a:p>
          </p:txBody>
        </p:sp>
      </p:grpSp>
      <p:sp>
        <p:nvSpPr>
          <p:cNvPr id="104662" name="PubCross"/>
          <p:cNvSpPr>
            <a:spLocks noEditPoints="1" noChangeArrowheads="1"/>
          </p:cNvSpPr>
          <p:nvPr/>
        </p:nvSpPr>
        <p:spPr bwMode="auto">
          <a:xfrm rot="-2678910">
            <a:off x="1266825" y="3430588"/>
            <a:ext cx="2265363" cy="2265362"/>
          </a:xfrm>
          <a:custGeom>
            <a:avLst/>
            <a:gdLst>
              <a:gd name="G0" fmla="+- 0 0 0"/>
              <a:gd name="G1" fmla="+- 8794 0 0"/>
              <a:gd name="G2" fmla="+- 21600 0 8794"/>
              <a:gd name="G3" fmla="+- 8625 0 0"/>
              <a:gd name="G4" fmla="+- 21600 0 8625"/>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8794" y="0"/>
                </a:moveTo>
                <a:lnTo>
                  <a:pt x="8794" y="8625"/>
                </a:lnTo>
                <a:lnTo>
                  <a:pt x="0" y="8625"/>
                </a:lnTo>
                <a:lnTo>
                  <a:pt x="0" y="12975"/>
                </a:lnTo>
                <a:lnTo>
                  <a:pt x="8794" y="12975"/>
                </a:lnTo>
                <a:lnTo>
                  <a:pt x="8794" y="21600"/>
                </a:lnTo>
                <a:lnTo>
                  <a:pt x="12806" y="21600"/>
                </a:lnTo>
                <a:lnTo>
                  <a:pt x="12806" y="12975"/>
                </a:lnTo>
                <a:lnTo>
                  <a:pt x="21600" y="12975"/>
                </a:lnTo>
                <a:lnTo>
                  <a:pt x="21600" y="8625"/>
                </a:lnTo>
                <a:lnTo>
                  <a:pt x="12806" y="8625"/>
                </a:lnTo>
                <a:lnTo>
                  <a:pt x="12806" y="0"/>
                </a:lnTo>
                <a:close/>
              </a:path>
            </a:pathLst>
          </a:custGeom>
          <a:solidFill>
            <a:srgbClr val="FF0000"/>
          </a:solidFill>
          <a:ln w="9525">
            <a:solidFill>
              <a:srgbClr val="000000"/>
            </a:solidFill>
            <a:miter lim="800000"/>
            <a:headEnd/>
            <a:tailEnd/>
          </a:ln>
          <a:effectLst>
            <a:outerShdw dist="107763" dir="2700000" algn="ctr" rotWithShape="0">
              <a:srgbClr val="808080">
                <a:alpha val="50000"/>
              </a:srgbClr>
            </a:outerShdw>
          </a:effectLst>
        </p:spPr>
        <p:txBody>
          <a:bodyP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4453"/>
                                        </p:tgtEl>
                                        <p:attrNameLst>
                                          <p:attrName>style.visibility</p:attrName>
                                        </p:attrNameLst>
                                      </p:cBhvr>
                                      <p:to>
                                        <p:strVal val="visible"/>
                                      </p:to>
                                    </p:set>
                                    <p:animEffect transition="in" filter="fade">
                                      <p:cBhvr>
                                        <p:cTn id="12" dur="1000"/>
                                        <p:tgtEl>
                                          <p:spTgt spid="104453"/>
                                        </p:tgtEl>
                                      </p:cBhvr>
                                    </p:animEffect>
                                    <p:anim calcmode="lin" valueType="num">
                                      <p:cBhvr>
                                        <p:cTn id="13" dur="1000" fill="hold"/>
                                        <p:tgtEl>
                                          <p:spTgt spid="104453"/>
                                        </p:tgtEl>
                                        <p:attrNameLst>
                                          <p:attrName>ppt_x</p:attrName>
                                        </p:attrNameLst>
                                      </p:cBhvr>
                                      <p:tavLst>
                                        <p:tav tm="0">
                                          <p:val>
                                            <p:strVal val="#ppt_x"/>
                                          </p:val>
                                        </p:tav>
                                        <p:tav tm="100000">
                                          <p:val>
                                            <p:strVal val="#ppt_x"/>
                                          </p:val>
                                        </p:tav>
                                      </p:tavLst>
                                    </p:anim>
                                    <p:anim calcmode="lin" valueType="num">
                                      <p:cBhvr>
                                        <p:cTn id="14" dur="1000" fill="hold"/>
                                        <p:tgtEl>
                                          <p:spTgt spid="10445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4454"/>
                                        </p:tgtEl>
                                        <p:attrNameLst>
                                          <p:attrName>style.visibility</p:attrName>
                                        </p:attrNameLst>
                                      </p:cBhvr>
                                      <p:to>
                                        <p:strVal val="visible"/>
                                      </p:to>
                                    </p:set>
                                    <p:animEffect transition="in" filter="fade">
                                      <p:cBhvr>
                                        <p:cTn id="17" dur="1000"/>
                                        <p:tgtEl>
                                          <p:spTgt spid="104454"/>
                                        </p:tgtEl>
                                      </p:cBhvr>
                                    </p:animEffect>
                                    <p:anim calcmode="lin" valueType="num">
                                      <p:cBhvr>
                                        <p:cTn id="18" dur="1000" fill="hold"/>
                                        <p:tgtEl>
                                          <p:spTgt spid="104454"/>
                                        </p:tgtEl>
                                        <p:attrNameLst>
                                          <p:attrName>ppt_x</p:attrName>
                                        </p:attrNameLst>
                                      </p:cBhvr>
                                      <p:tavLst>
                                        <p:tav tm="0">
                                          <p:val>
                                            <p:strVal val="#ppt_x"/>
                                          </p:val>
                                        </p:tav>
                                        <p:tav tm="100000">
                                          <p:val>
                                            <p:strVal val="#ppt_x"/>
                                          </p:val>
                                        </p:tav>
                                      </p:tavLst>
                                    </p:anim>
                                    <p:anim calcmode="lin" valueType="num">
                                      <p:cBhvr>
                                        <p:cTn id="19" dur="1000" fill="hold"/>
                                        <p:tgtEl>
                                          <p:spTgt spid="10445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104662"/>
                                        </p:tgtEl>
                                        <p:attrNameLst>
                                          <p:attrName>style.visibility</p:attrName>
                                        </p:attrNameLst>
                                      </p:cBhvr>
                                      <p:to>
                                        <p:strVal val="visible"/>
                                      </p:to>
                                    </p:set>
                                    <p:animScale>
                                      <p:cBhvr>
                                        <p:cTn id="34" dur="2000" decel="50000" fill="hold">
                                          <p:stCondLst>
                                            <p:cond delay="0"/>
                                          </p:stCondLst>
                                        </p:cTn>
                                        <p:tgtEl>
                                          <p:spTgt spid="1046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2000" decel="50000" fill="hold">
                                          <p:stCondLst>
                                            <p:cond delay="0"/>
                                          </p:stCondLst>
                                        </p:cTn>
                                        <p:tgtEl>
                                          <p:spTgt spid="104662"/>
                                        </p:tgtEl>
                                        <p:attrNameLst>
                                          <p:attrName>ppt_x</p:attrName>
                                          <p:attrName>ppt_y</p:attrName>
                                        </p:attrNameLst>
                                      </p:cBhvr>
                                    </p:animMotion>
                                    <p:animEffect transition="in" filter="fade">
                                      <p:cBhvr>
                                        <p:cTn id="36" dur="2000"/>
                                        <p:tgtEl>
                                          <p:spTgt spid="104662"/>
                                        </p:tgtEl>
                                      </p:cBhvr>
                                    </p:animEffect>
                                  </p:childTnLst>
                                </p:cTn>
                              </p:par>
                            </p:childTnLst>
                          </p:cTn>
                        </p:par>
                        <p:par>
                          <p:cTn id="37" fill="hold">
                            <p:stCondLst>
                              <p:cond delay="2000"/>
                            </p:stCondLst>
                            <p:childTnLst>
                              <p:par>
                                <p:cTn id="38" presetID="35" presetClass="emph" presetSubtype="0" repeatCount="3000" fill="hold" nodeType="afterEffect">
                                  <p:stCondLst>
                                    <p:cond delay="0"/>
                                  </p:stCondLst>
                                  <p:childTnLst>
                                    <p:anim calcmode="discrete" valueType="str">
                                      <p:cBhvr>
                                        <p:cTn id="39" dur="1000" fill="hold"/>
                                        <p:tgtEl>
                                          <p:spTgt spid="1046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P spid="10445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2667000" y="2371725"/>
            <a:ext cx="6477000" cy="2441575"/>
          </a:xfrm>
        </p:spPr>
        <p:txBody>
          <a:bodyPr/>
          <a:lstStyle/>
          <a:p>
            <a:pPr eaLnBrk="1" hangingPunct="1"/>
            <a:r>
              <a:rPr lang="en-US" sz="5600" b="1" smtClean="0">
                <a:solidFill>
                  <a:schemeClr val="accent2"/>
                </a:solidFill>
                <a:latin typeface="Arial" charset="0"/>
                <a:cs typeface="Arial" charset="0"/>
              </a:rPr>
              <a:t>ME 142</a:t>
            </a:r>
            <a:br>
              <a:rPr lang="en-US" sz="5600" b="1" smtClean="0">
                <a:solidFill>
                  <a:schemeClr val="accent2"/>
                </a:solidFill>
                <a:latin typeface="Arial" charset="0"/>
                <a:cs typeface="Arial" charset="0"/>
              </a:rPr>
            </a:br>
            <a:r>
              <a:rPr lang="en-US" sz="5600" b="1" smtClean="0">
                <a:solidFill>
                  <a:schemeClr val="accent2"/>
                </a:solidFill>
                <a:latin typeface="Arial" charset="0"/>
                <a:cs typeface="Arial" charset="0"/>
              </a:rPr>
              <a:t>ENGINEERING DRAWING</a:t>
            </a:r>
            <a:br>
              <a:rPr lang="en-US" sz="5600" b="1" smtClean="0">
                <a:solidFill>
                  <a:schemeClr val="accent2"/>
                </a:solidFill>
                <a:latin typeface="Arial" charset="0"/>
                <a:cs typeface="Arial" charset="0"/>
              </a:rPr>
            </a:br>
            <a:r>
              <a:rPr lang="en-US" sz="5600" b="1" smtClean="0">
                <a:solidFill>
                  <a:schemeClr val="accent2"/>
                </a:solidFill>
                <a:latin typeface="Arial" charset="0"/>
                <a:cs typeface="Arial" charset="0"/>
              </a:rPr>
              <a:t>&amp;</a:t>
            </a:r>
            <a:br>
              <a:rPr lang="en-US" sz="5600" b="1" smtClean="0">
                <a:solidFill>
                  <a:schemeClr val="accent2"/>
                </a:solidFill>
                <a:latin typeface="Arial" charset="0"/>
                <a:cs typeface="Arial" charset="0"/>
              </a:rPr>
            </a:br>
            <a:r>
              <a:rPr lang="en-US" sz="5600" b="1" smtClean="0">
                <a:solidFill>
                  <a:schemeClr val="accent2"/>
                </a:solidFill>
                <a:latin typeface="Arial" charset="0"/>
                <a:cs typeface="Arial" charset="0"/>
              </a:rPr>
              <a:t>GRAPHICS</a:t>
            </a:r>
            <a:br>
              <a:rPr lang="en-US" sz="5600" b="1" smtClean="0">
                <a:solidFill>
                  <a:schemeClr val="accent2"/>
                </a:solidFill>
                <a:latin typeface="Arial" charset="0"/>
                <a:cs typeface="Arial" charset="0"/>
              </a:rPr>
            </a:br>
            <a:r>
              <a:rPr lang="en-US" sz="5600" b="1" smtClean="0">
                <a:solidFill>
                  <a:schemeClr val="accent2"/>
                </a:solidFill>
                <a:latin typeface="Arial" charset="0"/>
                <a:cs typeface="Arial" charset="0"/>
              </a:rPr>
              <a:t/>
            </a:r>
            <a:br>
              <a:rPr lang="en-US" sz="5600" b="1" smtClean="0">
                <a:solidFill>
                  <a:schemeClr val="accent2"/>
                </a:solidFill>
                <a:latin typeface="Arial" charset="0"/>
                <a:cs typeface="Arial" charset="0"/>
              </a:rPr>
            </a:br>
            <a:r>
              <a:rPr lang="en-US" sz="2800" smtClean="0">
                <a:solidFill>
                  <a:schemeClr val="accent2"/>
                </a:solidFill>
                <a:latin typeface="Arial" charset="0"/>
                <a:cs typeface="Arial" charset="0"/>
              </a:rPr>
              <a:t>(PROJECTION METHOD)</a:t>
            </a:r>
            <a:r>
              <a:rPr lang="en-US" sz="5600" b="1" smtClean="0">
                <a:solidFill>
                  <a:schemeClr val="accent2"/>
                </a:solidFill>
                <a:latin typeface="Arial" charset="0"/>
                <a:cs typeface="Arial" charset="0"/>
              </a:rPr>
              <a:t/>
            </a:r>
            <a:br>
              <a:rPr lang="en-US" sz="5600" b="1" smtClean="0">
                <a:solidFill>
                  <a:schemeClr val="accent2"/>
                </a:solidFill>
                <a:latin typeface="Arial" charset="0"/>
                <a:cs typeface="Arial" charset="0"/>
              </a:rPr>
            </a:br>
            <a:endParaRPr lang="en-US" sz="5600" b="1" smtClean="0">
              <a:solidFill>
                <a:srgbClr val="FF0000"/>
              </a:solidFill>
              <a:latin typeface="Arial" charset="0"/>
              <a:cs typeface="Arial" charset="0"/>
            </a:endParaRPr>
          </a:p>
        </p:txBody>
      </p:sp>
      <p:pic>
        <p:nvPicPr>
          <p:cNvPr id="89091" name="Picture 7" descr="drafting-tools-3"/>
          <p:cNvPicPr>
            <a:picLocks noChangeAspect="1" noChangeArrowheads="1"/>
          </p:cNvPicPr>
          <p:nvPr/>
        </p:nvPicPr>
        <p:blipFill>
          <a:blip r:embed="rId2"/>
          <a:srcRect l="3102"/>
          <a:stretch>
            <a:fillRect/>
          </a:stretch>
        </p:blipFill>
        <p:spPr bwMode="auto">
          <a:xfrm>
            <a:off x="0" y="0"/>
            <a:ext cx="2678113" cy="3429000"/>
          </a:xfrm>
          <a:prstGeom prst="rect">
            <a:avLst/>
          </a:prstGeom>
          <a:noFill/>
          <a:ln w="9525">
            <a:noFill/>
            <a:miter lim="800000"/>
            <a:headEnd/>
            <a:tailEnd/>
          </a:ln>
        </p:spPr>
      </p:pic>
      <p:pic>
        <p:nvPicPr>
          <p:cNvPr id="89092" name="Picture 10" descr="drf_01"/>
          <p:cNvPicPr>
            <a:picLocks noChangeAspect="1" noChangeArrowheads="1"/>
          </p:cNvPicPr>
          <p:nvPr/>
        </p:nvPicPr>
        <p:blipFill>
          <a:blip r:embed="rId3"/>
          <a:srcRect/>
          <a:stretch>
            <a:fillRect/>
          </a:stretch>
        </p:blipFill>
        <p:spPr bwMode="auto">
          <a:xfrm>
            <a:off x="0" y="3429000"/>
            <a:ext cx="2668588" cy="34290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b="1" u="sng" smtClean="0">
                <a:solidFill>
                  <a:srgbClr val="FF0000"/>
                </a:solidFill>
              </a:rPr>
              <a:t>LECTURE OBJECTIVES</a:t>
            </a:r>
          </a:p>
        </p:txBody>
      </p:sp>
      <p:sp>
        <p:nvSpPr>
          <p:cNvPr id="90115" name="Content Placeholder 2"/>
          <p:cNvSpPr>
            <a:spLocks noGrp="1"/>
          </p:cNvSpPr>
          <p:nvPr>
            <p:ph idx="1"/>
          </p:nvPr>
        </p:nvSpPr>
        <p:spPr/>
        <p:txBody>
          <a:bodyPr/>
          <a:lstStyle/>
          <a:p>
            <a:r>
              <a:rPr lang="en-US" smtClean="0"/>
              <a:t>Projection Method</a:t>
            </a:r>
          </a:p>
          <a:p>
            <a:r>
              <a:rPr lang="en-US" smtClean="0"/>
              <a:t>Orthographic projections</a:t>
            </a:r>
          </a:p>
          <a:p>
            <a:r>
              <a:rPr lang="en-US" smtClean="0"/>
              <a:t>Glass Box Approach</a:t>
            </a:r>
          </a:p>
          <a:p>
            <a:r>
              <a:rPr lang="en-US" smtClean="0"/>
              <a:t>First Angle Orthographic Projection</a:t>
            </a:r>
          </a:p>
          <a:p>
            <a:r>
              <a:rPr lang="en-US" smtClean="0"/>
              <a:t>Third Angle Orthographic Projection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305300" y="4638675"/>
            <a:ext cx="3324225" cy="990600"/>
            <a:chOff x="276" y="2874"/>
            <a:chExt cx="2094" cy="624"/>
          </a:xfrm>
        </p:grpSpPr>
        <p:sp>
          <p:nvSpPr>
            <p:cNvPr id="91180" name="Line 41"/>
            <p:cNvSpPr>
              <a:spLocks noChangeShapeType="1"/>
            </p:cNvSpPr>
            <p:nvPr/>
          </p:nvSpPr>
          <p:spPr bwMode="auto">
            <a:xfrm>
              <a:off x="2064" y="2874"/>
              <a:ext cx="0" cy="402"/>
            </a:xfrm>
            <a:prstGeom prst="line">
              <a:avLst/>
            </a:prstGeom>
            <a:noFill/>
            <a:ln w="38100">
              <a:solidFill>
                <a:schemeClr val="tx1"/>
              </a:solidFill>
              <a:round/>
              <a:headEnd/>
              <a:tailEnd/>
            </a:ln>
          </p:spPr>
          <p:txBody>
            <a:bodyPr/>
            <a:lstStyle/>
            <a:p>
              <a:endParaRPr lang="en-US"/>
            </a:p>
          </p:txBody>
        </p:sp>
        <p:sp>
          <p:nvSpPr>
            <p:cNvPr id="91181" name="Line 42"/>
            <p:cNvSpPr>
              <a:spLocks noChangeShapeType="1"/>
            </p:cNvSpPr>
            <p:nvPr/>
          </p:nvSpPr>
          <p:spPr bwMode="auto">
            <a:xfrm>
              <a:off x="276" y="3270"/>
              <a:ext cx="2094" cy="0"/>
            </a:xfrm>
            <a:prstGeom prst="line">
              <a:avLst/>
            </a:prstGeom>
            <a:noFill/>
            <a:ln w="38100">
              <a:solidFill>
                <a:schemeClr val="tx1"/>
              </a:solidFill>
              <a:round/>
              <a:headEnd/>
              <a:tailEnd/>
            </a:ln>
          </p:spPr>
          <p:txBody>
            <a:bodyPr/>
            <a:lstStyle/>
            <a:p>
              <a:endParaRPr lang="en-US"/>
            </a:p>
          </p:txBody>
        </p:sp>
        <p:sp>
          <p:nvSpPr>
            <p:cNvPr id="91182" name="Line 43"/>
            <p:cNvSpPr>
              <a:spLocks noChangeShapeType="1"/>
            </p:cNvSpPr>
            <p:nvPr/>
          </p:nvSpPr>
          <p:spPr bwMode="auto">
            <a:xfrm>
              <a:off x="282" y="3264"/>
              <a:ext cx="0" cy="228"/>
            </a:xfrm>
            <a:prstGeom prst="line">
              <a:avLst/>
            </a:prstGeom>
            <a:noFill/>
            <a:ln w="38100">
              <a:solidFill>
                <a:schemeClr val="tx1"/>
              </a:solidFill>
              <a:round/>
              <a:headEnd/>
              <a:tailEnd type="arrow" w="sm" len="sm"/>
            </a:ln>
          </p:spPr>
          <p:txBody>
            <a:bodyPr/>
            <a:lstStyle/>
            <a:p>
              <a:endParaRPr lang="en-US"/>
            </a:p>
          </p:txBody>
        </p:sp>
        <p:sp>
          <p:nvSpPr>
            <p:cNvPr id="91183" name="Line 44"/>
            <p:cNvSpPr>
              <a:spLocks noChangeShapeType="1"/>
            </p:cNvSpPr>
            <p:nvPr/>
          </p:nvSpPr>
          <p:spPr bwMode="auto">
            <a:xfrm>
              <a:off x="2364" y="3270"/>
              <a:ext cx="0" cy="228"/>
            </a:xfrm>
            <a:prstGeom prst="line">
              <a:avLst/>
            </a:prstGeom>
            <a:noFill/>
            <a:ln w="38100">
              <a:solidFill>
                <a:schemeClr val="tx1"/>
              </a:solidFill>
              <a:round/>
              <a:headEnd/>
              <a:tailEnd type="arrow" w="sm" len="sm"/>
            </a:ln>
          </p:spPr>
          <p:txBody>
            <a:bodyPr/>
            <a:lstStyle/>
            <a:p>
              <a:endParaRPr lang="en-US"/>
            </a:p>
          </p:txBody>
        </p:sp>
      </p:grpSp>
      <p:sp>
        <p:nvSpPr>
          <p:cNvPr id="132124" name="Rectangle 28"/>
          <p:cNvSpPr>
            <a:spLocks noChangeArrowheads="1"/>
          </p:cNvSpPr>
          <p:nvPr/>
        </p:nvSpPr>
        <p:spPr bwMode="auto">
          <a:xfrm>
            <a:off x="1752600" y="523875"/>
            <a:ext cx="5619750" cy="809625"/>
          </a:xfrm>
          <a:prstGeom prst="rect">
            <a:avLst/>
          </a:prstGeom>
          <a:solidFill>
            <a:srgbClr val="CCFFCC"/>
          </a:solidFill>
          <a:ln w="28575">
            <a:solidFill>
              <a:srgbClr val="006600"/>
            </a:solidFill>
            <a:miter lim="800000"/>
            <a:headEnd/>
            <a:tailEnd/>
          </a:ln>
          <a:effectLst>
            <a:outerShdw dist="99190" dir="3011666" algn="ctr" rotWithShape="0">
              <a:srgbClr val="006600"/>
            </a:outerShdw>
          </a:effectLst>
        </p:spPr>
        <p:txBody>
          <a:bodyPr wrap="none" anchor="ctr"/>
          <a:lstStyle/>
          <a:p>
            <a:pPr>
              <a:defRPr/>
            </a:pPr>
            <a:endParaRPr lang="en-US"/>
          </a:p>
        </p:txBody>
      </p:sp>
      <p:sp>
        <p:nvSpPr>
          <p:cNvPr id="91140" name="Rectangle 2"/>
          <p:cNvSpPr>
            <a:spLocks noGrp="1" noChangeArrowheads="1"/>
          </p:cNvSpPr>
          <p:nvPr>
            <p:ph type="title"/>
          </p:nvPr>
        </p:nvSpPr>
        <p:spPr>
          <a:xfrm>
            <a:off x="1876425" y="552450"/>
            <a:ext cx="5391150" cy="771525"/>
          </a:xfrm>
        </p:spPr>
        <p:txBody>
          <a:bodyPr/>
          <a:lstStyle/>
          <a:p>
            <a:pPr eaLnBrk="1" hangingPunct="1"/>
            <a:r>
              <a:rPr lang="en-US" sz="3600" b="1" smtClean="0">
                <a:solidFill>
                  <a:srgbClr val="006600"/>
                </a:solidFill>
                <a:latin typeface="Arial" charset="0"/>
                <a:cs typeface="Arial" charset="0"/>
              </a:rPr>
              <a:t>PROJECTION  METHOD</a:t>
            </a:r>
          </a:p>
        </p:txBody>
      </p:sp>
      <p:grpSp>
        <p:nvGrpSpPr>
          <p:cNvPr id="3" name="Group 51"/>
          <p:cNvGrpSpPr>
            <a:grpSpLocks/>
          </p:cNvGrpSpPr>
          <p:nvPr/>
        </p:nvGrpSpPr>
        <p:grpSpPr bwMode="auto">
          <a:xfrm>
            <a:off x="676275" y="2324100"/>
            <a:ext cx="2609850" cy="714375"/>
            <a:chOff x="426" y="1464"/>
            <a:chExt cx="1644" cy="450"/>
          </a:xfrm>
        </p:grpSpPr>
        <p:sp>
          <p:nvSpPr>
            <p:cNvPr id="9" name="Rectangle 24"/>
            <p:cNvSpPr>
              <a:spLocks noChangeArrowheads="1"/>
            </p:cNvSpPr>
            <p:nvPr/>
          </p:nvSpPr>
          <p:spPr bwMode="auto">
            <a:xfrm>
              <a:off x="426" y="1464"/>
              <a:ext cx="1644" cy="450"/>
            </a:xfrm>
            <a:prstGeom prst="rect">
              <a:avLst/>
            </a:prstGeom>
            <a:solidFill>
              <a:srgbClr val="FFFFCC"/>
            </a:solidFill>
            <a:ln w="28575">
              <a:solidFill>
                <a:srgbClr val="FF9900"/>
              </a:solidFill>
              <a:miter lim="800000"/>
              <a:headEnd/>
              <a:tailEnd/>
            </a:ln>
            <a:effectLst>
              <a:outerShdw dist="99190" dir="3011666" algn="ctr" rotWithShape="0">
                <a:srgbClr val="FF9900"/>
              </a:outerShdw>
            </a:effectLst>
          </p:spPr>
          <p:txBody>
            <a:bodyPr wrap="none" anchor="ctr"/>
            <a:lstStyle/>
            <a:p>
              <a:pPr>
                <a:defRPr/>
              </a:pPr>
              <a:endParaRPr lang="en-US"/>
            </a:p>
          </p:txBody>
        </p:sp>
        <p:sp>
          <p:nvSpPr>
            <p:cNvPr id="91179" name="Text Box 9"/>
            <p:cNvSpPr txBox="1">
              <a:spLocks noChangeArrowheads="1"/>
            </p:cNvSpPr>
            <p:nvPr/>
          </p:nvSpPr>
          <p:spPr bwMode="auto">
            <a:xfrm>
              <a:off x="512" y="1496"/>
              <a:ext cx="1452" cy="365"/>
            </a:xfrm>
            <a:prstGeom prst="rect">
              <a:avLst/>
            </a:prstGeom>
            <a:noFill/>
            <a:ln w="9525">
              <a:noFill/>
              <a:miter lim="800000"/>
              <a:headEnd/>
              <a:tailEnd/>
            </a:ln>
          </p:spPr>
          <p:txBody>
            <a:bodyPr wrap="none">
              <a:spAutoFit/>
            </a:bodyPr>
            <a:lstStyle/>
            <a:p>
              <a:r>
                <a:rPr lang="en-US" sz="3200">
                  <a:latin typeface="Arial Unicode MS" pitchFamily="34" charset="-128"/>
                  <a:ea typeface="Arial Unicode MS" pitchFamily="34" charset="-128"/>
                  <a:cs typeface="Arial Unicode MS" pitchFamily="34" charset="-128"/>
                </a:rPr>
                <a:t>Perspective</a:t>
              </a:r>
            </a:p>
          </p:txBody>
        </p:sp>
      </p:grpSp>
      <p:grpSp>
        <p:nvGrpSpPr>
          <p:cNvPr id="4" name="Group 53"/>
          <p:cNvGrpSpPr>
            <a:grpSpLocks/>
          </p:cNvGrpSpPr>
          <p:nvPr/>
        </p:nvGrpSpPr>
        <p:grpSpPr bwMode="auto">
          <a:xfrm>
            <a:off x="2781300" y="3886200"/>
            <a:ext cx="2076450" cy="666750"/>
            <a:chOff x="1752" y="2448"/>
            <a:chExt cx="1308" cy="420"/>
          </a:xfrm>
        </p:grpSpPr>
        <p:sp>
          <p:nvSpPr>
            <p:cNvPr id="132112" name="Rectangle 16"/>
            <p:cNvSpPr>
              <a:spLocks noChangeArrowheads="1"/>
            </p:cNvSpPr>
            <p:nvPr/>
          </p:nvSpPr>
          <p:spPr bwMode="auto">
            <a:xfrm>
              <a:off x="1752" y="2448"/>
              <a:ext cx="1308" cy="420"/>
            </a:xfrm>
            <a:prstGeom prst="rect">
              <a:avLst/>
            </a:prstGeom>
            <a:solidFill>
              <a:srgbClr val="FFFFCC"/>
            </a:solidFill>
            <a:ln w="28575">
              <a:solidFill>
                <a:srgbClr val="FF9900"/>
              </a:solidFill>
              <a:miter lim="800000"/>
              <a:headEnd/>
              <a:tailEnd/>
            </a:ln>
            <a:effectLst>
              <a:outerShdw dist="99190" dir="3011666" algn="ctr" rotWithShape="0">
                <a:srgbClr val="FF9900"/>
              </a:outerShdw>
            </a:effectLst>
          </p:spPr>
          <p:txBody>
            <a:bodyPr wrap="none" anchor="ctr"/>
            <a:lstStyle/>
            <a:p>
              <a:pPr>
                <a:defRPr/>
              </a:pPr>
              <a:endParaRPr lang="en-US"/>
            </a:p>
          </p:txBody>
        </p:sp>
        <p:sp>
          <p:nvSpPr>
            <p:cNvPr id="91177" name="Text Box 11"/>
            <p:cNvSpPr txBox="1">
              <a:spLocks noChangeArrowheads="1"/>
            </p:cNvSpPr>
            <p:nvPr/>
          </p:nvSpPr>
          <p:spPr bwMode="auto">
            <a:xfrm>
              <a:off x="1904" y="2463"/>
              <a:ext cx="997" cy="365"/>
            </a:xfrm>
            <a:prstGeom prst="rect">
              <a:avLst/>
            </a:prstGeom>
            <a:noFill/>
            <a:ln w="9525">
              <a:noFill/>
              <a:miter lim="800000"/>
              <a:headEnd/>
              <a:tailEnd/>
            </a:ln>
          </p:spPr>
          <p:txBody>
            <a:bodyPr wrap="none">
              <a:spAutoFit/>
            </a:bodyPr>
            <a:lstStyle/>
            <a:p>
              <a:r>
                <a:rPr lang="en-US" sz="3200">
                  <a:latin typeface="Arial Unicode MS" pitchFamily="34" charset="-128"/>
                  <a:ea typeface="Arial Unicode MS" pitchFamily="34" charset="-128"/>
                  <a:cs typeface="Arial Unicode MS" pitchFamily="34" charset="-128"/>
                </a:rPr>
                <a:t>Oblique</a:t>
              </a:r>
            </a:p>
          </p:txBody>
        </p:sp>
      </p:grpSp>
      <p:grpSp>
        <p:nvGrpSpPr>
          <p:cNvPr id="5" name="Group 54"/>
          <p:cNvGrpSpPr>
            <a:grpSpLocks/>
          </p:cNvGrpSpPr>
          <p:nvPr/>
        </p:nvGrpSpPr>
        <p:grpSpPr bwMode="auto">
          <a:xfrm>
            <a:off x="5657850" y="3886200"/>
            <a:ext cx="2962275" cy="676275"/>
            <a:chOff x="3564" y="2448"/>
            <a:chExt cx="1866" cy="426"/>
          </a:xfrm>
        </p:grpSpPr>
        <p:sp>
          <p:nvSpPr>
            <p:cNvPr id="132113" name="Rectangle 17"/>
            <p:cNvSpPr>
              <a:spLocks noChangeArrowheads="1"/>
            </p:cNvSpPr>
            <p:nvPr/>
          </p:nvSpPr>
          <p:spPr bwMode="auto">
            <a:xfrm>
              <a:off x="3564" y="2448"/>
              <a:ext cx="1866" cy="426"/>
            </a:xfrm>
            <a:prstGeom prst="rect">
              <a:avLst/>
            </a:prstGeom>
            <a:solidFill>
              <a:srgbClr val="CCFFFF"/>
            </a:solidFill>
            <a:ln w="28575">
              <a:solidFill>
                <a:srgbClr val="006699"/>
              </a:solidFill>
              <a:miter lim="800000"/>
              <a:headEnd/>
              <a:tailEnd/>
            </a:ln>
            <a:effectLst>
              <a:outerShdw dist="99190" dir="3011666" algn="ctr" rotWithShape="0">
                <a:srgbClr val="006699"/>
              </a:outerShdw>
            </a:effectLst>
          </p:spPr>
          <p:txBody>
            <a:bodyPr wrap="none" anchor="ctr"/>
            <a:lstStyle/>
            <a:p>
              <a:pPr>
                <a:defRPr/>
              </a:pPr>
              <a:endParaRPr lang="en-US"/>
            </a:p>
          </p:txBody>
        </p:sp>
        <p:sp>
          <p:nvSpPr>
            <p:cNvPr id="91175" name="Text Box 12"/>
            <p:cNvSpPr txBox="1">
              <a:spLocks noChangeArrowheads="1"/>
            </p:cNvSpPr>
            <p:nvPr/>
          </p:nvSpPr>
          <p:spPr bwMode="auto">
            <a:xfrm>
              <a:off x="3704" y="2469"/>
              <a:ext cx="1593" cy="365"/>
            </a:xfrm>
            <a:prstGeom prst="rect">
              <a:avLst/>
            </a:prstGeom>
            <a:noFill/>
            <a:ln w="9525">
              <a:noFill/>
              <a:miter lim="800000"/>
              <a:headEnd/>
              <a:tailEnd/>
            </a:ln>
          </p:spPr>
          <p:txBody>
            <a:bodyPr wrap="none">
              <a:spAutoFit/>
            </a:bodyPr>
            <a:lstStyle/>
            <a:p>
              <a:r>
                <a:rPr lang="en-US" sz="3200">
                  <a:solidFill>
                    <a:srgbClr val="006699"/>
                  </a:solidFill>
                  <a:latin typeface="Arial Unicode MS" pitchFamily="34" charset="-128"/>
                  <a:ea typeface="Arial Unicode MS" pitchFamily="34" charset="-128"/>
                  <a:cs typeface="Arial Unicode MS" pitchFamily="34" charset="-128"/>
                </a:rPr>
                <a:t>Orthographic</a:t>
              </a:r>
            </a:p>
          </p:txBody>
        </p:sp>
      </p:grpSp>
      <p:grpSp>
        <p:nvGrpSpPr>
          <p:cNvPr id="6" name="Group 55"/>
          <p:cNvGrpSpPr>
            <a:grpSpLocks/>
          </p:cNvGrpSpPr>
          <p:nvPr/>
        </p:nvGrpSpPr>
        <p:grpSpPr bwMode="auto">
          <a:xfrm>
            <a:off x="3000375" y="5624513"/>
            <a:ext cx="2628900" cy="604837"/>
            <a:chOff x="1890" y="3543"/>
            <a:chExt cx="1656" cy="381"/>
          </a:xfrm>
        </p:grpSpPr>
        <p:sp>
          <p:nvSpPr>
            <p:cNvPr id="12" name="Rectangle 25"/>
            <p:cNvSpPr>
              <a:spLocks noChangeArrowheads="1"/>
            </p:cNvSpPr>
            <p:nvPr/>
          </p:nvSpPr>
          <p:spPr bwMode="auto">
            <a:xfrm>
              <a:off x="1890" y="3546"/>
              <a:ext cx="1656" cy="378"/>
            </a:xfrm>
            <a:prstGeom prst="rect">
              <a:avLst/>
            </a:prstGeom>
            <a:solidFill>
              <a:srgbClr val="CCFFFF"/>
            </a:solidFill>
            <a:ln w="28575">
              <a:solidFill>
                <a:srgbClr val="006699"/>
              </a:solidFill>
              <a:miter lim="800000"/>
              <a:headEnd/>
              <a:tailEnd/>
            </a:ln>
            <a:effectLst>
              <a:outerShdw dist="99190" dir="3011666" algn="ctr" rotWithShape="0">
                <a:srgbClr val="006699"/>
              </a:outerShdw>
            </a:effectLst>
          </p:spPr>
          <p:txBody>
            <a:bodyPr wrap="none" anchor="ctr"/>
            <a:lstStyle/>
            <a:p>
              <a:pPr>
                <a:defRPr/>
              </a:pPr>
              <a:endParaRPr lang="en-US"/>
            </a:p>
          </p:txBody>
        </p:sp>
        <p:sp>
          <p:nvSpPr>
            <p:cNvPr id="91173" name="Text Box 18"/>
            <p:cNvSpPr txBox="1">
              <a:spLocks noChangeArrowheads="1"/>
            </p:cNvSpPr>
            <p:nvPr/>
          </p:nvSpPr>
          <p:spPr bwMode="auto">
            <a:xfrm>
              <a:off x="1946" y="3543"/>
              <a:ext cx="1537" cy="365"/>
            </a:xfrm>
            <a:prstGeom prst="rect">
              <a:avLst/>
            </a:prstGeom>
            <a:noFill/>
            <a:ln w="9525">
              <a:noFill/>
              <a:miter lim="800000"/>
              <a:headEnd/>
              <a:tailEnd/>
            </a:ln>
          </p:spPr>
          <p:txBody>
            <a:bodyPr wrap="none">
              <a:spAutoFit/>
            </a:bodyPr>
            <a:lstStyle/>
            <a:p>
              <a:r>
                <a:rPr lang="en-US" sz="3200">
                  <a:solidFill>
                    <a:srgbClr val="006699"/>
                  </a:solidFill>
                  <a:latin typeface="Arial Unicode MS" pitchFamily="34" charset="-128"/>
                  <a:ea typeface="Arial Unicode MS" pitchFamily="34" charset="-128"/>
                  <a:cs typeface="Arial Unicode MS" pitchFamily="34" charset="-128"/>
                </a:rPr>
                <a:t>Axonometric</a:t>
              </a:r>
            </a:p>
          </p:txBody>
        </p:sp>
      </p:grpSp>
      <p:grpSp>
        <p:nvGrpSpPr>
          <p:cNvPr id="7" name="Group 56"/>
          <p:cNvGrpSpPr>
            <a:grpSpLocks/>
          </p:cNvGrpSpPr>
          <p:nvPr/>
        </p:nvGrpSpPr>
        <p:grpSpPr bwMode="auto">
          <a:xfrm>
            <a:off x="6534150" y="5629275"/>
            <a:ext cx="2143125" cy="609600"/>
            <a:chOff x="4116" y="3546"/>
            <a:chExt cx="1350" cy="384"/>
          </a:xfrm>
        </p:grpSpPr>
        <p:sp>
          <p:nvSpPr>
            <p:cNvPr id="15" name="Rectangle 26"/>
            <p:cNvSpPr>
              <a:spLocks noChangeArrowheads="1"/>
            </p:cNvSpPr>
            <p:nvPr/>
          </p:nvSpPr>
          <p:spPr bwMode="auto">
            <a:xfrm>
              <a:off x="4116" y="3546"/>
              <a:ext cx="1350" cy="384"/>
            </a:xfrm>
            <a:prstGeom prst="rect">
              <a:avLst/>
            </a:prstGeom>
            <a:solidFill>
              <a:srgbClr val="CCFFFF"/>
            </a:solidFill>
            <a:ln w="28575">
              <a:solidFill>
                <a:srgbClr val="006699"/>
              </a:solidFill>
              <a:miter lim="800000"/>
              <a:headEnd/>
              <a:tailEnd/>
            </a:ln>
            <a:effectLst>
              <a:outerShdw dist="99190" dir="3011666" algn="ctr" rotWithShape="0">
                <a:srgbClr val="006699"/>
              </a:outerShdw>
            </a:effectLst>
          </p:spPr>
          <p:txBody>
            <a:bodyPr wrap="none" anchor="ctr"/>
            <a:lstStyle/>
            <a:p>
              <a:pPr>
                <a:defRPr/>
              </a:pPr>
              <a:endParaRPr lang="en-US"/>
            </a:p>
          </p:txBody>
        </p:sp>
        <p:sp>
          <p:nvSpPr>
            <p:cNvPr id="91171" name="Text Box 19"/>
            <p:cNvSpPr txBox="1">
              <a:spLocks noChangeArrowheads="1"/>
            </p:cNvSpPr>
            <p:nvPr/>
          </p:nvSpPr>
          <p:spPr bwMode="auto">
            <a:xfrm>
              <a:off x="4214" y="3561"/>
              <a:ext cx="1170" cy="365"/>
            </a:xfrm>
            <a:prstGeom prst="rect">
              <a:avLst/>
            </a:prstGeom>
            <a:noFill/>
            <a:ln w="9525">
              <a:noFill/>
              <a:miter lim="800000"/>
              <a:headEnd/>
              <a:tailEnd/>
            </a:ln>
          </p:spPr>
          <p:txBody>
            <a:bodyPr wrap="none">
              <a:spAutoFit/>
            </a:bodyPr>
            <a:lstStyle/>
            <a:p>
              <a:r>
                <a:rPr lang="en-US" sz="3200">
                  <a:solidFill>
                    <a:srgbClr val="006699"/>
                  </a:solidFill>
                  <a:latin typeface="Arial Unicode MS" pitchFamily="34" charset="-128"/>
                  <a:ea typeface="Arial Unicode MS" pitchFamily="34" charset="-128"/>
                  <a:cs typeface="Arial Unicode MS" pitchFamily="34" charset="-128"/>
                </a:rPr>
                <a:t>Multiview</a:t>
              </a:r>
            </a:p>
          </p:txBody>
        </p:sp>
      </p:grpSp>
      <p:grpSp>
        <p:nvGrpSpPr>
          <p:cNvPr id="8" name="Group 49"/>
          <p:cNvGrpSpPr>
            <a:grpSpLocks/>
          </p:cNvGrpSpPr>
          <p:nvPr/>
        </p:nvGrpSpPr>
        <p:grpSpPr bwMode="auto">
          <a:xfrm>
            <a:off x="3829050" y="3086100"/>
            <a:ext cx="3324225" cy="800100"/>
            <a:chOff x="2412" y="1944"/>
            <a:chExt cx="2094" cy="504"/>
          </a:xfrm>
        </p:grpSpPr>
        <p:sp>
          <p:nvSpPr>
            <p:cNvPr id="91165" name="Line 20"/>
            <p:cNvSpPr>
              <a:spLocks noChangeShapeType="1"/>
            </p:cNvSpPr>
            <p:nvPr/>
          </p:nvSpPr>
          <p:spPr bwMode="auto">
            <a:xfrm>
              <a:off x="3768" y="1944"/>
              <a:ext cx="0" cy="282"/>
            </a:xfrm>
            <a:prstGeom prst="line">
              <a:avLst/>
            </a:prstGeom>
            <a:noFill/>
            <a:ln w="38100">
              <a:solidFill>
                <a:schemeClr val="tx1"/>
              </a:solidFill>
              <a:round/>
              <a:headEnd/>
              <a:tailEnd/>
            </a:ln>
          </p:spPr>
          <p:txBody>
            <a:bodyPr/>
            <a:lstStyle/>
            <a:p>
              <a:endParaRPr lang="en-US"/>
            </a:p>
          </p:txBody>
        </p:sp>
        <p:grpSp>
          <p:nvGrpSpPr>
            <p:cNvPr id="91166" name="Group 40"/>
            <p:cNvGrpSpPr>
              <a:grpSpLocks/>
            </p:cNvGrpSpPr>
            <p:nvPr/>
          </p:nvGrpSpPr>
          <p:grpSpPr bwMode="auto">
            <a:xfrm>
              <a:off x="2412" y="2214"/>
              <a:ext cx="2094" cy="228"/>
              <a:chOff x="2412" y="2094"/>
              <a:chExt cx="2094" cy="228"/>
            </a:xfrm>
          </p:grpSpPr>
          <p:sp>
            <p:nvSpPr>
              <p:cNvPr id="91168" name="Line 21"/>
              <p:cNvSpPr>
                <a:spLocks noChangeShapeType="1"/>
              </p:cNvSpPr>
              <p:nvPr/>
            </p:nvSpPr>
            <p:spPr bwMode="auto">
              <a:xfrm>
                <a:off x="2418" y="2106"/>
                <a:ext cx="2088" cy="0"/>
              </a:xfrm>
              <a:prstGeom prst="line">
                <a:avLst/>
              </a:prstGeom>
              <a:noFill/>
              <a:ln w="38100">
                <a:solidFill>
                  <a:schemeClr val="tx1"/>
                </a:solidFill>
                <a:round/>
                <a:headEnd/>
                <a:tailEnd/>
              </a:ln>
            </p:spPr>
            <p:txBody>
              <a:bodyPr/>
              <a:lstStyle/>
              <a:p>
                <a:endParaRPr lang="en-US"/>
              </a:p>
            </p:txBody>
          </p:sp>
          <p:sp>
            <p:nvSpPr>
              <p:cNvPr id="91169" name="Line 22"/>
              <p:cNvSpPr>
                <a:spLocks noChangeShapeType="1"/>
              </p:cNvSpPr>
              <p:nvPr/>
            </p:nvSpPr>
            <p:spPr bwMode="auto">
              <a:xfrm>
                <a:off x="2412" y="2094"/>
                <a:ext cx="0" cy="228"/>
              </a:xfrm>
              <a:prstGeom prst="line">
                <a:avLst/>
              </a:prstGeom>
              <a:noFill/>
              <a:ln w="38100">
                <a:solidFill>
                  <a:schemeClr val="tx1"/>
                </a:solidFill>
                <a:round/>
                <a:headEnd/>
                <a:tailEnd type="arrow" w="med" len="lg"/>
              </a:ln>
            </p:spPr>
            <p:txBody>
              <a:bodyPr/>
              <a:lstStyle/>
              <a:p>
                <a:endParaRPr lang="en-US"/>
              </a:p>
            </p:txBody>
          </p:sp>
        </p:grpSp>
        <p:sp>
          <p:nvSpPr>
            <p:cNvPr id="91167" name="Line 23"/>
            <p:cNvSpPr>
              <a:spLocks noChangeShapeType="1"/>
            </p:cNvSpPr>
            <p:nvPr/>
          </p:nvSpPr>
          <p:spPr bwMode="auto">
            <a:xfrm>
              <a:off x="4500" y="2220"/>
              <a:ext cx="0" cy="228"/>
            </a:xfrm>
            <a:prstGeom prst="line">
              <a:avLst/>
            </a:prstGeom>
            <a:noFill/>
            <a:ln w="38100">
              <a:solidFill>
                <a:schemeClr val="tx1"/>
              </a:solidFill>
              <a:round/>
              <a:headEnd/>
              <a:tailEnd type="arrow" w="med" len="lg"/>
            </a:ln>
          </p:spPr>
          <p:txBody>
            <a:bodyPr/>
            <a:lstStyle/>
            <a:p>
              <a:endParaRPr lang="en-US"/>
            </a:p>
          </p:txBody>
        </p:sp>
      </p:grpSp>
      <p:grpSp>
        <p:nvGrpSpPr>
          <p:cNvPr id="11" name="Group 47"/>
          <p:cNvGrpSpPr>
            <a:grpSpLocks/>
          </p:cNvGrpSpPr>
          <p:nvPr/>
        </p:nvGrpSpPr>
        <p:grpSpPr bwMode="auto">
          <a:xfrm>
            <a:off x="4276725" y="4648200"/>
            <a:ext cx="3381375" cy="990600"/>
            <a:chOff x="2694" y="2802"/>
            <a:chExt cx="2130" cy="624"/>
          </a:xfrm>
        </p:grpSpPr>
        <p:sp>
          <p:nvSpPr>
            <p:cNvPr id="91161" name="Line 29"/>
            <p:cNvSpPr>
              <a:spLocks noChangeShapeType="1"/>
            </p:cNvSpPr>
            <p:nvPr/>
          </p:nvSpPr>
          <p:spPr bwMode="auto">
            <a:xfrm>
              <a:off x="4500" y="2802"/>
              <a:ext cx="0" cy="402"/>
            </a:xfrm>
            <a:prstGeom prst="line">
              <a:avLst/>
            </a:prstGeom>
            <a:noFill/>
            <a:ln w="76200">
              <a:solidFill>
                <a:srgbClr val="FF0000"/>
              </a:solidFill>
              <a:round/>
              <a:headEnd/>
              <a:tailEnd/>
            </a:ln>
          </p:spPr>
          <p:txBody>
            <a:bodyPr/>
            <a:lstStyle/>
            <a:p>
              <a:endParaRPr lang="en-US"/>
            </a:p>
          </p:txBody>
        </p:sp>
        <p:sp>
          <p:nvSpPr>
            <p:cNvPr id="91162" name="Line 30"/>
            <p:cNvSpPr>
              <a:spLocks noChangeShapeType="1"/>
            </p:cNvSpPr>
            <p:nvPr/>
          </p:nvSpPr>
          <p:spPr bwMode="auto">
            <a:xfrm>
              <a:off x="2694" y="3198"/>
              <a:ext cx="2130" cy="0"/>
            </a:xfrm>
            <a:prstGeom prst="line">
              <a:avLst/>
            </a:prstGeom>
            <a:noFill/>
            <a:ln w="76200">
              <a:solidFill>
                <a:srgbClr val="FF0000"/>
              </a:solidFill>
              <a:round/>
              <a:headEnd/>
              <a:tailEnd/>
            </a:ln>
          </p:spPr>
          <p:txBody>
            <a:bodyPr/>
            <a:lstStyle/>
            <a:p>
              <a:endParaRPr lang="en-US"/>
            </a:p>
          </p:txBody>
        </p:sp>
        <p:sp>
          <p:nvSpPr>
            <p:cNvPr id="91163" name="Line 31"/>
            <p:cNvSpPr>
              <a:spLocks noChangeShapeType="1"/>
            </p:cNvSpPr>
            <p:nvPr/>
          </p:nvSpPr>
          <p:spPr bwMode="auto">
            <a:xfrm>
              <a:off x="2718" y="3192"/>
              <a:ext cx="0" cy="228"/>
            </a:xfrm>
            <a:prstGeom prst="line">
              <a:avLst/>
            </a:prstGeom>
            <a:noFill/>
            <a:ln w="76200">
              <a:solidFill>
                <a:srgbClr val="FF0000"/>
              </a:solidFill>
              <a:round/>
              <a:headEnd/>
              <a:tailEnd type="arrow" w="sm" len="sm"/>
            </a:ln>
          </p:spPr>
          <p:txBody>
            <a:bodyPr/>
            <a:lstStyle/>
            <a:p>
              <a:endParaRPr lang="en-US"/>
            </a:p>
          </p:txBody>
        </p:sp>
        <p:sp>
          <p:nvSpPr>
            <p:cNvPr id="91164" name="Line 32"/>
            <p:cNvSpPr>
              <a:spLocks noChangeShapeType="1"/>
            </p:cNvSpPr>
            <p:nvPr/>
          </p:nvSpPr>
          <p:spPr bwMode="auto">
            <a:xfrm>
              <a:off x="4800" y="3198"/>
              <a:ext cx="0" cy="228"/>
            </a:xfrm>
            <a:prstGeom prst="line">
              <a:avLst/>
            </a:prstGeom>
            <a:noFill/>
            <a:ln w="76200">
              <a:solidFill>
                <a:srgbClr val="FF0000"/>
              </a:solidFill>
              <a:round/>
              <a:headEnd/>
              <a:tailEnd type="arrow" w="sm" len="sm"/>
            </a:ln>
          </p:spPr>
          <p:txBody>
            <a:bodyPr/>
            <a:lstStyle/>
            <a:p>
              <a:endParaRPr lang="en-US"/>
            </a:p>
          </p:txBody>
        </p:sp>
      </p:grpSp>
      <p:grpSp>
        <p:nvGrpSpPr>
          <p:cNvPr id="13" name="Group 48"/>
          <p:cNvGrpSpPr>
            <a:grpSpLocks/>
          </p:cNvGrpSpPr>
          <p:nvPr/>
        </p:nvGrpSpPr>
        <p:grpSpPr bwMode="auto">
          <a:xfrm>
            <a:off x="1971675" y="1400175"/>
            <a:ext cx="4029075" cy="923925"/>
            <a:chOff x="1242" y="882"/>
            <a:chExt cx="2538" cy="582"/>
          </a:xfrm>
        </p:grpSpPr>
        <p:sp>
          <p:nvSpPr>
            <p:cNvPr id="91156" name="Line 33"/>
            <p:cNvSpPr>
              <a:spLocks noChangeShapeType="1"/>
            </p:cNvSpPr>
            <p:nvPr/>
          </p:nvSpPr>
          <p:spPr bwMode="auto">
            <a:xfrm>
              <a:off x="2874" y="882"/>
              <a:ext cx="0" cy="354"/>
            </a:xfrm>
            <a:prstGeom prst="line">
              <a:avLst/>
            </a:prstGeom>
            <a:noFill/>
            <a:ln w="38100">
              <a:solidFill>
                <a:schemeClr val="tx1"/>
              </a:solidFill>
              <a:round/>
              <a:headEnd/>
              <a:tailEnd/>
            </a:ln>
          </p:spPr>
          <p:txBody>
            <a:bodyPr/>
            <a:lstStyle/>
            <a:p>
              <a:endParaRPr lang="en-US"/>
            </a:p>
          </p:txBody>
        </p:sp>
        <p:grpSp>
          <p:nvGrpSpPr>
            <p:cNvPr id="91157" name="Group 39"/>
            <p:cNvGrpSpPr>
              <a:grpSpLocks/>
            </p:cNvGrpSpPr>
            <p:nvPr/>
          </p:nvGrpSpPr>
          <p:grpSpPr bwMode="auto">
            <a:xfrm>
              <a:off x="1242" y="1230"/>
              <a:ext cx="2538" cy="234"/>
              <a:chOff x="1242" y="1110"/>
              <a:chExt cx="2538" cy="234"/>
            </a:xfrm>
          </p:grpSpPr>
          <p:sp>
            <p:nvSpPr>
              <p:cNvPr id="91159" name="Line 34"/>
              <p:cNvSpPr>
                <a:spLocks noChangeShapeType="1"/>
              </p:cNvSpPr>
              <p:nvPr/>
            </p:nvSpPr>
            <p:spPr bwMode="auto">
              <a:xfrm>
                <a:off x="1242" y="1110"/>
                <a:ext cx="2538" cy="0"/>
              </a:xfrm>
              <a:prstGeom prst="line">
                <a:avLst/>
              </a:prstGeom>
              <a:noFill/>
              <a:ln w="38100">
                <a:solidFill>
                  <a:schemeClr val="tx1"/>
                </a:solidFill>
                <a:round/>
                <a:headEnd/>
                <a:tailEnd/>
              </a:ln>
            </p:spPr>
            <p:txBody>
              <a:bodyPr/>
              <a:lstStyle/>
              <a:p>
                <a:endParaRPr lang="en-US"/>
              </a:p>
            </p:txBody>
          </p:sp>
          <p:sp>
            <p:nvSpPr>
              <p:cNvPr id="91160" name="Line 35"/>
              <p:cNvSpPr>
                <a:spLocks noChangeShapeType="1"/>
              </p:cNvSpPr>
              <p:nvPr/>
            </p:nvSpPr>
            <p:spPr bwMode="auto">
              <a:xfrm>
                <a:off x="1254" y="1116"/>
                <a:ext cx="0" cy="228"/>
              </a:xfrm>
              <a:prstGeom prst="line">
                <a:avLst/>
              </a:prstGeom>
              <a:noFill/>
              <a:ln w="38100">
                <a:solidFill>
                  <a:schemeClr val="tx1"/>
                </a:solidFill>
                <a:round/>
                <a:headEnd/>
                <a:tailEnd type="arrow" w="med" len="lg"/>
              </a:ln>
            </p:spPr>
            <p:txBody>
              <a:bodyPr/>
              <a:lstStyle/>
              <a:p>
                <a:endParaRPr lang="en-US"/>
              </a:p>
            </p:txBody>
          </p:sp>
        </p:grpSp>
        <p:sp>
          <p:nvSpPr>
            <p:cNvPr id="91158" name="Line 36"/>
            <p:cNvSpPr>
              <a:spLocks noChangeShapeType="1"/>
            </p:cNvSpPr>
            <p:nvPr/>
          </p:nvSpPr>
          <p:spPr bwMode="auto">
            <a:xfrm>
              <a:off x="3768" y="1236"/>
              <a:ext cx="0" cy="228"/>
            </a:xfrm>
            <a:prstGeom prst="line">
              <a:avLst/>
            </a:prstGeom>
            <a:noFill/>
            <a:ln w="38100">
              <a:solidFill>
                <a:schemeClr val="tx1"/>
              </a:solidFill>
              <a:round/>
              <a:headEnd/>
              <a:tailEnd type="arrow" w="med" len="lg"/>
            </a:ln>
          </p:spPr>
          <p:txBody>
            <a:bodyPr/>
            <a:lstStyle/>
            <a:p>
              <a:endParaRPr lang="en-US"/>
            </a:p>
          </p:txBody>
        </p:sp>
      </p:grpSp>
      <p:sp>
        <p:nvSpPr>
          <p:cNvPr id="132133" name="Freeform 37"/>
          <p:cNvSpPr>
            <a:spLocks/>
          </p:cNvSpPr>
          <p:nvPr/>
        </p:nvSpPr>
        <p:spPr bwMode="auto">
          <a:xfrm>
            <a:off x="4572000" y="1409700"/>
            <a:ext cx="1419225" cy="904875"/>
          </a:xfrm>
          <a:custGeom>
            <a:avLst/>
            <a:gdLst>
              <a:gd name="T0" fmla="*/ 0 w 894"/>
              <a:gd name="T1" fmla="*/ 0 h 570"/>
              <a:gd name="T2" fmla="*/ 0 w 894"/>
              <a:gd name="T3" fmla="*/ 2147483647 h 570"/>
              <a:gd name="T4" fmla="*/ 2147483647 w 894"/>
              <a:gd name="T5" fmla="*/ 2147483647 h 570"/>
              <a:gd name="T6" fmla="*/ 2147483647 w 894"/>
              <a:gd name="T7" fmla="*/ 2147483647 h 570"/>
              <a:gd name="T8" fmla="*/ 0 60000 65536"/>
              <a:gd name="T9" fmla="*/ 0 60000 65536"/>
              <a:gd name="T10" fmla="*/ 0 60000 65536"/>
              <a:gd name="T11" fmla="*/ 0 60000 65536"/>
              <a:gd name="T12" fmla="*/ 0 w 894"/>
              <a:gd name="T13" fmla="*/ 0 h 570"/>
              <a:gd name="T14" fmla="*/ 894 w 894"/>
              <a:gd name="T15" fmla="*/ 570 h 570"/>
            </a:gdLst>
            <a:ahLst/>
            <a:cxnLst>
              <a:cxn ang="T8">
                <a:pos x="T0" y="T1"/>
              </a:cxn>
              <a:cxn ang="T9">
                <a:pos x="T2" y="T3"/>
              </a:cxn>
              <a:cxn ang="T10">
                <a:pos x="T4" y="T5"/>
              </a:cxn>
              <a:cxn ang="T11">
                <a:pos x="T6" y="T7"/>
              </a:cxn>
            </a:cxnLst>
            <a:rect l="T12" t="T13" r="T14" b="T15"/>
            <a:pathLst>
              <a:path w="894" h="570">
                <a:moveTo>
                  <a:pt x="0" y="0"/>
                </a:moveTo>
                <a:lnTo>
                  <a:pt x="0" y="342"/>
                </a:lnTo>
                <a:lnTo>
                  <a:pt x="894" y="342"/>
                </a:lnTo>
                <a:lnTo>
                  <a:pt x="894" y="570"/>
                </a:lnTo>
              </a:path>
            </a:pathLst>
          </a:custGeom>
          <a:noFill/>
          <a:ln w="76200">
            <a:solidFill>
              <a:srgbClr val="FF0000"/>
            </a:solidFill>
            <a:round/>
            <a:headEnd/>
            <a:tailEnd type="arrow" w="sm" len="sm"/>
          </a:ln>
        </p:spPr>
        <p:txBody>
          <a:bodyPr/>
          <a:lstStyle/>
          <a:p>
            <a:endParaRPr lang="en-US"/>
          </a:p>
        </p:txBody>
      </p:sp>
      <p:sp>
        <p:nvSpPr>
          <p:cNvPr id="132134" name="Freeform 38"/>
          <p:cNvSpPr>
            <a:spLocks/>
          </p:cNvSpPr>
          <p:nvPr/>
        </p:nvSpPr>
        <p:spPr bwMode="auto">
          <a:xfrm>
            <a:off x="5981700" y="3119438"/>
            <a:ext cx="1162050" cy="771525"/>
          </a:xfrm>
          <a:custGeom>
            <a:avLst/>
            <a:gdLst>
              <a:gd name="T0" fmla="*/ 0 w 732"/>
              <a:gd name="T1" fmla="*/ 0 h 486"/>
              <a:gd name="T2" fmla="*/ 0 w 732"/>
              <a:gd name="T3" fmla="*/ 2147483647 h 486"/>
              <a:gd name="T4" fmla="*/ 2147483647 w 732"/>
              <a:gd name="T5" fmla="*/ 2147483647 h 486"/>
              <a:gd name="T6" fmla="*/ 2147483647 w 732"/>
              <a:gd name="T7" fmla="*/ 2147483647 h 486"/>
              <a:gd name="T8" fmla="*/ 0 60000 65536"/>
              <a:gd name="T9" fmla="*/ 0 60000 65536"/>
              <a:gd name="T10" fmla="*/ 0 60000 65536"/>
              <a:gd name="T11" fmla="*/ 0 60000 65536"/>
              <a:gd name="T12" fmla="*/ 0 w 732"/>
              <a:gd name="T13" fmla="*/ 0 h 486"/>
              <a:gd name="T14" fmla="*/ 732 w 732"/>
              <a:gd name="T15" fmla="*/ 486 h 486"/>
            </a:gdLst>
            <a:ahLst/>
            <a:cxnLst>
              <a:cxn ang="T8">
                <a:pos x="T0" y="T1"/>
              </a:cxn>
              <a:cxn ang="T9">
                <a:pos x="T2" y="T3"/>
              </a:cxn>
              <a:cxn ang="T10">
                <a:pos x="T4" y="T5"/>
              </a:cxn>
              <a:cxn ang="T11">
                <a:pos x="T6" y="T7"/>
              </a:cxn>
            </a:cxnLst>
            <a:rect l="T12" t="T13" r="T14" b="T15"/>
            <a:pathLst>
              <a:path w="732" h="486">
                <a:moveTo>
                  <a:pt x="0" y="0"/>
                </a:moveTo>
                <a:lnTo>
                  <a:pt x="0" y="258"/>
                </a:lnTo>
                <a:lnTo>
                  <a:pt x="732" y="258"/>
                </a:lnTo>
                <a:lnTo>
                  <a:pt x="732" y="486"/>
                </a:lnTo>
              </a:path>
            </a:pathLst>
          </a:custGeom>
          <a:noFill/>
          <a:ln w="76200">
            <a:solidFill>
              <a:srgbClr val="FF0000"/>
            </a:solidFill>
            <a:round/>
            <a:headEnd/>
            <a:tailEnd type="arrow" w="sm" len="sm"/>
          </a:ln>
        </p:spPr>
        <p:txBody>
          <a:bodyPr/>
          <a:lstStyle/>
          <a:p>
            <a:endParaRPr lang="en-US"/>
          </a:p>
        </p:txBody>
      </p:sp>
      <p:grpSp>
        <p:nvGrpSpPr>
          <p:cNvPr id="16" name="Group 52"/>
          <p:cNvGrpSpPr>
            <a:grpSpLocks/>
          </p:cNvGrpSpPr>
          <p:nvPr/>
        </p:nvGrpSpPr>
        <p:grpSpPr bwMode="auto">
          <a:xfrm>
            <a:off x="4933950" y="2324100"/>
            <a:ext cx="2076450" cy="714375"/>
            <a:chOff x="3108" y="1464"/>
            <a:chExt cx="1308" cy="450"/>
          </a:xfrm>
        </p:grpSpPr>
        <p:sp>
          <p:nvSpPr>
            <p:cNvPr id="132110" name="Rectangle 14"/>
            <p:cNvSpPr>
              <a:spLocks noChangeArrowheads="1"/>
            </p:cNvSpPr>
            <p:nvPr/>
          </p:nvSpPr>
          <p:spPr bwMode="auto">
            <a:xfrm>
              <a:off x="3108" y="1464"/>
              <a:ext cx="1308" cy="450"/>
            </a:xfrm>
            <a:prstGeom prst="rect">
              <a:avLst/>
            </a:prstGeom>
            <a:solidFill>
              <a:srgbClr val="CCFFFF"/>
            </a:solidFill>
            <a:ln w="28575">
              <a:solidFill>
                <a:srgbClr val="006699"/>
              </a:solidFill>
              <a:miter lim="800000"/>
              <a:headEnd/>
              <a:tailEnd/>
            </a:ln>
            <a:effectLst>
              <a:outerShdw dist="99190" dir="3011666" algn="ctr" rotWithShape="0">
                <a:srgbClr val="006699"/>
              </a:outerShdw>
            </a:effectLst>
          </p:spPr>
          <p:txBody>
            <a:bodyPr wrap="none" anchor="ctr"/>
            <a:lstStyle/>
            <a:p>
              <a:pPr>
                <a:defRPr/>
              </a:pPr>
              <a:endParaRPr lang="en-US"/>
            </a:p>
          </p:txBody>
        </p:sp>
        <p:sp>
          <p:nvSpPr>
            <p:cNvPr id="91155" name="Text Box 10"/>
            <p:cNvSpPr txBox="1">
              <a:spLocks noChangeArrowheads="1"/>
            </p:cNvSpPr>
            <p:nvPr/>
          </p:nvSpPr>
          <p:spPr bwMode="auto">
            <a:xfrm>
              <a:off x="3284" y="1502"/>
              <a:ext cx="969" cy="365"/>
            </a:xfrm>
            <a:prstGeom prst="rect">
              <a:avLst/>
            </a:prstGeom>
            <a:noFill/>
            <a:ln w="9525">
              <a:noFill/>
              <a:miter lim="800000"/>
              <a:headEnd/>
              <a:tailEnd/>
            </a:ln>
          </p:spPr>
          <p:txBody>
            <a:bodyPr wrap="none">
              <a:spAutoFit/>
            </a:bodyPr>
            <a:lstStyle/>
            <a:p>
              <a:r>
                <a:rPr lang="en-US" sz="3200">
                  <a:solidFill>
                    <a:srgbClr val="006699"/>
                  </a:solidFill>
                  <a:latin typeface="Arial Unicode MS" pitchFamily="34" charset="-128"/>
                  <a:ea typeface="Arial Unicode MS" pitchFamily="34" charset="-128"/>
                  <a:cs typeface="Arial Unicode MS" pitchFamily="34" charset="-128"/>
                </a:rPr>
                <a:t>Parallel</a:t>
              </a:r>
            </a:p>
          </p:txBody>
        </p:sp>
      </p:grpSp>
      <p:sp>
        <p:nvSpPr>
          <p:cNvPr id="132153" name="Rectangle 57"/>
          <p:cNvSpPr>
            <a:spLocks noChangeArrowheads="1"/>
          </p:cNvSpPr>
          <p:nvPr/>
        </p:nvSpPr>
        <p:spPr bwMode="auto">
          <a:xfrm>
            <a:off x="276225" y="2295525"/>
            <a:ext cx="3228975" cy="1152525"/>
          </a:xfrm>
          <a:prstGeom prst="rect">
            <a:avLst/>
          </a:prstGeom>
          <a:solidFill>
            <a:schemeClr val="bg1">
              <a:alpha val="70195"/>
            </a:schemeClr>
          </a:solidFill>
          <a:ln w="9525">
            <a:noFill/>
            <a:miter lim="800000"/>
            <a:headEnd/>
            <a:tailEnd/>
          </a:ln>
        </p:spPr>
        <p:txBody>
          <a:bodyPr wrap="none" anchor="ctr"/>
          <a:lstStyle/>
          <a:p>
            <a:endParaRPr lang="en-US"/>
          </a:p>
        </p:txBody>
      </p:sp>
      <p:sp>
        <p:nvSpPr>
          <p:cNvPr id="132154" name="Rectangle 58"/>
          <p:cNvSpPr>
            <a:spLocks noChangeArrowheads="1"/>
          </p:cNvSpPr>
          <p:nvPr/>
        </p:nvSpPr>
        <p:spPr bwMode="auto">
          <a:xfrm>
            <a:off x="2457450" y="3876675"/>
            <a:ext cx="2543175" cy="1152525"/>
          </a:xfrm>
          <a:prstGeom prst="rect">
            <a:avLst/>
          </a:prstGeom>
          <a:solidFill>
            <a:schemeClr val="bg1">
              <a:alpha val="70195"/>
            </a:schemeClr>
          </a:solidFill>
          <a:ln w="9525">
            <a:noFill/>
            <a:miter lim="800000"/>
            <a:headEnd/>
            <a:tailEnd/>
          </a:ln>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2" presetClass="entr" presetSubtype="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32133"/>
                                        </p:tgtEl>
                                        <p:attrNameLst>
                                          <p:attrName>style.visibility</p:attrName>
                                        </p:attrNameLst>
                                      </p:cBhvr>
                                      <p:to>
                                        <p:strVal val="visible"/>
                                      </p:to>
                                    </p:set>
                                    <p:animEffect transition="in" filter="wipe(up)">
                                      <p:cBhvr>
                                        <p:cTn id="43" dur="1000"/>
                                        <p:tgtEl>
                                          <p:spTgt spid="1321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2153"/>
                                        </p:tgtEl>
                                        <p:attrNameLst>
                                          <p:attrName>style.visibility</p:attrName>
                                        </p:attrNameLst>
                                      </p:cBhvr>
                                      <p:to>
                                        <p:strVal val="visible"/>
                                      </p:to>
                                    </p:set>
                                    <p:animEffect transition="in" filter="fade">
                                      <p:cBhvr>
                                        <p:cTn id="46" dur="500"/>
                                        <p:tgtEl>
                                          <p:spTgt spid="1321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2154"/>
                                        </p:tgtEl>
                                        <p:attrNameLst>
                                          <p:attrName>style.visibility</p:attrName>
                                        </p:attrNameLst>
                                      </p:cBhvr>
                                      <p:to>
                                        <p:strVal val="visible"/>
                                      </p:to>
                                    </p:set>
                                    <p:animEffect transition="in" filter="fade">
                                      <p:cBhvr>
                                        <p:cTn id="49" dur="500"/>
                                        <p:tgtEl>
                                          <p:spTgt spid="132154"/>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32134"/>
                                        </p:tgtEl>
                                        <p:attrNameLst>
                                          <p:attrName>style.visibility</p:attrName>
                                        </p:attrNameLst>
                                      </p:cBhvr>
                                      <p:to>
                                        <p:strVal val="visible"/>
                                      </p:to>
                                    </p:set>
                                    <p:animEffect transition="in" filter="wipe(up)">
                                      <p:cBhvr>
                                        <p:cTn id="53" dur="1000"/>
                                        <p:tgtEl>
                                          <p:spTgt spid="132134"/>
                                        </p:tgtEl>
                                      </p:cBhvr>
                                    </p:animEffect>
                                  </p:childTnLst>
                                </p:cTn>
                              </p:par>
                            </p:childTnLst>
                          </p:cTn>
                        </p:par>
                        <p:par>
                          <p:cTn id="54" fill="hold">
                            <p:stCondLst>
                              <p:cond delay="2000"/>
                            </p:stCondLst>
                            <p:childTnLst>
                              <p:par>
                                <p:cTn id="55" presetID="22" presetClass="entr" presetSubtype="1"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3" grpId="0" animBg="1"/>
      <p:bldP spid="132134" grpId="0" animBg="1"/>
      <p:bldP spid="132153" grpId="0" animBg="1"/>
      <p:bldP spid="13215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631950" y="330200"/>
            <a:ext cx="5881688" cy="701675"/>
          </a:xfrm>
          <a:prstGeom prst="rect">
            <a:avLst/>
          </a:prstGeom>
          <a:noFill/>
          <a:ln w="9525">
            <a:noFill/>
            <a:miter lim="800000"/>
            <a:headEnd/>
            <a:tailEnd/>
          </a:ln>
        </p:spPr>
        <p:txBody>
          <a:bodyPr wrap="none">
            <a:spAutoFit/>
          </a:bodyPr>
          <a:lstStyle/>
          <a:p>
            <a:pPr algn="ctr"/>
            <a:r>
              <a:rPr lang="en-US" sz="4000" b="1">
                <a:solidFill>
                  <a:srgbClr val="006699"/>
                </a:solidFill>
                <a:latin typeface="Arial" charset="0"/>
                <a:cs typeface="Arial" charset="0"/>
              </a:rPr>
              <a:t>PROJECTION  THEORY</a:t>
            </a:r>
          </a:p>
        </p:txBody>
      </p:sp>
      <p:grpSp>
        <p:nvGrpSpPr>
          <p:cNvPr id="2" name="Group 9"/>
          <p:cNvGrpSpPr>
            <a:grpSpLocks/>
          </p:cNvGrpSpPr>
          <p:nvPr/>
        </p:nvGrpSpPr>
        <p:grpSpPr bwMode="auto">
          <a:xfrm>
            <a:off x="658813" y="3351213"/>
            <a:ext cx="7724775" cy="1625600"/>
            <a:chOff x="415" y="2111"/>
            <a:chExt cx="4866" cy="1024"/>
          </a:xfrm>
        </p:grpSpPr>
        <p:sp>
          <p:nvSpPr>
            <p:cNvPr id="92168" name="Text Box 4"/>
            <p:cNvSpPr txBox="1">
              <a:spLocks noChangeArrowheads="1"/>
            </p:cNvSpPr>
            <p:nvPr/>
          </p:nvSpPr>
          <p:spPr bwMode="auto">
            <a:xfrm>
              <a:off x="742" y="2111"/>
              <a:ext cx="4539" cy="1024"/>
            </a:xfrm>
            <a:prstGeom prst="rect">
              <a:avLst/>
            </a:prstGeom>
            <a:noFill/>
            <a:ln w="9525">
              <a:noFill/>
              <a:miter lim="800000"/>
              <a:headEnd/>
              <a:tailEnd/>
            </a:ln>
          </p:spPr>
          <p:txBody>
            <a:bodyPr wrap="none">
              <a:spAutoFit/>
            </a:bodyPr>
            <a:lstStyle/>
            <a:p>
              <a:pPr>
                <a:lnSpc>
                  <a:spcPct val="140000"/>
                </a:lnSpc>
              </a:pPr>
              <a:r>
                <a:rPr lang="en-US" sz="2400">
                  <a:latin typeface="Arial" charset="0"/>
                  <a:cs typeface="Arial" charset="0"/>
                </a:rPr>
                <a:t>The projection theory is based on two variables:</a:t>
              </a:r>
            </a:p>
            <a:p>
              <a:pPr>
                <a:lnSpc>
                  <a:spcPct val="140000"/>
                </a:lnSpc>
              </a:pPr>
              <a:r>
                <a:rPr lang="en-US" sz="2400">
                  <a:latin typeface="Arial" charset="0"/>
                  <a:cs typeface="Arial" charset="0"/>
                </a:rPr>
                <a:t>1) </a:t>
              </a:r>
              <a:r>
                <a:rPr lang="en-US" sz="2400">
                  <a:solidFill>
                    <a:srgbClr val="FF0000"/>
                  </a:solidFill>
                  <a:latin typeface="Arial" charset="0"/>
                  <a:cs typeface="Arial" charset="0"/>
                </a:rPr>
                <a:t>Line of sight</a:t>
              </a:r>
            </a:p>
            <a:p>
              <a:pPr>
                <a:lnSpc>
                  <a:spcPct val="140000"/>
                </a:lnSpc>
              </a:pPr>
              <a:r>
                <a:rPr lang="en-US" sz="2400">
                  <a:latin typeface="Arial" charset="0"/>
                  <a:cs typeface="Arial" charset="0"/>
                </a:rPr>
                <a:t>2) </a:t>
              </a:r>
              <a:r>
                <a:rPr lang="en-US" sz="2400">
                  <a:solidFill>
                    <a:srgbClr val="FF0000"/>
                  </a:solidFill>
                  <a:latin typeface="Arial" charset="0"/>
                  <a:cs typeface="Arial" charset="0"/>
                </a:rPr>
                <a:t>Plane of projection</a:t>
              </a:r>
              <a:r>
                <a:rPr lang="en-US" sz="2400">
                  <a:latin typeface="Arial" charset="0"/>
                  <a:cs typeface="Arial" charset="0"/>
                </a:rPr>
                <a:t> (</a:t>
              </a:r>
              <a:r>
                <a:rPr lang="en-US" sz="2400">
                  <a:latin typeface="Arial" charset="0"/>
                </a:rPr>
                <a:t>image plane or picture plane)</a:t>
              </a:r>
              <a:endParaRPr lang="en-US" sz="2400">
                <a:latin typeface="Arial" charset="0"/>
                <a:cs typeface="Arial" charset="0"/>
              </a:endParaRPr>
            </a:p>
          </p:txBody>
        </p:sp>
        <p:sp>
          <p:nvSpPr>
            <p:cNvPr id="128005" name="Rectangle 5"/>
            <p:cNvSpPr>
              <a:spLocks noChangeArrowheads="1"/>
            </p:cNvSpPr>
            <p:nvPr/>
          </p:nvSpPr>
          <p:spPr bwMode="auto">
            <a:xfrm>
              <a:off x="415" y="2245"/>
              <a:ext cx="167" cy="167"/>
            </a:xfrm>
            <a:prstGeom prst="rect">
              <a:avLst/>
            </a:prstGeom>
            <a:solidFill>
              <a:schemeClr val="accent2"/>
            </a:solidFill>
            <a:ln w="9525">
              <a:noFill/>
              <a:miter lim="800000"/>
              <a:headEnd/>
              <a:tailEnd/>
            </a:ln>
            <a:effectLst>
              <a:outerShdw dist="107763" dir="2700000" algn="ctr" rotWithShape="0">
                <a:srgbClr val="CCECFF"/>
              </a:outerShdw>
            </a:effectLst>
          </p:spPr>
          <p:txBody>
            <a:bodyPr wrap="none" anchor="ctr"/>
            <a:lstStyle/>
            <a:p>
              <a:pPr>
                <a:defRPr/>
              </a:pPr>
              <a:endParaRPr lang="en-US"/>
            </a:p>
          </p:txBody>
        </p:sp>
      </p:grpSp>
      <p:grpSp>
        <p:nvGrpSpPr>
          <p:cNvPr id="3" name="Group 8"/>
          <p:cNvGrpSpPr>
            <a:grpSpLocks/>
          </p:cNvGrpSpPr>
          <p:nvPr/>
        </p:nvGrpSpPr>
        <p:grpSpPr bwMode="auto">
          <a:xfrm>
            <a:off x="658813" y="1592263"/>
            <a:ext cx="7875587" cy="1114425"/>
            <a:chOff x="415" y="1003"/>
            <a:chExt cx="4961" cy="702"/>
          </a:xfrm>
        </p:grpSpPr>
        <p:sp>
          <p:nvSpPr>
            <p:cNvPr id="92166" name="Text Box 3"/>
            <p:cNvSpPr txBox="1">
              <a:spLocks noChangeArrowheads="1"/>
            </p:cNvSpPr>
            <p:nvPr/>
          </p:nvSpPr>
          <p:spPr bwMode="auto">
            <a:xfrm>
              <a:off x="742" y="1003"/>
              <a:ext cx="4634" cy="702"/>
            </a:xfrm>
            <a:prstGeom prst="rect">
              <a:avLst/>
            </a:prstGeom>
            <a:noFill/>
            <a:ln w="9525">
              <a:noFill/>
              <a:miter lim="800000"/>
              <a:headEnd/>
              <a:tailEnd/>
            </a:ln>
          </p:spPr>
          <p:txBody>
            <a:bodyPr wrap="none">
              <a:spAutoFit/>
            </a:bodyPr>
            <a:lstStyle/>
            <a:p>
              <a:pPr>
                <a:lnSpc>
                  <a:spcPct val="140000"/>
                </a:lnSpc>
              </a:pPr>
              <a:r>
                <a:rPr lang="en-US" sz="2400">
                  <a:latin typeface="Arial" charset="0"/>
                  <a:cs typeface="Arial" charset="0"/>
                </a:rPr>
                <a:t>The projection theory is used to graphically represent</a:t>
              </a:r>
            </a:p>
            <a:p>
              <a:pPr>
                <a:lnSpc>
                  <a:spcPct val="140000"/>
                </a:lnSpc>
              </a:pPr>
              <a:r>
                <a:rPr lang="en-US" sz="2400">
                  <a:latin typeface="Arial" charset="0"/>
                  <a:cs typeface="Arial" charset="0"/>
                </a:rPr>
                <a:t>3-D objects on 2-D media (paper, computer screen). </a:t>
              </a:r>
            </a:p>
          </p:txBody>
        </p:sp>
        <p:sp>
          <p:nvSpPr>
            <p:cNvPr id="128006" name="Rectangle 6"/>
            <p:cNvSpPr>
              <a:spLocks noChangeArrowheads="1"/>
            </p:cNvSpPr>
            <p:nvPr/>
          </p:nvSpPr>
          <p:spPr bwMode="auto">
            <a:xfrm>
              <a:off x="415" y="1137"/>
              <a:ext cx="167" cy="167"/>
            </a:xfrm>
            <a:prstGeom prst="rect">
              <a:avLst/>
            </a:prstGeom>
            <a:solidFill>
              <a:schemeClr val="accent2"/>
            </a:solidFill>
            <a:ln w="9525">
              <a:noFill/>
              <a:miter lim="800000"/>
              <a:headEnd/>
              <a:tailEnd/>
            </a:ln>
            <a:effectLst>
              <a:outerShdw dist="107763" dir="2700000" algn="ctr" rotWithShape="0">
                <a:srgbClr val="CCECFF"/>
              </a:outerShdw>
            </a:effectLst>
          </p:spPr>
          <p:txBody>
            <a:bodyPr wrap="none" anchor="ctr"/>
            <a:lstStyle/>
            <a:p>
              <a:pPr>
                <a:defRPr/>
              </a:pPr>
              <a:endParaRPr lang="en-US"/>
            </a:p>
          </p:txBody>
        </p:sp>
      </p:grpSp>
      <p:sp>
        <p:nvSpPr>
          <p:cNvPr id="92165" name="Rectangle 10"/>
          <p:cNvSpPr>
            <a:spLocks noChangeArrowheads="1"/>
          </p:cNvSpPr>
          <p:nvPr/>
        </p:nvSpPr>
        <p:spPr bwMode="auto">
          <a:xfrm>
            <a:off x="238125" y="1133475"/>
            <a:ext cx="8639175" cy="50800"/>
          </a:xfrm>
          <a:prstGeom prst="rect">
            <a:avLst/>
          </a:prstGeom>
          <a:gradFill rotWithShape="1">
            <a:gsLst>
              <a:gs pos="0">
                <a:srgbClr val="FFFFFF"/>
              </a:gs>
              <a:gs pos="50000">
                <a:srgbClr val="006699"/>
              </a:gs>
              <a:gs pos="100000">
                <a:srgbClr val="FFFFFF"/>
              </a:gs>
            </a:gsLst>
            <a:lin ang="0" scaled="1"/>
          </a:gradFill>
          <a:ln w="9525">
            <a:noFill/>
            <a:miter lim="800000"/>
            <a:headEnd/>
            <a:tailEnd/>
          </a:ln>
        </p:spPr>
        <p:txBody>
          <a:bodyPr wrap="none" anchor="ctr"/>
          <a:lstStyle/>
          <a:p>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279400" y="2641600"/>
            <a:ext cx="8610600" cy="3975100"/>
          </a:xfrm>
          <a:prstGeom prst="rect">
            <a:avLst/>
          </a:prstGeom>
          <a:solidFill>
            <a:srgbClr val="FFFF99"/>
          </a:solidFill>
          <a:ln w="9525">
            <a:noFill/>
            <a:miter lim="800000"/>
            <a:headEnd/>
            <a:tailEnd/>
          </a:ln>
        </p:spPr>
        <p:txBody>
          <a:bodyPr wrap="none" anchor="ctr"/>
          <a:lstStyle/>
          <a:p>
            <a:endParaRPr lang="en-US"/>
          </a:p>
        </p:txBody>
      </p:sp>
      <p:sp>
        <p:nvSpPr>
          <p:cNvPr id="130051" name="Rectangle 3"/>
          <p:cNvSpPr>
            <a:spLocks noChangeArrowheads="1"/>
          </p:cNvSpPr>
          <p:nvPr/>
        </p:nvSpPr>
        <p:spPr bwMode="auto">
          <a:xfrm>
            <a:off x="434975" y="215900"/>
            <a:ext cx="8223250" cy="1322388"/>
          </a:xfrm>
          <a:prstGeom prst="rect">
            <a:avLst/>
          </a:prstGeom>
          <a:solidFill>
            <a:srgbClr val="CCECFF"/>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622300" y="138113"/>
            <a:ext cx="7967663" cy="1285875"/>
          </a:xfrm>
          <a:prstGeom prst="rect">
            <a:avLst/>
          </a:prstGeom>
          <a:noFill/>
          <a:ln w="9525">
            <a:noFill/>
            <a:miter lim="800000"/>
            <a:headEnd/>
            <a:tailEnd/>
          </a:ln>
          <a:effectLst/>
        </p:spPr>
        <p:txBody>
          <a:bodyPr wrap="none">
            <a:spAutoFit/>
          </a:bodyPr>
          <a:lstStyle/>
          <a:p>
            <a:pPr>
              <a:lnSpc>
                <a:spcPct val="140000"/>
              </a:lnSpc>
              <a:defRPr/>
            </a:pPr>
            <a:r>
              <a:rPr lang="en-US" sz="3200" b="1">
                <a:solidFill>
                  <a:srgbClr val="CC3300"/>
                </a:solidFill>
                <a:effectLst>
                  <a:outerShdw blurRad="38100" dist="38100" dir="2700000" algn="tl">
                    <a:srgbClr val="C0C0C0"/>
                  </a:outerShdw>
                </a:effectLst>
                <a:latin typeface="Arial" charset="0"/>
              </a:rPr>
              <a:t>Line of sight</a:t>
            </a:r>
            <a:r>
              <a:rPr lang="en-US" sz="2400" b="1" i="1">
                <a:solidFill>
                  <a:srgbClr val="CC3300"/>
                </a:solidFill>
                <a:effectLst>
                  <a:outerShdw blurRad="38100" dist="38100" dir="2700000" algn="tl">
                    <a:srgbClr val="C0C0C0"/>
                  </a:outerShdw>
                </a:effectLst>
                <a:latin typeface="Arial" charset="0"/>
              </a:rPr>
              <a:t>  </a:t>
            </a:r>
            <a:r>
              <a:rPr lang="en-US" sz="2400">
                <a:latin typeface="Arial" charset="0"/>
              </a:rPr>
              <a:t>is an imaginary ray of light between an</a:t>
            </a:r>
          </a:p>
          <a:p>
            <a:pPr>
              <a:lnSpc>
                <a:spcPct val="140000"/>
              </a:lnSpc>
              <a:defRPr/>
            </a:pPr>
            <a:r>
              <a:rPr lang="en-US" sz="2400">
                <a:latin typeface="Arial" charset="0"/>
              </a:rPr>
              <a:t>observer’s eye and an object.</a:t>
            </a:r>
          </a:p>
        </p:txBody>
      </p:sp>
      <p:grpSp>
        <p:nvGrpSpPr>
          <p:cNvPr id="2" name="Group 54"/>
          <p:cNvGrpSpPr>
            <a:grpSpLocks/>
          </p:cNvGrpSpPr>
          <p:nvPr/>
        </p:nvGrpSpPr>
        <p:grpSpPr bwMode="auto">
          <a:xfrm>
            <a:off x="2400300" y="4108450"/>
            <a:ext cx="1819275" cy="2009775"/>
            <a:chOff x="1512" y="2588"/>
            <a:chExt cx="1146" cy="1266"/>
          </a:xfrm>
        </p:grpSpPr>
        <p:sp>
          <p:nvSpPr>
            <p:cNvPr id="93227" name="Line 5"/>
            <p:cNvSpPr>
              <a:spLocks noChangeShapeType="1"/>
            </p:cNvSpPr>
            <p:nvPr/>
          </p:nvSpPr>
          <p:spPr bwMode="auto">
            <a:xfrm>
              <a:off x="1512" y="2656"/>
              <a:ext cx="0" cy="680"/>
            </a:xfrm>
            <a:prstGeom prst="line">
              <a:avLst/>
            </a:prstGeom>
            <a:noFill/>
            <a:ln w="28575">
              <a:solidFill>
                <a:schemeClr val="tx1"/>
              </a:solidFill>
              <a:round/>
              <a:headEnd/>
              <a:tailEnd/>
            </a:ln>
          </p:spPr>
          <p:txBody>
            <a:bodyPr/>
            <a:lstStyle/>
            <a:p>
              <a:endParaRPr lang="en-US"/>
            </a:p>
          </p:txBody>
        </p:sp>
        <p:sp>
          <p:nvSpPr>
            <p:cNvPr id="93228" name="Line 6"/>
            <p:cNvSpPr>
              <a:spLocks noChangeShapeType="1"/>
            </p:cNvSpPr>
            <p:nvPr/>
          </p:nvSpPr>
          <p:spPr bwMode="auto">
            <a:xfrm>
              <a:off x="1512" y="2654"/>
              <a:ext cx="666" cy="385"/>
            </a:xfrm>
            <a:prstGeom prst="line">
              <a:avLst/>
            </a:prstGeom>
            <a:noFill/>
            <a:ln w="28575">
              <a:solidFill>
                <a:schemeClr val="tx1"/>
              </a:solidFill>
              <a:round/>
              <a:headEnd/>
              <a:tailEnd/>
            </a:ln>
          </p:spPr>
          <p:txBody>
            <a:bodyPr/>
            <a:lstStyle/>
            <a:p>
              <a:endParaRPr lang="en-US"/>
            </a:p>
          </p:txBody>
        </p:sp>
        <p:sp>
          <p:nvSpPr>
            <p:cNvPr id="93229" name="Line 7"/>
            <p:cNvSpPr>
              <a:spLocks noChangeShapeType="1"/>
            </p:cNvSpPr>
            <p:nvPr/>
          </p:nvSpPr>
          <p:spPr bwMode="auto">
            <a:xfrm>
              <a:off x="1512" y="3332"/>
              <a:ext cx="900" cy="520"/>
            </a:xfrm>
            <a:prstGeom prst="line">
              <a:avLst/>
            </a:prstGeom>
            <a:noFill/>
            <a:ln w="28575">
              <a:solidFill>
                <a:schemeClr val="tx1"/>
              </a:solidFill>
              <a:round/>
              <a:headEnd/>
              <a:tailEnd/>
            </a:ln>
          </p:spPr>
          <p:txBody>
            <a:bodyPr/>
            <a:lstStyle/>
            <a:p>
              <a:endParaRPr lang="en-US"/>
            </a:p>
          </p:txBody>
        </p:sp>
        <p:sp>
          <p:nvSpPr>
            <p:cNvPr id="93230" name="Line 8"/>
            <p:cNvSpPr>
              <a:spLocks noChangeShapeType="1"/>
            </p:cNvSpPr>
            <p:nvPr/>
          </p:nvSpPr>
          <p:spPr bwMode="auto">
            <a:xfrm flipV="1">
              <a:off x="2412" y="3488"/>
              <a:ext cx="0" cy="366"/>
            </a:xfrm>
            <a:prstGeom prst="line">
              <a:avLst/>
            </a:prstGeom>
            <a:noFill/>
            <a:ln w="28575">
              <a:solidFill>
                <a:schemeClr val="tx1"/>
              </a:solidFill>
              <a:round/>
              <a:headEnd/>
              <a:tailEnd/>
            </a:ln>
          </p:spPr>
          <p:txBody>
            <a:bodyPr/>
            <a:lstStyle/>
            <a:p>
              <a:endParaRPr lang="en-US"/>
            </a:p>
          </p:txBody>
        </p:sp>
        <p:sp>
          <p:nvSpPr>
            <p:cNvPr id="93231" name="Line 9"/>
            <p:cNvSpPr>
              <a:spLocks noChangeShapeType="1"/>
            </p:cNvSpPr>
            <p:nvPr/>
          </p:nvSpPr>
          <p:spPr bwMode="auto">
            <a:xfrm>
              <a:off x="2178" y="3038"/>
              <a:ext cx="234" cy="450"/>
            </a:xfrm>
            <a:prstGeom prst="line">
              <a:avLst/>
            </a:prstGeom>
            <a:noFill/>
            <a:ln w="28575">
              <a:solidFill>
                <a:schemeClr val="tx1"/>
              </a:solidFill>
              <a:round/>
              <a:headEnd/>
              <a:tailEnd/>
            </a:ln>
          </p:spPr>
          <p:txBody>
            <a:bodyPr/>
            <a:lstStyle/>
            <a:p>
              <a:endParaRPr lang="en-US"/>
            </a:p>
          </p:txBody>
        </p:sp>
        <p:sp>
          <p:nvSpPr>
            <p:cNvPr id="93232" name="Line 10"/>
            <p:cNvSpPr>
              <a:spLocks noChangeShapeType="1"/>
            </p:cNvSpPr>
            <p:nvPr/>
          </p:nvSpPr>
          <p:spPr bwMode="auto">
            <a:xfrm>
              <a:off x="1758" y="2588"/>
              <a:ext cx="666" cy="385"/>
            </a:xfrm>
            <a:prstGeom prst="line">
              <a:avLst/>
            </a:prstGeom>
            <a:noFill/>
            <a:ln w="28575">
              <a:solidFill>
                <a:schemeClr val="tx1"/>
              </a:solidFill>
              <a:round/>
              <a:headEnd/>
              <a:tailEnd/>
            </a:ln>
          </p:spPr>
          <p:txBody>
            <a:bodyPr/>
            <a:lstStyle/>
            <a:p>
              <a:endParaRPr lang="en-US"/>
            </a:p>
          </p:txBody>
        </p:sp>
        <p:sp>
          <p:nvSpPr>
            <p:cNvPr id="93233" name="Line 11"/>
            <p:cNvSpPr>
              <a:spLocks noChangeShapeType="1"/>
            </p:cNvSpPr>
            <p:nvPr/>
          </p:nvSpPr>
          <p:spPr bwMode="auto">
            <a:xfrm flipV="1">
              <a:off x="2658" y="3422"/>
              <a:ext cx="0" cy="366"/>
            </a:xfrm>
            <a:prstGeom prst="line">
              <a:avLst/>
            </a:prstGeom>
            <a:noFill/>
            <a:ln w="28575">
              <a:solidFill>
                <a:schemeClr val="tx1"/>
              </a:solidFill>
              <a:round/>
              <a:headEnd/>
              <a:tailEnd/>
            </a:ln>
          </p:spPr>
          <p:txBody>
            <a:bodyPr/>
            <a:lstStyle/>
            <a:p>
              <a:endParaRPr lang="en-US"/>
            </a:p>
          </p:txBody>
        </p:sp>
        <p:sp>
          <p:nvSpPr>
            <p:cNvPr id="93234" name="Line 12"/>
            <p:cNvSpPr>
              <a:spLocks noChangeShapeType="1"/>
            </p:cNvSpPr>
            <p:nvPr/>
          </p:nvSpPr>
          <p:spPr bwMode="auto">
            <a:xfrm>
              <a:off x="2424" y="2972"/>
              <a:ext cx="234" cy="450"/>
            </a:xfrm>
            <a:prstGeom prst="line">
              <a:avLst/>
            </a:prstGeom>
            <a:noFill/>
            <a:ln w="28575">
              <a:solidFill>
                <a:schemeClr val="tx1"/>
              </a:solidFill>
              <a:round/>
              <a:headEnd/>
              <a:tailEnd/>
            </a:ln>
          </p:spPr>
          <p:txBody>
            <a:bodyPr/>
            <a:lstStyle/>
            <a:p>
              <a:endParaRPr lang="en-US"/>
            </a:p>
          </p:txBody>
        </p:sp>
        <p:sp>
          <p:nvSpPr>
            <p:cNvPr id="93235" name="Line 13"/>
            <p:cNvSpPr>
              <a:spLocks noChangeShapeType="1"/>
            </p:cNvSpPr>
            <p:nvPr/>
          </p:nvSpPr>
          <p:spPr bwMode="auto">
            <a:xfrm flipV="1">
              <a:off x="2412" y="3788"/>
              <a:ext cx="246" cy="66"/>
            </a:xfrm>
            <a:prstGeom prst="line">
              <a:avLst/>
            </a:prstGeom>
            <a:noFill/>
            <a:ln w="28575">
              <a:solidFill>
                <a:schemeClr val="tx1"/>
              </a:solidFill>
              <a:round/>
              <a:headEnd/>
              <a:tailEnd/>
            </a:ln>
          </p:spPr>
          <p:txBody>
            <a:bodyPr/>
            <a:lstStyle/>
            <a:p>
              <a:endParaRPr lang="en-US"/>
            </a:p>
          </p:txBody>
        </p:sp>
        <p:sp>
          <p:nvSpPr>
            <p:cNvPr id="93236" name="Line 14"/>
            <p:cNvSpPr>
              <a:spLocks noChangeShapeType="1"/>
            </p:cNvSpPr>
            <p:nvPr/>
          </p:nvSpPr>
          <p:spPr bwMode="auto">
            <a:xfrm flipV="1">
              <a:off x="2412" y="3422"/>
              <a:ext cx="246" cy="66"/>
            </a:xfrm>
            <a:prstGeom prst="line">
              <a:avLst/>
            </a:prstGeom>
            <a:noFill/>
            <a:ln w="28575">
              <a:solidFill>
                <a:schemeClr val="tx1"/>
              </a:solidFill>
              <a:round/>
              <a:headEnd/>
              <a:tailEnd/>
            </a:ln>
          </p:spPr>
          <p:txBody>
            <a:bodyPr/>
            <a:lstStyle/>
            <a:p>
              <a:endParaRPr lang="en-US"/>
            </a:p>
          </p:txBody>
        </p:sp>
        <p:sp>
          <p:nvSpPr>
            <p:cNvPr id="93237" name="Line 15"/>
            <p:cNvSpPr>
              <a:spLocks noChangeShapeType="1"/>
            </p:cNvSpPr>
            <p:nvPr/>
          </p:nvSpPr>
          <p:spPr bwMode="auto">
            <a:xfrm flipV="1">
              <a:off x="2178" y="2972"/>
              <a:ext cx="246" cy="66"/>
            </a:xfrm>
            <a:prstGeom prst="line">
              <a:avLst/>
            </a:prstGeom>
            <a:noFill/>
            <a:ln w="28575">
              <a:solidFill>
                <a:schemeClr val="tx1"/>
              </a:solidFill>
              <a:round/>
              <a:headEnd/>
              <a:tailEnd/>
            </a:ln>
          </p:spPr>
          <p:txBody>
            <a:bodyPr/>
            <a:lstStyle/>
            <a:p>
              <a:endParaRPr lang="en-US"/>
            </a:p>
          </p:txBody>
        </p:sp>
        <p:sp>
          <p:nvSpPr>
            <p:cNvPr id="93238" name="Line 16"/>
            <p:cNvSpPr>
              <a:spLocks noChangeShapeType="1"/>
            </p:cNvSpPr>
            <p:nvPr/>
          </p:nvSpPr>
          <p:spPr bwMode="auto">
            <a:xfrm flipV="1">
              <a:off x="1518" y="2588"/>
              <a:ext cx="246" cy="66"/>
            </a:xfrm>
            <a:prstGeom prst="line">
              <a:avLst/>
            </a:prstGeom>
            <a:noFill/>
            <a:ln w="28575">
              <a:solidFill>
                <a:schemeClr val="tx1"/>
              </a:solidFill>
              <a:round/>
              <a:headEnd/>
              <a:tailEnd/>
            </a:ln>
          </p:spPr>
          <p:txBody>
            <a:bodyPr/>
            <a:lstStyle/>
            <a:p>
              <a:endParaRPr lang="en-US"/>
            </a:p>
          </p:txBody>
        </p:sp>
      </p:grpSp>
      <p:sp>
        <p:nvSpPr>
          <p:cNvPr id="130065" name="Line 17"/>
          <p:cNvSpPr>
            <a:spLocks noChangeShapeType="1"/>
          </p:cNvSpPr>
          <p:nvPr/>
        </p:nvSpPr>
        <p:spPr bwMode="auto">
          <a:xfrm flipH="1">
            <a:off x="2084388" y="4826000"/>
            <a:ext cx="1352550" cy="365125"/>
          </a:xfrm>
          <a:prstGeom prst="line">
            <a:avLst/>
          </a:prstGeom>
          <a:noFill/>
          <a:ln w="9525">
            <a:solidFill>
              <a:srgbClr val="CC3300"/>
            </a:solidFill>
            <a:round/>
            <a:headEnd/>
            <a:tailEnd/>
          </a:ln>
        </p:spPr>
        <p:txBody>
          <a:bodyPr/>
          <a:lstStyle/>
          <a:p>
            <a:endParaRPr lang="en-US"/>
          </a:p>
        </p:txBody>
      </p:sp>
      <p:sp>
        <p:nvSpPr>
          <p:cNvPr id="130066" name="Line 18"/>
          <p:cNvSpPr>
            <a:spLocks noChangeShapeType="1"/>
          </p:cNvSpPr>
          <p:nvPr/>
        </p:nvSpPr>
        <p:spPr bwMode="auto">
          <a:xfrm flipH="1">
            <a:off x="2465388" y="6121400"/>
            <a:ext cx="1352550" cy="365125"/>
          </a:xfrm>
          <a:prstGeom prst="line">
            <a:avLst/>
          </a:prstGeom>
          <a:noFill/>
          <a:ln w="9525">
            <a:solidFill>
              <a:srgbClr val="CC3300"/>
            </a:solidFill>
            <a:round/>
            <a:headEnd/>
            <a:tailEnd/>
          </a:ln>
        </p:spPr>
        <p:txBody>
          <a:bodyPr/>
          <a:lstStyle/>
          <a:p>
            <a:endParaRPr lang="en-US"/>
          </a:p>
        </p:txBody>
      </p:sp>
      <p:sp>
        <p:nvSpPr>
          <p:cNvPr id="130067" name="Line 19"/>
          <p:cNvSpPr>
            <a:spLocks noChangeShapeType="1"/>
          </p:cNvSpPr>
          <p:nvPr/>
        </p:nvSpPr>
        <p:spPr bwMode="auto">
          <a:xfrm flipH="1">
            <a:off x="1042988" y="5295900"/>
            <a:ext cx="1352550" cy="365125"/>
          </a:xfrm>
          <a:prstGeom prst="line">
            <a:avLst/>
          </a:prstGeom>
          <a:noFill/>
          <a:ln w="9525">
            <a:solidFill>
              <a:srgbClr val="CC3300"/>
            </a:solidFill>
            <a:round/>
            <a:headEnd/>
            <a:tailEnd/>
          </a:ln>
        </p:spPr>
        <p:txBody>
          <a:bodyPr/>
          <a:lstStyle/>
          <a:p>
            <a:endParaRPr lang="en-US"/>
          </a:p>
        </p:txBody>
      </p:sp>
      <p:sp>
        <p:nvSpPr>
          <p:cNvPr id="130068" name="Line 20"/>
          <p:cNvSpPr>
            <a:spLocks noChangeShapeType="1"/>
          </p:cNvSpPr>
          <p:nvPr/>
        </p:nvSpPr>
        <p:spPr bwMode="auto">
          <a:xfrm flipH="1">
            <a:off x="1042988" y="4229100"/>
            <a:ext cx="1352550" cy="365125"/>
          </a:xfrm>
          <a:prstGeom prst="line">
            <a:avLst/>
          </a:prstGeom>
          <a:noFill/>
          <a:ln w="9525">
            <a:solidFill>
              <a:srgbClr val="CC3300"/>
            </a:solidFill>
            <a:round/>
            <a:headEnd/>
            <a:tailEnd/>
          </a:ln>
        </p:spPr>
        <p:txBody>
          <a:bodyPr/>
          <a:lstStyle/>
          <a:p>
            <a:endParaRPr lang="en-US"/>
          </a:p>
        </p:txBody>
      </p:sp>
      <p:sp>
        <p:nvSpPr>
          <p:cNvPr id="130069" name="Line 21"/>
          <p:cNvSpPr>
            <a:spLocks noChangeShapeType="1"/>
          </p:cNvSpPr>
          <p:nvPr/>
        </p:nvSpPr>
        <p:spPr bwMode="auto">
          <a:xfrm flipH="1">
            <a:off x="2465388" y="5537200"/>
            <a:ext cx="1352550" cy="365125"/>
          </a:xfrm>
          <a:prstGeom prst="line">
            <a:avLst/>
          </a:prstGeom>
          <a:noFill/>
          <a:ln w="9525">
            <a:solidFill>
              <a:srgbClr val="CC3300"/>
            </a:solidFill>
            <a:round/>
            <a:headEnd/>
            <a:tailEnd/>
          </a:ln>
        </p:spPr>
        <p:txBody>
          <a:bodyPr/>
          <a:lstStyle/>
          <a:p>
            <a:endParaRPr lang="en-US"/>
          </a:p>
        </p:txBody>
      </p:sp>
      <p:grpSp>
        <p:nvGrpSpPr>
          <p:cNvPr id="3" name="Group 56"/>
          <p:cNvGrpSpPr>
            <a:grpSpLocks/>
          </p:cNvGrpSpPr>
          <p:nvPr/>
        </p:nvGrpSpPr>
        <p:grpSpPr bwMode="auto">
          <a:xfrm>
            <a:off x="601663" y="3411538"/>
            <a:ext cx="1552575" cy="906462"/>
            <a:chOff x="379" y="2149"/>
            <a:chExt cx="978" cy="571"/>
          </a:xfrm>
        </p:grpSpPr>
        <p:sp>
          <p:nvSpPr>
            <p:cNvPr id="93225" name="Freeform 22"/>
            <p:cNvSpPr>
              <a:spLocks/>
            </p:cNvSpPr>
            <p:nvPr/>
          </p:nvSpPr>
          <p:spPr bwMode="auto">
            <a:xfrm>
              <a:off x="840" y="2448"/>
              <a:ext cx="440" cy="272"/>
            </a:xfrm>
            <a:custGeom>
              <a:avLst/>
              <a:gdLst>
                <a:gd name="T0" fmla="*/ 1 w 792"/>
                <a:gd name="T1" fmla="*/ 1 h 416"/>
                <a:gd name="T2" fmla="*/ 1 w 792"/>
                <a:gd name="T3" fmla="*/ 1 h 416"/>
                <a:gd name="T4" fmla="*/ 1 w 792"/>
                <a:gd name="T5" fmla="*/ 1 h 416"/>
                <a:gd name="T6" fmla="*/ 0 w 792"/>
                <a:gd name="T7" fmla="*/ 0 h 416"/>
                <a:gd name="T8" fmla="*/ 0 60000 65536"/>
                <a:gd name="T9" fmla="*/ 0 60000 65536"/>
                <a:gd name="T10" fmla="*/ 0 60000 65536"/>
                <a:gd name="T11" fmla="*/ 0 60000 65536"/>
                <a:gd name="T12" fmla="*/ 0 w 792"/>
                <a:gd name="T13" fmla="*/ 0 h 416"/>
                <a:gd name="T14" fmla="*/ 792 w 792"/>
                <a:gd name="T15" fmla="*/ 416 h 416"/>
              </a:gdLst>
              <a:ahLst/>
              <a:cxnLst>
                <a:cxn ang="T8">
                  <a:pos x="T0" y="T1"/>
                </a:cxn>
                <a:cxn ang="T9">
                  <a:pos x="T2" y="T3"/>
                </a:cxn>
                <a:cxn ang="T10">
                  <a:pos x="T4" y="T5"/>
                </a:cxn>
                <a:cxn ang="T11">
                  <a:pos x="T6" y="T7"/>
                </a:cxn>
              </a:cxnLst>
              <a:rect l="T12" t="T13" r="T14" b="T15"/>
              <a:pathLst>
                <a:path w="792" h="416">
                  <a:moveTo>
                    <a:pt x="792" y="416"/>
                  </a:moveTo>
                  <a:cubicBezTo>
                    <a:pt x="733" y="307"/>
                    <a:pt x="675" y="199"/>
                    <a:pt x="576" y="168"/>
                  </a:cubicBezTo>
                  <a:cubicBezTo>
                    <a:pt x="477" y="137"/>
                    <a:pt x="296" y="260"/>
                    <a:pt x="200" y="232"/>
                  </a:cubicBezTo>
                  <a:cubicBezTo>
                    <a:pt x="104" y="204"/>
                    <a:pt x="52" y="102"/>
                    <a:pt x="0" y="0"/>
                  </a:cubicBezTo>
                </a:path>
              </a:pathLst>
            </a:custGeom>
            <a:noFill/>
            <a:ln w="9525">
              <a:solidFill>
                <a:schemeClr val="tx1"/>
              </a:solidFill>
              <a:round/>
              <a:headEnd type="stealth" w="lg" len="lg"/>
              <a:tailEnd type="none" w="lg" len="lg"/>
            </a:ln>
          </p:spPr>
          <p:txBody>
            <a:bodyPr/>
            <a:lstStyle/>
            <a:p>
              <a:endParaRPr lang="en-US"/>
            </a:p>
          </p:txBody>
        </p:sp>
        <p:sp>
          <p:nvSpPr>
            <p:cNvPr id="93226" name="Rectangle 23"/>
            <p:cNvSpPr>
              <a:spLocks noChangeArrowheads="1"/>
            </p:cNvSpPr>
            <p:nvPr/>
          </p:nvSpPr>
          <p:spPr bwMode="auto">
            <a:xfrm>
              <a:off x="379" y="2149"/>
              <a:ext cx="978" cy="327"/>
            </a:xfrm>
            <a:prstGeom prst="rect">
              <a:avLst/>
            </a:prstGeom>
            <a:noFill/>
            <a:ln w="9525">
              <a:noFill/>
              <a:miter lim="800000"/>
              <a:headEnd/>
              <a:tailEnd/>
            </a:ln>
          </p:spPr>
          <p:txBody>
            <a:bodyPr wrap="none">
              <a:spAutoFit/>
            </a:bodyPr>
            <a:lstStyle/>
            <a:p>
              <a:pPr>
                <a:lnSpc>
                  <a:spcPct val="140000"/>
                </a:lnSpc>
              </a:pPr>
              <a:r>
                <a:rPr lang="en-US" sz="2000">
                  <a:latin typeface="Arial" charset="0"/>
                </a:rPr>
                <a:t>Line of sight</a:t>
              </a:r>
            </a:p>
          </p:txBody>
        </p:sp>
      </p:grpSp>
      <p:sp>
        <p:nvSpPr>
          <p:cNvPr id="130091" name="Text Box 43"/>
          <p:cNvSpPr txBox="1">
            <a:spLocks noChangeArrowheads="1"/>
          </p:cNvSpPr>
          <p:nvPr/>
        </p:nvSpPr>
        <p:spPr bwMode="auto">
          <a:xfrm>
            <a:off x="619125" y="2846388"/>
            <a:ext cx="282416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Parallel projection</a:t>
            </a:r>
          </a:p>
        </p:txBody>
      </p:sp>
      <p:grpSp>
        <p:nvGrpSpPr>
          <p:cNvPr id="4" name="Group 57"/>
          <p:cNvGrpSpPr>
            <a:grpSpLocks/>
          </p:cNvGrpSpPr>
          <p:nvPr/>
        </p:nvGrpSpPr>
        <p:grpSpPr bwMode="auto">
          <a:xfrm>
            <a:off x="6667500" y="3994150"/>
            <a:ext cx="1819275" cy="2009775"/>
            <a:chOff x="4200" y="2516"/>
            <a:chExt cx="1146" cy="1266"/>
          </a:xfrm>
        </p:grpSpPr>
        <p:sp>
          <p:nvSpPr>
            <p:cNvPr id="93213" name="Line 24"/>
            <p:cNvSpPr>
              <a:spLocks noChangeShapeType="1"/>
            </p:cNvSpPr>
            <p:nvPr/>
          </p:nvSpPr>
          <p:spPr bwMode="auto">
            <a:xfrm>
              <a:off x="4200" y="2584"/>
              <a:ext cx="0" cy="680"/>
            </a:xfrm>
            <a:prstGeom prst="line">
              <a:avLst/>
            </a:prstGeom>
            <a:noFill/>
            <a:ln w="28575">
              <a:solidFill>
                <a:schemeClr val="tx1"/>
              </a:solidFill>
              <a:round/>
              <a:headEnd/>
              <a:tailEnd/>
            </a:ln>
          </p:spPr>
          <p:txBody>
            <a:bodyPr/>
            <a:lstStyle/>
            <a:p>
              <a:endParaRPr lang="en-US"/>
            </a:p>
          </p:txBody>
        </p:sp>
        <p:sp>
          <p:nvSpPr>
            <p:cNvPr id="93214" name="Line 25"/>
            <p:cNvSpPr>
              <a:spLocks noChangeShapeType="1"/>
            </p:cNvSpPr>
            <p:nvPr/>
          </p:nvSpPr>
          <p:spPr bwMode="auto">
            <a:xfrm>
              <a:off x="4200" y="2582"/>
              <a:ext cx="666" cy="385"/>
            </a:xfrm>
            <a:prstGeom prst="line">
              <a:avLst/>
            </a:prstGeom>
            <a:noFill/>
            <a:ln w="28575">
              <a:solidFill>
                <a:schemeClr val="tx1"/>
              </a:solidFill>
              <a:round/>
              <a:headEnd/>
              <a:tailEnd/>
            </a:ln>
          </p:spPr>
          <p:txBody>
            <a:bodyPr/>
            <a:lstStyle/>
            <a:p>
              <a:endParaRPr lang="en-US"/>
            </a:p>
          </p:txBody>
        </p:sp>
        <p:sp>
          <p:nvSpPr>
            <p:cNvPr id="93215" name="Line 26"/>
            <p:cNvSpPr>
              <a:spLocks noChangeShapeType="1"/>
            </p:cNvSpPr>
            <p:nvPr/>
          </p:nvSpPr>
          <p:spPr bwMode="auto">
            <a:xfrm>
              <a:off x="4200" y="3260"/>
              <a:ext cx="900" cy="520"/>
            </a:xfrm>
            <a:prstGeom prst="line">
              <a:avLst/>
            </a:prstGeom>
            <a:noFill/>
            <a:ln w="28575">
              <a:solidFill>
                <a:schemeClr val="tx1"/>
              </a:solidFill>
              <a:round/>
              <a:headEnd/>
              <a:tailEnd/>
            </a:ln>
          </p:spPr>
          <p:txBody>
            <a:bodyPr/>
            <a:lstStyle/>
            <a:p>
              <a:endParaRPr lang="en-US"/>
            </a:p>
          </p:txBody>
        </p:sp>
        <p:sp>
          <p:nvSpPr>
            <p:cNvPr id="93216" name="Line 27"/>
            <p:cNvSpPr>
              <a:spLocks noChangeShapeType="1"/>
            </p:cNvSpPr>
            <p:nvPr/>
          </p:nvSpPr>
          <p:spPr bwMode="auto">
            <a:xfrm flipV="1">
              <a:off x="5100" y="3416"/>
              <a:ext cx="0" cy="366"/>
            </a:xfrm>
            <a:prstGeom prst="line">
              <a:avLst/>
            </a:prstGeom>
            <a:noFill/>
            <a:ln w="28575">
              <a:solidFill>
                <a:schemeClr val="tx1"/>
              </a:solidFill>
              <a:round/>
              <a:headEnd/>
              <a:tailEnd/>
            </a:ln>
          </p:spPr>
          <p:txBody>
            <a:bodyPr/>
            <a:lstStyle/>
            <a:p>
              <a:endParaRPr lang="en-US"/>
            </a:p>
          </p:txBody>
        </p:sp>
        <p:sp>
          <p:nvSpPr>
            <p:cNvPr id="93217" name="Line 28"/>
            <p:cNvSpPr>
              <a:spLocks noChangeShapeType="1"/>
            </p:cNvSpPr>
            <p:nvPr/>
          </p:nvSpPr>
          <p:spPr bwMode="auto">
            <a:xfrm>
              <a:off x="4866" y="2966"/>
              <a:ext cx="234" cy="450"/>
            </a:xfrm>
            <a:prstGeom prst="line">
              <a:avLst/>
            </a:prstGeom>
            <a:noFill/>
            <a:ln w="28575">
              <a:solidFill>
                <a:schemeClr val="tx1"/>
              </a:solidFill>
              <a:round/>
              <a:headEnd/>
              <a:tailEnd/>
            </a:ln>
          </p:spPr>
          <p:txBody>
            <a:bodyPr/>
            <a:lstStyle/>
            <a:p>
              <a:endParaRPr lang="en-US"/>
            </a:p>
          </p:txBody>
        </p:sp>
        <p:sp>
          <p:nvSpPr>
            <p:cNvPr id="93218" name="Line 29"/>
            <p:cNvSpPr>
              <a:spLocks noChangeShapeType="1"/>
            </p:cNvSpPr>
            <p:nvPr/>
          </p:nvSpPr>
          <p:spPr bwMode="auto">
            <a:xfrm>
              <a:off x="4446" y="2516"/>
              <a:ext cx="666" cy="385"/>
            </a:xfrm>
            <a:prstGeom prst="line">
              <a:avLst/>
            </a:prstGeom>
            <a:noFill/>
            <a:ln w="28575">
              <a:solidFill>
                <a:schemeClr val="tx1"/>
              </a:solidFill>
              <a:round/>
              <a:headEnd/>
              <a:tailEnd/>
            </a:ln>
          </p:spPr>
          <p:txBody>
            <a:bodyPr/>
            <a:lstStyle/>
            <a:p>
              <a:endParaRPr lang="en-US"/>
            </a:p>
          </p:txBody>
        </p:sp>
        <p:sp>
          <p:nvSpPr>
            <p:cNvPr id="93219" name="Line 30"/>
            <p:cNvSpPr>
              <a:spLocks noChangeShapeType="1"/>
            </p:cNvSpPr>
            <p:nvPr/>
          </p:nvSpPr>
          <p:spPr bwMode="auto">
            <a:xfrm flipV="1">
              <a:off x="5346" y="3350"/>
              <a:ext cx="0" cy="366"/>
            </a:xfrm>
            <a:prstGeom prst="line">
              <a:avLst/>
            </a:prstGeom>
            <a:noFill/>
            <a:ln w="28575">
              <a:solidFill>
                <a:schemeClr val="tx1"/>
              </a:solidFill>
              <a:round/>
              <a:headEnd/>
              <a:tailEnd/>
            </a:ln>
          </p:spPr>
          <p:txBody>
            <a:bodyPr/>
            <a:lstStyle/>
            <a:p>
              <a:endParaRPr lang="en-US"/>
            </a:p>
          </p:txBody>
        </p:sp>
        <p:sp>
          <p:nvSpPr>
            <p:cNvPr id="93220" name="Line 31"/>
            <p:cNvSpPr>
              <a:spLocks noChangeShapeType="1"/>
            </p:cNvSpPr>
            <p:nvPr/>
          </p:nvSpPr>
          <p:spPr bwMode="auto">
            <a:xfrm>
              <a:off x="5112" y="2900"/>
              <a:ext cx="234" cy="450"/>
            </a:xfrm>
            <a:prstGeom prst="line">
              <a:avLst/>
            </a:prstGeom>
            <a:noFill/>
            <a:ln w="28575">
              <a:solidFill>
                <a:schemeClr val="tx1"/>
              </a:solidFill>
              <a:round/>
              <a:headEnd/>
              <a:tailEnd/>
            </a:ln>
          </p:spPr>
          <p:txBody>
            <a:bodyPr/>
            <a:lstStyle/>
            <a:p>
              <a:endParaRPr lang="en-US"/>
            </a:p>
          </p:txBody>
        </p:sp>
        <p:sp>
          <p:nvSpPr>
            <p:cNvPr id="93221" name="Line 32"/>
            <p:cNvSpPr>
              <a:spLocks noChangeShapeType="1"/>
            </p:cNvSpPr>
            <p:nvPr/>
          </p:nvSpPr>
          <p:spPr bwMode="auto">
            <a:xfrm flipV="1">
              <a:off x="5100" y="3716"/>
              <a:ext cx="246" cy="66"/>
            </a:xfrm>
            <a:prstGeom prst="line">
              <a:avLst/>
            </a:prstGeom>
            <a:noFill/>
            <a:ln w="28575">
              <a:solidFill>
                <a:schemeClr val="tx1"/>
              </a:solidFill>
              <a:round/>
              <a:headEnd/>
              <a:tailEnd/>
            </a:ln>
          </p:spPr>
          <p:txBody>
            <a:bodyPr/>
            <a:lstStyle/>
            <a:p>
              <a:endParaRPr lang="en-US"/>
            </a:p>
          </p:txBody>
        </p:sp>
        <p:sp>
          <p:nvSpPr>
            <p:cNvPr id="93222" name="Line 33"/>
            <p:cNvSpPr>
              <a:spLocks noChangeShapeType="1"/>
            </p:cNvSpPr>
            <p:nvPr/>
          </p:nvSpPr>
          <p:spPr bwMode="auto">
            <a:xfrm flipV="1">
              <a:off x="5100" y="3350"/>
              <a:ext cx="246" cy="66"/>
            </a:xfrm>
            <a:prstGeom prst="line">
              <a:avLst/>
            </a:prstGeom>
            <a:noFill/>
            <a:ln w="28575">
              <a:solidFill>
                <a:schemeClr val="tx1"/>
              </a:solidFill>
              <a:round/>
              <a:headEnd/>
              <a:tailEnd/>
            </a:ln>
          </p:spPr>
          <p:txBody>
            <a:bodyPr/>
            <a:lstStyle/>
            <a:p>
              <a:endParaRPr lang="en-US"/>
            </a:p>
          </p:txBody>
        </p:sp>
        <p:sp>
          <p:nvSpPr>
            <p:cNvPr id="93223" name="Line 34"/>
            <p:cNvSpPr>
              <a:spLocks noChangeShapeType="1"/>
            </p:cNvSpPr>
            <p:nvPr/>
          </p:nvSpPr>
          <p:spPr bwMode="auto">
            <a:xfrm flipV="1">
              <a:off x="4866" y="2900"/>
              <a:ext cx="246" cy="66"/>
            </a:xfrm>
            <a:prstGeom prst="line">
              <a:avLst/>
            </a:prstGeom>
            <a:noFill/>
            <a:ln w="28575">
              <a:solidFill>
                <a:schemeClr val="tx1"/>
              </a:solidFill>
              <a:round/>
              <a:headEnd/>
              <a:tailEnd/>
            </a:ln>
          </p:spPr>
          <p:txBody>
            <a:bodyPr/>
            <a:lstStyle/>
            <a:p>
              <a:endParaRPr lang="en-US"/>
            </a:p>
          </p:txBody>
        </p:sp>
        <p:sp>
          <p:nvSpPr>
            <p:cNvPr id="93224" name="Line 35"/>
            <p:cNvSpPr>
              <a:spLocks noChangeShapeType="1"/>
            </p:cNvSpPr>
            <p:nvPr/>
          </p:nvSpPr>
          <p:spPr bwMode="auto">
            <a:xfrm flipV="1">
              <a:off x="4206" y="2516"/>
              <a:ext cx="246" cy="66"/>
            </a:xfrm>
            <a:prstGeom prst="line">
              <a:avLst/>
            </a:prstGeom>
            <a:noFill/>
            <a:ln w="28575">
              <a:solidFill>
                <a:schemeClr val="tx1"/>
              </a:solidFill>
              <a:round/>
              <a:headEnd/>
              <a:tailEnd/>
            </a:ln>
          </p:spPr>
          <p:txBody>
            <a:bodyPr/>
            <a:lstStyle/>
            <a:p>
              <a:endParaRPr lang="en-US"/>
            </a:p>
          </p:txBody>
        </p:sp>
      </p:grpSp>
      <p:sp>
        <p:nvSpPr>
          <p:cNvPr id="130084" name="Line 36"/>
          <p:cNvSpPr>
            <a:spLocks noChangeShapeType="1"/>
          </p:cNvSpPr>
          <p:nvPr/>
        </p:nvSpPr>
        <p:spPr bwMode="auto">
          <a:xfrm flipH="1">
            <a:off x="5502275" y="4711700"/>
            <a:ext cx="2201863" cy="1274763"/>
          </a:xfrm>
          <a:prstGeom prst="line">
            <a:avLst/>
          </a:prstGeom>
          <a:noFill/>
          <a:ln w="9525">
            <a:solidFill>
              <a:srgbClr val="CC3300"/>
            </a:solidFill>
            <a:round/>
            <a:headEnd/>
            <a:tailEnd/>
          </a:ln>
        </p:spPr>
        <p:txBody>
          <a:bodyPr/>
          <a:lstStyle/>
          <a:p>
            <a:endParaRPr lang="en-US"/>
          </a:p>
        </p:txBody>
      </p:sp>
      <p:sp>
        <p:nvSpPr>
          <p:cNvPr id="130085" name="Line 37"/>
          <p:cNvSpPr>
            <a:spLocks noChangeShapeType="1"/>
          </p:cNvSpPr>
          <p:nvPr/>
        </p:nvSpPr>
        <p:spPr bwMode="auto">
          <a:xfrm flipH="1" flipV="1">
            <a:off x="5503863" y="5980113"/>
            <a:ext cx="2581275" cy="26987"/>
          </a:xfrm>
          <a:prstGeom prst="line">
            <a:avLst/>
          </a:prstGeom>
          <a:noFill/>
          <a:ln w="9525">
            <a:solidFill>
              <a:srgbClr val="CC3300"/>
            </a:solidFill>
            <a:round/>
            <a:headEnd/>
            <a:tailEnd/>
          </a:ln>
        </p:spPr>
        <p:txBody>
          <a:bodyPr/>
          <a:lstStyle/>
          <a:p>
            <a:endParaRPr lang="en-US"/>
          </a:p>
        </p:txBody>
      </p:sp>
      <p:sp>
        <p:nvSpPr>
          <p:cNvPr id="130086" name="Line 38"/>
          <p:cNvSpPr>
            <a:spLocks noChangeShapeType="1"/>
          </p:cNvSpPr>
          <p:nvPr/>
        </p:nvSpPr>
        <p:spPr bwMode="auto">
          <a:xfrm flipH="1">
            <a:off x="5503863" y="5181600"/>
            <a:ext cx="1158875" cy="800100"/>
          </a:xfrm>
          <a:prstGeom prst="line">
            <a:avLst/>
          </a:prstGeom>
          <a:noFill/>
          <a:ln w="9525">
            <a:solidFill>
              <a:srgbClr val="CC3300"/>
            </a:solidFill>
            <a:round/>
            <a:headEnd/>
            <a:tailEnd/>
          </a:ln>
        </p:spPr>
        <p:txBody>
          <a:bodyPr/>
          <a:lstStyle/>
          <a:p>
            <a:endParaRPr lang="en-US"/>
          </a:p>
        </p:txBody>
      </p:sp>
      <p:sp>
        <p:nvSpPr>
          <p:cNvPr id="130087" name="Line 39"/>
          <p:cNvSpPr>
            <a:spLocks noChangeShapeType="1"/>
          </p:cNvSpPr>
          <p:nvPr/>
        </p:nvSpPr>
        <p:spPr bwMode="auto">
          <a:xfrm flipH="1">
            <a:off x="5502275" y="4114800"/>
            <a:ext cx="1160463" cy="1868488"/>
          </a:xfrm>
          <a:prstGeom prst="line">
            <a:avLst/>
          </a:prstGeom>
          <a:noFill/>
          <a:ln w="9525">
            <a:solidFill>
              <a:srgbClr val="CC3300"/>
            </a:solidFill>
            <a:round/>
            <a:headEnd/>
            <a:tailEnd/>
          </a:ln>
        </p:spPr>
        <p:txBody>
          <a:bodyPr/>
          <a:lstStyle/>
          <a:p>
            <a:endParaRPr lang="en-US"/>
          </a:p>
        </p:txBody>
      </p:sp>
      <p:sp>
        <p:nvSpPr>
          <p:cNvPr id="130088" name="Line 40"/>
          <p:cNvSpPr>
            <a:spLocks noChangeShapeType="1"/>
          </p:cNvSpPr>
          <p:nvPr/>
        </p:nvSpPr>
        <p:spPr bwMode="auto">
          <a:xfrm flipH="1">
            <a:off x="5505450" y="5422900"/>
            <a:ext cx="2579688" cy="555625"/>
          </a:xfrm>
          <a:prstGeom prst="line">
            <a:avLst/>
          </a:prstGeom>
          <a:noFill/>
          <a:ln w="9525">
            <a:solidFill>
              <a:srgbClr val="CC3300"/>
            </a:solidFill>
            <a:round/>
            <a:headEnd/>
            <a:tailEnd/>
          </a:ln>
        </p:spPr>
        <p:txBody>
          <a:bodyPr/>
          <a:lstStyle/>
          <a:p>
            <a:endParaRPr lang="en-US"/>
          </a:p>
        </p:txBody>
      </p:sp>
      <p:grpSp>
        <p:nvGrpSpPr>
          <p:cNvPr id="5" name="Group 58"/>
          <p:cNvGrpSpPr>
            <a:grpSpLocks/>
          </p:cNvGrpSpPr>
          <p:nvPr/>
        </p:nvGrpSpPr>
        <p:grpSpPr bwMode="auto">
          <a:xfrm>
            <a:off x="4881563" y="3754438"/>
            <a:ext cx="1552575" cy="906462"/>
            <a:chOff x="3075" y="2365"/>
            <a:chExt cx="978" cy="571"/>
          </a:xfrm>
        </p:grpSpPr>
        <p:sp>
          <p:nvSpPr>
            <p:cNvPr id="93211" name="Freeform 41"/>
            <p:cNvSpPr>
              <a:spLocks/>
            </p:cNvSpPr>
            <p:nvPr/>
          </p:nvSpPr>
          <p:spPr bwMode="auto">
            <a:xfrm>
              <a:off x="3536" y="2664"/>
              <a:ext cx="440" cy="272"/>
            </a:xfrm>
            <a:custGeom>
              <a:avLst/>
              <a:gdLst>
                <a:gd name="T0" fmla="*/ 1 w 792"/>
                <a:gd name="T1" fmla="*/ 1 h 416"/>
                <a:gd name="T2" fmla="*/ 1 w 792"/>
                <a:gd name="T3" fmla="*/ 1 h 416"/>
                <a:gd name="T4" fmla="*/ 1 w 792"/>
                <a:gd name="T5" fmla="*/ 1 h 416"/>
                <a:gd name="T6" fmla="*/ 0 w 792"/>
                <a:gd name="T7" fmla="*/ 0 h 416"/>
                <a:gd name="T8" fmla="*/ 0 60000 65536"/>
                <a:gd name="T9" fmla="*/ 0 60000 65536"/>
                <a:gd name="T10" fmla="*/ 0 60000 65536"/>
                <a:gd name="T11" fmla="*/ 0 60000 65536"/>
                <a:gd name="T12" fmla="*/ 0 w 792"/>
                <a:gd name="T13" fmla="*/ 0 h 416"/>
                <a:gd name="T14" fmla="*/ 792 w 792"/>
                <a:gd name="T15" fmla="*/ 416 h 416"/>
              </a:gdLst>
              <a:ahLst/>
              <a:cxnLst>
                <a:cxn ang="T8">
                  <a:pos x="T0" y="T1"/>
                </a:cxn>
                <a:cxn ang="T9">
                  <a:pos x="T2" y="T3"/>
                </a:cxn>
                <a:cxn ang="T10">
                  <a:pos x="T4" y="T5"/>
                </a:cxn>
                <a:cxn ang="T11">
                  <a:pos x="T6" y="T7"/>
                </a:cxn>
              </a:cxnLst>
              <a:rect l="T12" t="T13" r="T14" b="T15"/>
              <a:pathLst>
                <a:path w="792" h="416">
                  <a:moveTo>
                    <a:pt x="792" y="416"/>
                  </a:moveTo>
                  <a:cubicBezTo>
                    <a:pt x="733" y="307"/>
                    <a:pt x="675" y="199"/>
                    <a:pt x="576" y="168"/>
                  </a:cubicBezTo>
                  <a:cubicBezTo>
                    <a:pt x="477" y="137"/>
                    <a:pt x="296" y="260"/>
                    <a:pt x="200" y="232"/>
                  </a:cubicBezTo>
                  <a:cubicBezTo>
                    <a:pt x="104" y="204"/>
                    <a:pt x="52" y="102"/>
                    <a:pt x="0" y="0"/>
                  </a:cubicBezTo>
                </a:path>
              </a:pathLst>
            </a:custGeom>
            <a:noFill/>
            <a:ln w="9525">
              <a:solidFill>
                <a:schemeClr val="tx1"/>
              </a:solidFill>
              <a:round/>
              <a:headEnd type="stealth" w="lg" len="lg"/>
              <a:tailEnd type="none" w="lg" len="lg"/>
            </a:ln>
          </p:spPr>
          <p:txBody>
            <a:bodyPr/>
            <a:lstStyle/>
            <a:p>
              <a:endParaRPr lang="en-US"/>
            </a:p>
          </p:txBody>
        </p:sp>
        <p:sp>
          <p:nvSpPr>
            <p:cNvPr id="93212" name="Rectangle 42"/>
            <p:cNvSpPr>
              <a:spLocks noChangeArrowheads="1"/>
            </p:cNvSpPr>
            <p:nvPr/>
          </p:nvSpPr>
          <p:spPr bwMode="auto">
            <a:xfrm>
              <a:off x="3075" y="2365"/>
              <a:ext cx="978" cy="327"/>
            </a:xfrm>
            <a:prstGeom prst="rect">
              <a:avLst/>
            </a:prstGeom>
            <a:noFill/>
            <a:ln w="9525">
              <a:noFill/>
              <a:miter lim="800000"/>
              <a:headEnd/>
              <a:tailEnd/>
            </a:ln>
          </p:spPr>
          <p:txBody>
            <a:bodyPr wrap="none">
              <a:spAutoFit/>
            </a:bodyPr>
            <a:lstStyle/>
            <a:p>
              <a:pPr>
                <a:lnSpc>
                  <a:spcPct val="140000"/>
                </a:lnSpc>
              </a:pPr>
              <a:r>
                <a:rPr lang="en-US" sz="2000">
                  <a:latin typeface="Arial" charset="0"/>
                </a:rPr>
                <a:t>Line of sight</a:t>
              </a:r>
            </a:p>
          </p:txBody>
        </p:sp>
      </p:grpSp>
      <p:sp>
        <p:nvSpPr>
          <p:cNvPr id="130092" name="Text Box 44"/>
          <p:cNvSpPr txBox="1">
            <a:spLocks noChangeArrowheads="1"/>
          </p:cNvSpPr>
          <p:nvPr/>
        </p:nvSpPr>
        <p:spPr bwMode="auto">
          <a:xfrm>
            <a:off x="5127625" y="2846388"/>
            <a:ext cx="345281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Perspective projection</a:t>
            </a:r>
          </a:p>
        </p:txBody>
      </p:sp>
      <p:grpSp>
        <p:nvGrpSpPr>
          <p:cNvPr id="6" name="Group 49"/>
          <p:cNvGrpSpPr>
            <a:grpSpLocks/>
          </p:cNvGrpSpPr>
          <p:nvPr/>
        </p:nvGrpSpPr>
        <p:grpSpPr bwMode="auto">
          <a:xfrm>
            <a:off x="658813" y="1668463"/>
            <a:ext cx="4184650" cy="603250"/>
            <a:chOff x="415" y="1051"/>
            <a:chExt cx="2636" cy="380"/>
          </a:xfrm>
        </p:grpSpPr>
        <p:sp>
          <p:nvSpPr>
            <p:cNvPr id="93209" name="Rectangle 45"/>
            <p:cNvSpPr>
              <a:spLocks noChangeArrowheads="1"/>
            </p:cNvSpPr>
            <p:nvPr/>
          </p:nvSpPr>
          <p:spPr bwMode="auto">
            <a:xfrm>
              <a:off x="674" y="1051"/>
              <a:ext cx="2377" cy="380"/>
            </a:xfrm>
            <a:prstGeom prst="rect">
              <a:avLst/>
            </a:prstGeom>
            <a:noFill/>
            <a:ln w="9525">
              <a:noFill/>
              <a:miter lim="800000"/>
              <a:headEnd/>
              <a:tailEnd/>
            </a:ln>
          </p:spPr>
          <p:txBody>
            <a:bodyPr wrap="none">
              <a:spAutoFit/>
            </a:bodyPr>
            <a:lstStyle/>
            <a:p>
              <a:pPr>
                <a:lnSpc>
                  <a:spcPct val="140000"/>
                </a:lnSpc>
              </a:pPr>
              <a:r>
                <a:rPr lang="en-US" sz="2400">
                  <a:latin typeface="Arial" charset="0"/>
                </a:rPr>
                <a:t>There are 2 types of LOS :</a:t>
              </a:r>
            </a:p>
          </p:txBody>
        </p:sp>
        <p:sp>
          <p:nvSpPr>
            <p:cNvPr id="130094" name="Rectangle 46"/>
            <p:cNvSpPr>
              <a:spLocks noChangeArrowheads="1"/>
            </p:cNvSpPr>
            <p:nvPr/>
          </p:nvSpPr>
          <p:spPr bwMode="auto">
            <a:xfrm>
              <a:off x="415" y="1175"/>
              <a:ext cx="167" cy="167"/>
            </a:xfrm>
            <a:prstGeom prst="rect">
              <a:avLst/>
            </a:prstGeom>
            <a:solidFill>
              <a:srgbClr val="0000FF"/>
            </a:solidFill>
            <a:ln w="9525">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grpSp>
      <p:sp>
        <p:nvSpPr>
          <p:cNvPr id="130098" name="Rectangle 50"/>
          <p:cNvSpPr>
            <a:spLocks noChangeArrowheads="1"/>
          </p:cNvSpPr>
          <p:nvPr/>
        </p:nvSpPr>
        <p:spPr bwMode="auto">
          <a:xfrm>
            <a:off x="4886325" y="1647825"/>
            <a:ext cx="1169988" cy="603250"/>
          </a:xfrm>
          <a:prstGeom prst="rect">
            <a:avLst/>
          </a:prstGeom>
          <a:noFill/>
          <a:ln w="9525">
            <a:noFill/>
            <a:miter lim="800000"/>
            <a:headEnd/>
            <a:tailEnd/>
          </a:ln>
        </p:spPr>
        <p:txBody>
          <a:bodyPr wrap="none">
            <a:spAutoFit/>
          </a:bodyPr>
          <a:lstStyle/>
          <a:p>
            <a:pPr>
              <a:lnSpc>
                <a:spcPct val="140000"/>
              </a:lnSpc>
            </a:pPr>
            <a:r>
              <a:rPr lang="en-US" sz="2400">
                <a:latin typeface="Arial" charset="0"/>
              </a:rPr>
              <a:t>parallel</a:t>
            </a:r>
          </a:p>
        </p:txBody>
      </p:sp>
      <p:sp>
        <p:nvSpPr>
          <p:cNvPr id="130099" name="Rectangle 51"/>
          <p:cNvSpPr>
            <a:spLocks noChangeArrowheads="1"/>
          </p:cNvSpPr>
          <p:nvPr/>
        </p:nvSpPr>
        <p:spPr bwMode="auto">
          <a:xfrm>
            <a:off x="6727825" y="1651000"/>
            <a:ext cx="1439863" cy="603250"/>
          </a:xfrm>
          <a:prstGeom prst="rect">
            <a:avLst/>
          </a:prstGeom>
          <a:noFill/>
          <a:ln w="9525">
            <a:noFill/>
            <a:miter lim="800000"/>
            <a:headEnd/>
            <a:tailEnd/>
          </a:ln>
        </p:spPr>
        <p:txBody>
          <a:bodyPr wrap="none">
            <a:spAutoFit/>
          </a:bodyPr>
          <a:lstStyle/>
          <a:p>
            <a:pPr>
              <a:lnSpc>
                <a:spcPct val="140000"/>
              </a:lnSpc>
            </a:pPr>
            <a:r>
              <a:rPr lang="en-US" sz="2400">
                <a:latin typeface="Arial" charset="0"/>
              </a:rPr>
              <a:t>converge</a:t>
            </a:r>
          </a:p>
        </p:txBody>
      </p:sp>
      <p:sp>
        <p:nvSpPr>
          <p:cNvPr id="130100" name="Rectangle 52"/>
          <p:cNvSpPr>
            <a:spLocks noChangeArrowheads="1"/>
          </p:cNvSpPr>
          <p:nvPr/>
        </p:nvSpPr>
        <p:spPr bwMode="auto">
          <a:xfrm>
            <a:off x="6040438" y="1660525"/>
            <a:ext cx="693737" cy="603250"/>
          </a:xfrm>
          <a:prstGeom prst="rect">
            <a:avLst/>
          </a:prstGeom>
          <a:noFill/>
          <a:ln w="9525">
            <a:noFill/>
            <a:miter lim="800000"/>
            <a:headEnd/>
            <a:tailEnd/>
          </a:ln>
        </p:spPr>
        <p:txBody>
          <a:bodyPr wrap="none">
            <a:spAutoFit/>
          </a:bodyPr>
          <a:lstStyle/>
          <a:p>
            <a:pPr>
              <a:lnSpc>
                <a:spcPct val="140000"/>
              </a:lnSpc>
            </a:pPr>
            <a:r>
              <a:rPr lang="en-US" sz="2400">
                <a:latin typeface="Arial" charset="0"/>
              </a:rPr>
              <a:t>and</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fade">
                                      <p:cBhvr>
                                        <p:cTn id="7" dur="1000"/>
                                        <p:tgtEl>
                                          <p:spTgt spid="130052"/>
                                        </p:tgtEl>
                                      </p:cBhvr>
                                    </p:animEffect>
                                    <p:anim calcmode="lin" valueType="num">
                                      <p:cBhvr>
                                        <p:cTn id="8" dur="1000" fill="hold"/>
                                        <p:tgtEl>
                                          <p:spTgt spid="130052"/>
                                        </p:tgtEl>
                                        <p:attrNameLst>
                                          <p:attrName>ppt_x</p:attrName>
                                        </p:attrNameLst>
                                      </p:cBhvr>
                                      <p:tavLst>
                                        <p:tav tm="0">
                                          <p:val>
                                            <p:strVal val="#ppt_x"/>
                                          </p:val>
                                        </p:tav>
                                        <p:tav tm="100000">
                                          <p:val>
                                            <p:strVal val="#ppt_x"/>
                                          </p:val>
                                        </p:tav>
                                      </p:tavLst>
                                    </p:anim>
                                    <p:anim calcmode="lin" valueType="num">
                                      <p:cBhvr>
                                        <p:cTn id="9" dur="1000" fill="hold"/>
                                        <p:tgtEl>
                                          <p:spTgt spid="13005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0051"/>
                                        </p:tgtEl>
                                        <p:attrNameLst>
                                          <p:attrName>style.visibility</p:attrName>
                                        </p:attrNameLst>
                                      </p:cBhvr>
                                      <p:to>
                                        <p:strVal val="visible"/>
                                      </p:to>
                                    </p:set>
                                    <p:animEffect transition="in" filter="fade">
                                      <p:cBhvr>
                                        <p:cTn id="12" dur="1000"/>
                                        <p:tgtEl>
                                          <p:spTgt spid="1300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0098"/>
                                        </p:tgtEl>
                                        <p:attrNameLst>
                                          <p:attrName>style.visibility</p:attrName>
                                        </p:attrNameLst>
                                      </p:cBhvr>
                                      <p:to>
                                        <p:strVal val="visible"/>
                                      </p:to>
                                    </p:set>
                                    <p:animEffect transition="in" filter="slide(fromBottom)">
                                      <p:cBhvr>
                                        <p:cTn id="22" dur="500"/>
                                        <p:tgtEl>
                                          <p:spTgt spid="13009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0100"/>
                                        </p:tgtEl>
                                        <p:attrNameLst>
                                          <p:attrName>style.visibility</p:attrName>
                                        </p:attrNameLst>
                                      </p:cBhvr>
                                      <p:to>
                                        <p:strVal val="visible"/>
                                      </p:to>
                                    </p:set>
                                    <p:animEffect transition="in" filter="fade">
                                      <p:cBhvr>
                                        <p:cTn id="26" dur="1000"/>
                                        <p:tgtEl>
                                          <p:spTgt spid="130100"/>
                                        </p:tgtEl>
                                      </p:cBhvr>
                                    </p:animEffect>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130099"/>
                                        </p:tgtEl>
                                        <p:attrNameLst>
                                          <p:attrName>style.visibility</p:attrName>
                                        </p:attrNameLst>
                                      </p:cBhvr>
                                      <p:to>
                                        <p:strVal val="visible"/>
                                      </p:to>
                                    </p:set>
                                    <p:animEffect transition="in" filter="slide(fromBottom)">
                                      <p:cBhvr>
                                        <p:cTn id="30" dur="500"/>
                                        <p:tgtEl>
                                          <p:spTgt spid="13009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1" nodeType="clickEffect">
                                  <p:stCondLst>
                                    <p:cond delay="0"/>
                                  </p:stCondLst>
                                  <p:childTnLst>
                                    <p:animClr clrSpc="rgb" dir="cw">
                                      <p:cBhvr override="childStyle">
                                        <p:cTn id="34" dur="1000" fill="hold"/>
                                        <p:tgtEl>
                                          <p:spTgt spid="130098"/>
                                        </p:tgtEl>
                                        <p:attrNameLst>
                                          <p:attrName>style.color</p:attrName>
                                        </p:attrNameLst>
                                      </p:cBhvr>
                                      <p:to>
                                        <a:srgbClr val="FF3300"/>
                                      </p:to>
                                    </p:animClr>
                                  </p:childTnLst>
                                </p:cTn>
                              </p:par>
                            </p:childTnLst>
                          </p:cTn>
                        </p:par>
                        <p:par>
                          <p:cTn id="35" fill="hold">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130050"/>
                                        </p:tgtEl>
                                        <p:attrNameLst>
                                          <p:attrName>style.visibility</p:attrName>
                                        </p:attrNameLst>
                                      </p:cBhvr>
                                      <p:to>
                                        <p:strVal val="visible"/>
                                      </p:to>
                                    </p:set>
                                    <p:animEffect transition="in" filter="slide(fromLeft)">
                                      <p:cBhvr>
                                        <p:cTn id="38" dur="500"/>
                                        <p:tgtEl>
                                          <p:spTgt spid="130050"/>
                                        </p:tgtEl>
                                      </p:cBhvr>
                                    </p:animEffect>
                                  </p:childTnLst>
                                </p:cTn>
                              </p:par>
                            </p:childTnLst>
                          </p:cTn>
                        </p:par>
                        <p:par>
                          <p:cTn id="39" fill="hold">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130091"/>
                                        </p:tgtEl>
                                        <p:attrNameLst>
                                          <p:attrName>style.visibility</p:attrName>
                                        </p:attrNameLst>
                                      </p:cBhvr>
                                      <p:to>
                                        <p:strVal val="visible"/>
                                      </p:to>
                                    </p:set>
                                    <p:animEffect transition="in" filter="slide(fromBottom)">
                                      <p:cBhvr>
                                        <p:cTn id="42" dur="500"/>
                                        <p:tgtEl>
                                          <p:spTgt spid="13009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0065"/>
                                        </p:tgtEl>
                                        <p:attrNameLst>
                                          <p:attrName>style.visibility</p:attrName>
                                        </p:attrNameLst>
                                      </p:cBhvr>
                                      <p:to>
                                        <p:strVal val="visible"/>
                                      </p:to>
                                    </p:set>
                                    <p:animEffect transition="in" filter="wipe(right)">
                                      <p:cBhvr>
                                        <p:cTn id="52" dur="2000"/>
                                        <p:tgtEl>
                                          <p:spTgt spid="13006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30066"/>
                                        </p:tgtEl>
                                        <p:attrNameLst>
                                          <p:attrName>style.visibility</p:attrName>
                                        </p:attrNameLst>
                                      </p:cBhvr>
                                      <p:to>
                                        <p:strVal val="visible"/>
                                      </p:to>
                                    </p:set>
                                    <p:animEffect transition="in" filter="wipe(right)">
                                      <p:cBhvr>
                                        <p:cTn id="55" dur="2000"/>
                                        <p:tgtEl>
                                          <p:spTgt spid="130066"/>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30067"/>
                                        </p:tgtEl>
                                        <p:attrNameLst>
                                          <p:attrName>style.visibility</p:attrName>
                                        </p:attrNameLst>
                                      </p:cBhvr>
                                      <p:to>
                                        <p:strVal val="visible"/>
                                      </p:to>
                                    </p:set>
                                    <p:animEffect transition="in" filter="wipe(right)">
                                      <p:cBhvr>
                                        <p:cTn id="58" dur="2000"/>
                                        <p:tgtEl>
                                          <p:spTgt spid="13006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30068"/>
                                        </p:tgtEl>
                                        <p:attrNameLst>
                                          <p:attrName>style.visibility</p:attrName>
                                        </p:attrNameLst>
                                      </p:cBhvr>
                                      <p:to>
                                        <p:strVal val="visible"/>
                                      </p:to>
                                    </p:set>
                                    <p:animEffect transition="in" filter="wipe(right)">
                                      <p:cBhvr>
                                        <p:cTn id="61" dur="2000"/>
                                        <p:tgtEl>
                                          <p:spTgt spid="130068"/>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0069"/>
                                        </p:tgtEl>
                                        <p:attrNameLst>
                                          <p:attrName>style.visibility</p:attrName>
                                        </p:attrNameLst>
                                      </p:cBhvr>
                                      <p:to>
                                        <p:strVal val="visible"/>
                                      </p:to>
                                    </p:set>
                                    <p:animEffect transition="in" filter="wipe(right)">
                                      <p:cBhvr>
                                        <p:cTn id="64" dur="2000"/>
                                        <p:tgtEl>
                                          <p:spTgt spid="130069"/>
                                        </p:tgtEl>
                                      </p:cBhvr>
                                    </p:animEffect>
                                  </p:childTnLst>
                                </p:cTn>
                              </p:par>
                              <p:par>
                                <p:cTn id="65" presetID="10"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20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mph" presetSubtype="2" fill="hold" grpId="1" nodeType="clickEffect">
                                  <p:stCondLst>
                                    <p:cond delay="0"/>
                                  </p:stCondLst>
                                  <p:childTnLst>
                                    <p:animClr clrSpc="rgb" dir="cw">
                                      <p:cBhvr override="childStyle">
                                        <p:cTn id="71" dur="1000" fill="hold"/>
                                        <p:tgtEl>
                                          <p:spTgt spid="130099"/>
                                        </p:tgtEl>
                                        <p:attrNameLst>
                                          <p:attrName>style.color</p:attrName>
                                        </p:attrNameLst>
                                      </p:cBhvr>
                                      <p:to>
                                        <a:srgbClr val="FF3300"/>
                                      </p:to>
                                    </p:animClr>
                                  </p:childTnLst>
                                </p:cTn>
                              </p:par>
                            </p:childTnLst>
                          </p:cTn>
                        </p:par>
                        <p:par>
                          <p:cTn id="72" fill="hold">
                            <p:stCondLst>
                              <p:cond delay="1000"/>
                            </p:stCondLst>
                            <p:childTnLst>
                              <p:par>
                                <p:cTn id="73" presetID="12" presetClass="entr" presetSubtype="4" fill="hold" grpId="0" nodeType="afterEffect">
                                  <p:stCondLst>
                                    <p:cond delay="0"/>
                                  </p:stCondLst>
                                  <p:childTnLst>
                                    <p:set>
                                      <p:cBhvr>
                                        <p:cTn id="74" dur="1" fill="hold">
                                          <p:stCondLst>
                                            <p:cond delay="0"/>
                                          </p:stCondLst>
                                        </p:cTn>
                                        <p:tgtEl>
                                          <p:spTgt spid="130092"/>
                                        </p:tgtEl>
                                        <p:attrNameLst>
                                          <p:attrName>style.visibility</p:attrName>
                                        </p:attrNameLst>
                                      </p:cBhvr>
                                      <p:to>
                                        <p:strVal val="visible"/>
                                      </p:to>
                                    </p:set>
                                    <p:animEffect transition="in" filter="slide(fromBottom)">
                                      <p:cBhvr>
                                        <p:cTn id="75" dur="500"/>
                                        <p:tgtEl>
                                          <p:spTgt spid="13009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20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130084"/>
                                        </p:tgtEl>
                                        <p:attrNameLst>
                                          <p:attrName>style.visibility</p:attrName>
                                        </p:attrNameLst>
                                      </p:cBhvr>
                                      <p:to>
                                        <p:strVal val="visible"/>
                                      </p:to>
                                    </p:set>
                                    <p:animEffect transition="in" filter="wipe(right)">
                                      <p:cBhvr>
                                        <p:cTn id="85" dur="2000"/>
                                        <p:tgtEl>
                                          <p:spTgt spid="13008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30086"/>
                                        </p:tgtEl>
                                        <p:attrNameLst>
                                          <p:attrName>style.visibility</p:attrName>
                                        </p:attrNameLst>
                                      </p:cBhvr>
                                      <p:to>
                                        <p:strVal val="visible"/>
                                      </p:to>
                                    </p:set>
                                    <p:animEffect transition="in" filter="wipe(right)">
                                      <p:cBhvr>
                                        <p:cTn id="88" dur="2000"/>
                                        <p:tgtEl>
                                          <p:spTgt spid="130086"/>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30087"/>
                                        </p:tgtEl>
                                        <p:attrNameLst>
                                          <p:attrName>style.visibility</p:attrName>
                                        </p:attrNameLst>
                                      </p:cBhvr>
                                      <p:to>
                                        <p:strVal val="visible"/>
                                      </p:to>
                                    </p:set>
                                    <p:animEffect transition="in" filter="wipe(right)">
                                      <p:cBhvr>
                                        <p:cTn id="91" dur="2000"/>
                                        <p:tgtEl>
                                          <p:spTgt spid="130087"/>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30088"/>
                                        </p:tgtEl>
                                        <p:attrNameLst>
                                          <p:attrName>style.visibility</p:attrName>
                                        </p:attrNameLst>
                                      </p:cBhvr>
                                      <p:to>
                                        <p:strVal val="visible"/>
                                      </p:to>
                                    </p:set>
                                    <p:animEffect transition="in" filter="wipe(right)">
                                      <p:cBhvr>
                                        <p:cTn id="94" dur="2000"/>
                                        <p:tgtEl>
                                          <p:spTgt spid="130088"/>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30085"/>
                                        </p:tgtEl>
                                        <p:attrNameLst>
                                          <p:attrName>style.visibility</p:attrName>
                                        </p:attrNameLst>
                                      </p:cBhvr>
                                      <p:to>
                                        <p:strVal val="visible"/>
                                      </p:to>
                                    </p:set>
                                    <p:animEffect transition="in" filter="wipe(right)">
                                      <p:cBhvr>
                                        <p:cTn id="97" dur="2000"/>
                                        <p:tgtEl>
                                          <p:spTgt spid="130085"/>
                                        </p:tgtEl>
                                      </p:cBhvr>
                                    </p:animEffect>
                                  </p:childTnLst>
                                </p:cTn>
                              </p:par>
                              <p:par>
                                <p:cTn id="98" presetID="10" presetClass="entr" presetSubtype="0"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P spid="130051" grpId="0" animBg="1"/>
      <p:bldP spid="130052" grpId="0"/>
      <p:bldP spid="130065" grpId="0" animBg="1"/>
      <p:bldP spid="130066" grpId="0" animBg="1"/>
      <p:bldP spid="130067" grpId="0" animBg="1"/>
      <p:bldP spid="130068" grpId="0" animBg="1"/>
      <p:bldP spid="130069" grpId="0" animBg="1"/>
      <p:bldP spid="130091" grpId="0"/>
      <p:bldP spid="130084" grpId="0" animBg="1"/>
      <p:bldP spid="130085" grpId="0" animBg="1"/>
      <p:bldP spid="130086" grpId="0" animBg="1"/>
      <p:bldP spid="130087" grpId="0" animBg="1"/>
      <p:bldP spid="130088" grpId="0" animBg="1"/>
      <p:bldP spid="130092" grpId="0"/>
      <p:bldP spid="130098" grpId="0"/>
      <p:bldP spid="130098" grpId="1"/>
      <p:bldP spid="130099" grpId="0"/>
      <p:bldP spid="130099" grpId="1"/>
      <p:bldP spid="13010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54" name="Rectangle 82"/>
          <p:cNvSpPr>
            <a:spLocks noChangeArrowheads="1"/>
          </p:cNvSpPr>
          <p:nvPr/>
        </p:nvSpPr>
        <p:spPr bwMode="auto">
          <a:xfrm>
            <a:off x="304800" y="182563"/>
            <a:ext cx="8499475" cy="1322387"/>
          </a:xfrm>
          <a:prstGeom prst="rect">
            <a:avLst/>
          </a:prstGeom>
          <a:solidFill>
            <a:srgbClr val="CCECFF"/>
          </a:solidFill>
          <a:ln w="9525">
            <a:noFill/>
            <a:miter lim="800000"/>
            <a:headEnd/>
            <a:tailEnd/>
          </a:ln>
        </p:spPr>
        <p:txBody>
          <a:bodyPr wrap="none" anchor="ctr"/>
          <a:lstStyle/>
          <a:p>
            <a:endParaRPr lang="en-US"/>
          </a:p>
        </p:txBody>
      </p:sp>
      <p:sp>
        <p:nvSpPr>
          <p:cNvPr id="131074" name="Rectangle 2"/>
          <p:cNvSpPr>
            <a:spLocks noChangeArrowheads="1"/>
          </p:cNvSpPr>
          <p:nvPr/>
        </p:nvSpPr>
        <p:spPr bwMode="auto">
          <a:xfrm>
            <a:off x="279400" y="2641600"/>
            <a:ext cx="8610600" cy="3975100"/>
          </a:xfrm>
          <a:prstGeom prst="rect">
            <a:avLst/>
          </a:prstGeom>
          <a:solidFill>
            <a:srgbClr val="FFFF99"/>
          </a:solidFill>
          <a:ln w="9525">
            <a:noFill/>
            <a:miter lim="800000"/>
            <a:headEnd/>
            <a:tailEnd/>
          </a:ln>
        </p:spPr>
        <p:txBody>
          <a:bodyPr wrap="none" anchor="ctr"/>
          <a:lstStyle/>
          <a:p>
            <a:endParaRPr lang="en-US"/>
          </a:p>
        </p:txBody>
      </p:sp>
      <p:sp>
        <p:nvSpPr>
          <p:cNvPr id="131075" name="Line 3"/>
          <p:cNvSpPr>
            <a:spLocks noChangeShapeType="1"/>
          </p:cNvSpPr>
          <p:nvPr/>
        </p:nvSpPr>
        <p:spPr bwMode="auto">
          <a:xfrm flipH="1">
            <a:off x="6943725" y="4711700"/>
            <a:ext cx="773113" cy="444500"/>
          </a:xfrm>
          <a:prstGeom prst="line">
            <a:avLst/>
          </a:prstGeom>
          <a:noFill/>
          <a:ln w="12700">
            <a:solidFill>
              <a:srgbClr val="CC3300"/>
            </a:solidFill>
            <a:round/>
            <a:headEnd/>
            <a:tailEnd/>
          </a:ln>
        </p:spPr>
        <p:txBody>
          <a:bodyPr/>
          <a:lstStyle/>
          <a:p>
            <a:endParaRPr lang="en-US"/>
          </a:p>
        </p:txBody>
      </p:sp>
      <p:sp>
        <p:nvSpPr>
          <p:cNvPr id="131076" name="Line 4"/>
          <p:cNvSpPr>
            <a:spLocks noChangeShapeType="1"/>
          </p:cNvSpPr>
          <p:nvPr/>
        </p:nvSpPr>
        <p:spPr bwMode="auto">
          <a:xfrm flipH="1" flipV="1">
            <a:off x="7173913" y="5997575"/>
            <a:ext cx="911225" cy="9525"/>
          </a:xfrm>
          <a:prstGeom prst="line">
            <a:avLst/>
          </a:prstGeom>
          <a:noFill/>
          <a:ln w="12700">
            <a:solidFill>
              <a:srgbClr val="CC3300"/>
            </a:solidFill>
            <a:round/>
            <a:headEnd/>
            <a:tailEnd/>
          </a:ln>
        </p:spPr>
        <p:txBody>
          <a:bodyPr/>
          <a:lstStyle/>
          <a:p>
            <a:endParaRPr lang="en-US"/>
          </a:p>
        </p:txBody>
      </p:sp>
      <p:sp>
        <p:nvSpPr>
          <p:cNvPr id="131077" name="Line 5"/>
          <p:cNvSpPr>
            <a:spLocks noChangeShapeType="1"/>
          </p:cNvSpPr>
          <p:nvPr/>
        </p:nvSpPr>
        <p:spPr bwMode="auto">
          <a:xfrm flipH="1">
            <a:off x="6259513" y="5181600"/>
            <a:ext cx="403225" cy="277813"/>
          </a:xfrm>
          <a:prstGeom prst="line">
            <a:avLst/>
          </a:prstGeom>
          <a:noFill/>
          <a:ln w="12700">
            <a:solidFill>
              <a:srgbClr val="CC3300"/>
            </a:solidFill>
            <a:round/>
            <a:headEnd/>
            <a:tailEnd/>
          </a:ln>
        </p:spPr>
        <p:txBody>
          <a:bodyPr/>
          <a:lstStyle/>
          <a:p>
            <a:endParaRPr lang="en-US"/>
          </a:p>
        </p:txBody>
      </p:sp>
      <p:sp>
        <p:nvSpPr>
          <p:cNvPr id="131078" name="Line 6"/>
          <p:cNvSpPr>
            <a:spLocks noChangeShapeType="1"/>
          </p:cNvSpPr>
          <p:nvPr/>
        </p:nvSpPr>
        <p:spPr bwMode="auto">
          <a:xfrm flipH="1">
            <a:off x="6254750" y="4114800"/>
            <a:ext cx="407988" cy="655638"/>
          </a:xfrm>
          <a:prstGeom prst="line">
            <a:avLst/>
          </a:prstGeom>
          <a:noFill/>
          <a:ln w="12700">
            <a:solidFill>
              <a:srgbClr val="CC3300"/>
            </a:solidFill>
            <a:round/>
            <a:headEnd/>
            <a:tailEnd/>
          </a:ln>
        </p:spPr>
        <p:txBody>
          <a:bodyPr/>
          <a:lstStyle/>
          <a:p>
            <a:endParaRPr lang="en-US"/>
          </a:p>
        </p:txBody>
      </p:sp>
      <p:sp>
        <p:nvSpPr>
          <p:cNvPr id="131079" name="Line 7"/>
          <p:cNvSpPr>
            <a:spLocks noChangeShapeType="1"/>
          </p:cNvSpPr>
          <p:nvPr/>
        </p:nvSpPr>
        <p:spPr bwMode="auto">
          <a:xfrm flipH="1">
            <a:off x="7170738" y="5422900"/>
            <a:ext cx="914400" cy="196850"/>
          </a:xfrm>
          <a:prstGeom prst="line">
            <a:avLst/>
          </a:prstGeom>
          <a:noFill/>
          <a:ln w="12700">
            <a:solidFill>
              <a:srgbClr val="CC3300"/>
            </a:solidFill>
            <a:round/>
            <a:headEnd/>
            <a:tailEnd/>
          </a:ln>
        </p:spPr>
        <p:txBody>
          <a:bodyPr/>
          <a:lstStyle/>
          <a:p>
            <a:endParaRPr lang="en-US"/>
          </a:p>
        </p:txBody>
      </p:sp>
      <p:sp>
        <p:nvSpPr>
          <p:cNvPr id="131080" name="Line 8"/>
          <p:cNvSpPr>
            <a:spLocks noChangeShapeType="1"/>
          </p:cNvSpPr>
          <p:nvPr/>
        </p:nvSpPr>
        <p:spPr bwMode="auto">
          <a:xfrm flipH="1">
            <a:off x="2195513" y="4832350"/>
            <a:ext cx="1247775" cy="336550"/>
          </a:xfrm>
          <a:prstGeom prst="line">
            <a:avLst/>
          </a:prstGeom>
          <a:noFill/>
          <a:ln w="12700">
            <a:solidFill>
              <a:srgbClr val="CC3300"/>
            </a:solidFill>
            <a:round/>
            <a:headEnd/>
            <a:tailEnd/>
          </a:ln>
        </p:spPr>
        <p:txBody>
          <a:bodyPr/>
          <a:lstStyle/>
          <a:p>
            <a:endParaRPr lang="en-US"/>
          </a:p>
        </p:txBody>
      </p:sp>
      <p:sp>
        <p:nvSpPr>
          <p:cNvPr id="131081" name="Line 9"/>
          <p:cNvSpPr>
            <a:spLocks noChangeShapeType="1"/>
          </p:cNvSpPr>
          <p:nvPr/>
        </p:nvSpPr>
        <p:spPr bwMode="auto">
          <a:xfrm flipH="1">
            <a:off x="2571750" y="5537200"/>
            <a:ext cx="1252538" cy="338138"/>
          </a:xfrm>
          <a:prstGeom prst="line">
            <a:avLst/>
          </a:prstGeom>
          <a:noFill/>
          <a:ln w="12700">
            <a:solidFill>
              <a:srgbClr val="CC3300"/>
            </a:solidFill>
            <a:round/>
            <a:headEnd/>
            <a:tailEnd/>
          </a:ln>
        </p:spPr>
        <p:txBody>
          <a:bodyPr/>
          <a:lstStyle/>
          <a:p>
            <a:endParaRPr lang="en-US"/>
          </a:p>
        </p:txBody>
      </p:sp>
      <p:sp>
        <p:nvSpPr>
          <p:cNvPr id="131082" name="Line 10"/>
          <p:cNvSpPr>
            <a:spLocks noChangeShapeType="1"/>
          </p:cNvSpPr>
          <p:nvPr/>
        </p:nvSpPr>
        <p:spPr bwMode="auto">
          <a:xfrm flipH="1">
            <a:off x="2563813" y="6115050"/>
            <a:ext cx="1266825" cy="341313"/>
          </a:xfrm>
          <a:prstGeom prst="line">
            <a:avLst/>
          </a:prstGeom>
          <a:noFill/>
          <a:ln w="12700">
            <a:solidFill>
              <a:srgbClr val="CC3300"/>
            </a:solidFill>
            <a:round/>
            <a:headEnd/>
            <a:tailEnd/>
          </a:ln>
        </p:spPr>
        <p:txBody>
          <a:bodyPr/>
          <a:lstStyle/>
          <a:p>
            <a:endParaRPr lang="en-US"/>
          </a:p>
        </p:txBody>
      </p:sp>
      <p:sp>
        <p:nvSpPr>
          <p:cNvPr id="131083" name="Line 11"/>
          <p:cNvSpPr>
            <a:spLocks noChangeShapeType="1"/>
          </p:cNvSpPr>
          <p:nvPr/>
        </p:nvSpPr>
        <p:spPr bwMode="auto">
          <a:xfrm flipH="1">
            <a:off x="1158875" y="5289550"/>
            <a:ext cx="1243013" cy="334963"/>
          </a:xfrm>
          <a:prstGeom prst="line">
            <a:avLst/>
          </a:prstGeom>
          <a:noFill/>
          <a:ln w="12700">
            <a:solidFill>
              <a:srgbClr val="CC3300"/>
            </a:solidFill>
            <a:round/>
            <a:headEnd/>
            <a:tailEnd/>
          </a:ln>
        </p:spPr>
        <p:txBody>
          <a:bodyPr/>
          <a:lstStyle/>
          <a:p>
            <a:endParaRPr lang="en-US"/>
          </a:p>
        </p:txBody>
      </p:sp>
      <p:sp>
        <p:nvSpPr>
          <p:cNvPr id="131091" name="Rectangle 19"/>
          <p:cNvSpPr>
            <a:spLocks noChangeArrowheads="1"/>
          </p:cNvSpPr>
          <p:nvPr/>
        </p:nvSpPr>
        <p:spPr bwMode="auto">
          <a:xfrm>
            <a:off x="434975" y="104775"/>
            <a:ext cx="8243888" cy="1285875"/>
          </a:xfrm>
          <a:prstGeom prst="rect">
            <a:avLst/>
          </a:prstGeom>
          <a:noFill/>
          <a:ln w="9525">
            <a:noFill/>
            <a:miter lim="800000"/>
            <a:headEnd/>
            <a:tailEnd/>
          </a:ln>
          <a:effectLst/>
        </p:spPr>
        <p:txBody>
          <a:bodyPr wrap="none">
            <a:spAutoFit/>
          </a:bodyPr>
          <a:lstStyle/>
          <a:p>
            <a:pPr>
              <a:lnSpc>
                <a:spcPct val="140000"/>
              </a:lnSpc>
              <a:defRPr/>
            </a:pPr>
            <a:r>
              <a:rPr lang="en-US" sz="3200" b="1">
                <a:solidFill>
                  <a:srgbClr val="CC3300"/>
                </a:solidFill>
                <a:effectLst>
                  <a:outerShdw blurRad="38100" dist="38100" dir="2700000" algn="tl">
                    <a:srgbClr val="C0C0C0"/>
                  </a:outerShdw>
                </a:effectLst>
                <a:latin typeface="Arial" charset="0"/>
              </a:rPr>
              <a:t>Plane of projection</a:t>
            </a:r>
            <a:r>
              <a:rPr lang="en-US" sz="2400" b="1" i="1">
                <a:solidFill>
                  <a:srgbClr val="CC3300"/>
                </a:solidFill>
                <a:effectLst>
                  <a:outerShdw blurRad="38100" dist="38100" dir="2700000" algn="tl">
                    <a:srgbClr val="C0C0C0"/>
                  </a:outerShdw>
                </a:effectLst>
                <a:latin typeface="Arial" charset="0"/>
              </a:rPr>
              <a:t> </a:t>
            </a:r>
            <a:r>
              <a:rPr lang="en-US" sz="2400">
                <a:latin typeface="Arial" charset="0"/>
              </a:rPr>
              <a:t>is an imaginary flat plane which </a:t>
            </a:r>
          </a:p>
          <a:p>
            <a:pPr>
              <a:lnSpc>
                <a:spcPct val="140000"/>
              </a:lnSpc>
              <a:defRPr/>
            </a:pPr>
            <a:r>
              <a:rPr lang="en-US" sz="2400">
                <a:latin typeface="Arial" charset="0"/>
              </a:rPr>
              <a:t>the image is created.</a:t>
            </a:r>
          </a:p>
        </p:txBody>
      </p:sp>
      <p:grpSp>
        <p:nvGrpSpPr>
          <p:cNvPr id="2" name="Group 84"/>
          <p:cNvGrpSpPr>
            <a:grpSpLocks/>
          </p:cNvGrpSpPr>
          <p:nvPr/>
        </p:nvGrpSpPr>
        <p:grpSpPr bwMode="auto">
          <a:xfrm>
            <a:off x="658813" y="1452563"/>
            <a:ext cx="7988300" cy="1114425"/>
            <a:chOff x="415" y="915"/>
            <a:chExt cx="5032" cy="702"/>
          </a:xfrm>
        </p:grpSpPr>
        <p:sp>
          <p:nvSpPr>
            <p:cNvPr id="94291" name="Rectangle 20"/>
            <p:cNvSpPr>
              <a:spLocks noChangeArrowheads="1"/>
            </p:cNvSpPr>
            <p:nvPr/>
          </p:nvSpPr>
          <p:spPr bwMode="auto">
            <a:xfrm>
              <a:off x="674" y="915"/>
              <a:ext cx="4773" cy="702"/>
            </a:xfrm>
            <a:prstGeom prst="rect">
              <a:avLst/>
            </a:prstGeom>
            <a:noFill/>
            <a:ln w="9525">
              <a:noFill/>
              <a:miter lim="800000"/>
              <a:headEnd/>
              <a:tailEnd/>
            </a:ln>
          </p:spPr>
          <p:txBody>
            <a:bodyPr wrap="none">
              <a:spAutoFit/>
            </a:bodyPr>
            <a:lstStyle/>
            <a:p>
              <a:pPr>
                <a:lnSpc>
                  <a:spcPct val="140000"/>
                </a:lnSpc>
              </a:pPr>
              <a:r>
                <a:rPr lang="en-US" sz="2400">
                  <a:latin typeface="Arial" charset="0"/>
                </a:rPr>
                <a:t>The image is produced by connecting the points where</a:t>
              </a:r>
            </a:p>
            <a:p>
              <a:pPr>
                <a:lnSpc>
                  <a:spcPct val="140000"/>
                </a:lnSpc>
              </a:pPr>
              <a:r>
                <a:rPr lang="en-US" sz="2400">
                  <a:latin typeface="Arial" charset="0"/>
                </a:rPr>
                <a:t> the LOS pierce the projection plane.</a:t>
              </a:r>
            </a:p>
          </p:txBody>
        </p:sp>
        <p:sp>
          <p:nvSpPr>
            <p:cNvPr id="131093" name="Rectangle 21"/>
            <p:cNvSpPr>
              <a:spLocks noChangeArrowheads="1"/>
            </p:cNvSpPr>
            <p:nvPr/>
          </p:nvSpPr>
          <p:spPr bwMode="auto">
            <a:xfrm>
              <a:off x="415" y="1039"/>
              <a:ext cx="167" cy="167"/>
            </a:xfrm>
            <a:prstGeom prst="rect">
              <a:avLst/>
            </a:prstGeom>
            <a:solidFill>
              <a:srgbClr val="0000FF"/>
            </a:solidFill>
            <a:ln w="9525">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grpSp>
      <p:grpSp>
        <p:nvGrpSpPr>
          <p:cNvPr id="3" name="Group 83"/>
          <p:cNvGrpSpPr>
            <a:grpSpLocks/>
          </p:cNvGrpSpPr>
          <p:nvPr/>
        </p:nvGrpSpPr>
        <p:grpSpPr bwMode="auto">
          <a:xfrm>
            <a:off x="2400300" y="4108450"/>
            <a:ext cx="1819275" cy="2009775"/>
            <a:chOff x="1512" y="2588"/>
            <a:chExt cx="1146" cy="1266"/>
          </a:xfrm>
        </p:grpSpPr>
        <p:grpSp>
          <p:nvGrpSpPr>
            <p:cNvPr id="94278" name="Group 12"/>
            <p:cNvGrpSpPr>
              <a:grpSpLocks/>
            </p:cNvGrpSpPr>
            <p:nvPr/>
          </p:nvGrpSpPr>
          <p:grpSpPr bwMode="auto">
            <a:xfrm>
              <a:off x="1512" y="2654"/>
              <a:ext cx="900" cy="1200"/>
              <a:chOff x="1512" y="2654"/>
              <a:chExt cx="900" cy="1200"/>
            </a:xfrm>
          </p:grpSpPr>
          <p:sp>
            <p:nvSpPr>
              <p:cNvPr id="94286" name="Line 13"/>
              <p:cNvSpPr>
                <a:spLocks noChangeShapeType="1"/>
              </p:cNvSpPr>
              <p:nvPr/>
            </p:nvSpPr>
            <p:spPr bwMode="auto">
              <a:xfrm>
                <a:off x="1512" y="2656"/>
                <a:ext cx="0" cy="680"/>
              </a:xfrm>
              <a:prstGeom prst="line">
                <a:avLst/>
              </a:prstGeom>
              <a:noFill/>
              <a:ln w="28575">
                <a:solidFill>
                  <a:schemeClr val="tx1"/>
                </a:solidFill>
                <a:round/>
                <a:headEnd/>
                <a:tailEnd/>
              </a:ln>
            </p:spPr>
            <p:txBody>
              <a:bodyPr/>
              <a:lstStyle/>
              <a:p>
                <a:endParaRPr lang="en-US"/>
              </a:p>
            </p:txBody>
          </p:sp>
          <p:sp>
            <p:nvSpPr>
              <p:cNvPr id="94287" name="Line 14"/>
              <p:cNvSpPr>
                <a:spLocks noChangeShapeType="1"/>
              </p:cNvSpPr>
              <p:nvPr/>
            </p:nvSpPr>
            <p:spPr bwMode="auto">
              <a:xfrm>
                <a:off x="1512" y="2654"/>
                <a:ext cx="666" cy="385"/>
              </a:xfrm>
              <a:prstGeom prst="line">
                <a:avLst/>
              </a:prstGeom>
              <a:noFill/>
              <a:ln w="28575">
                <a:solidFill>
                  <a:schemeClr val="tx1"/>
                </a:solidFill>
                <a:round/>
                <a:headEnd/>
                <a:tailEnd/>
              </a:ln>
            </p:spPr>
            <p:txBody>
              <a:bodyPr/>
              <a:lstStyle/>
              <a:p>
                <a:endParaRPr lang="en-US"/>
              </a:p>
            </p:txBody>
          </p:sp>
          <p:sp>
            <p:nvSpPr>
              <p:cNvPr id="94288" name="Line 15"/>
              <p:cNvSpPr>
                <a:spLocks noChangeShapeType="1"/>
              </p:cNvSpPr>
              <p:nvPr/>
            </p:nvSpPr>
            <p:spPr bwMode="auto">
              <a:xfrm>
                <a:off x="1512" y="3332"/>
                <a:ext cx="900" cy="520"/>
              </a:xfrm>
              <a:prstGeom prst="line">
                <a:avLst/>
              </a:prstGeom>
              <a:noFill/>
              <a:ln w="28575">
                <a:solidFill>
                  <a:schemeClr val="tx1"/>
                </a:solidFill>
                <a:round/>
                <a:headEnd/>
                <a:tailEnd/>
              </a:ln>
            </p:spPr>
            <p:txBody>
              <a:bodyPr/>
              <a:lstStyle/>
              <a:p>
                <a:endParaRPr lang="en-US"/>
              </a:p>
            </p:txBody>
          </p:sp>
          <p:sp>
            <p:nvSpPr>
              <p:cNvPr id="94289" name="Line 16"/>
              <p:cNvSpPr>
                <a:spLocks noChangeShapeType="1"/>
              </p:cNvSpPr>
              <p:nvPr/>
            </p:nvSpPr>
            <p:spPr bwMode="auto">
              <a:xfrm flipV="1">
                <a:off x="2412" y="3488"/>
                <a:ext cx="0" cy="366"/>
              </a:xfrm>
              <a:prstGeom prst="line">
                <a:avLst/>
              </a:prstGeom>
              <a:noFill/>
              <a:ln w="28575">
                <a:solidFill>
                  <a:schemeClr val="tx1"/>
                </a:solidFill>
                <a:round/>
                <a:headEnd/>
                <a:tailEnd/>
              </a:ln>
            </p:spPr>
            <p:txBody>
              <a:bodyPr/>
              <a:lstStyle/>
              <a:p>
                <a:endParaRPr lang="en-US"/>
              </a:p>
            </p:txBody>
          </p:sp>
          <p:sp>
            <p:nvSpPr>
              <p:cNvPr id="94290" name="Line 17"/>
              <p:cNvSpPr>
                <a:spLocks noChangeShapeType="1"/>
              </p:cNvSpPr>
              <p:nvPr/>
            </p:nvSpPr>
            <p:spPr bwMode="auto">
              <a:xfrm>
                <a:off x="2178" y="3038"/>
                <a:ext cx="234" cy="450"/>
              </a:xfrm>
              <a:prstGeom prst="line">
                <a:avLst/>
              </a:prstGeom>
              <a:noFill/>
              <a:ln w="28575">
                <a:solidFill>
                  <a:schemeClr val="tx1"/>
                </a:solidFill>
                <a:round/>
                <a:headEnd/>
                <a:tailEnd/>
              </a:ln>
            </p:spPr>
            <p:txBody>
              <a:bodyPr/>
              <a:lstStyle/>
              <a:p>
                <a:endParaRPr lang="en-US"/>
              </a:p>
            </p:txBody>
          </p:sp>
        </p:grpSp>
        <p:sp>
          <p:nvSpPr>
            <p:cNvPr id="94279" name="Line 22"/>
            <p:cNvSpPr>
              <a:spLocks noChangeShapeType="1"/>
            </p:cNvSpPr>
            <p:nvPr/>
          </p:nvSpPr>
          <p:spPr bwMode="auto">
            <a:xfrm>
              <a:off x="1758" y="2588"/>
              <a:ext cx="666" cy="385"/>
            </a:xfrm>
            <a:prstGeom prst="line">
              <a:avLst/>
            </a:prstGeom>
            <a:noFill/>
            <a:ln w="28575">
              <a:solidFill>
                <a:schemeClr val="tx1"/>
              </a:solidFill>
              <a:round/>
              <a:headEnd/>
              <a:tailEnd/>
            </a:ln>
          </p:spPr>
          <p:txBody>
            <a:bodyPr/>
            <a:lstStyle/>
            <a:p>
              <a:endParaRPr lang="en-US"/>
            </a:p>
          </p:txBody>
        </p:sp>
        <p:sp>
          <p:nvSpPr>
            <p:cNvPr id="94280" name="Line 23"/>
            <p:cNvSpPr>
              <a:spLocks noChangeShapeType="1"/>
            </p:cNvSpPr>
            <p:nvPr/>
          </p:nvSpPr>
          <p:spPr bwMode="auto">
            <a:xfrm flipV="1">
              <a:off x="2658" y="3422"/>
              <a:ext cx="0" cy="366"/>
            </a:xfrm>
            <a:prstGeom prst="line">
              <a:avLst/>
            </a:prstGeom>
            <a:noFill/>
            <a:ln w="28575">
              <a:solidFill>
                <a:schemeClr val="tx1"/>
              </a:solidFill>
              <a:round/>
              <a:headEnd/>
              <a:tailEnd/>
            </a:ln>
          </p:spPr>
          <p:txBody>
            <a:bodyPr/>
            <a:lstStyle/>
            <a:p>
              <a:endParaRPr lang="en-US"/>
            </a:p>
          </p:txBody>
        </p:sp>
        <p:sp>
          <p:nvSpPr>
            <p:cNvPr id="94281" name="Line 24"/>
            <p:cNvSpPr>
              <a:spLocks noChangeShapeType="1"/>
            </p:cNvSpPr>
            <p:nvPr/>
          </p:nvSpPr>
          <p:spPr bwMode="auto">
            <a:xfrm>
              <a:off x="2424" y="2972"/>
              <a:ext cx="234" cy="450"/>
            </a:xfrm>
            <a:prstGeom prst="line">
              <a:avLst/>
            </a:prstGeom>
            <a:noFill/>
            <a:ln w="28575">
              <a:solidFill>
                <a:schemeClr val="tx1"/>
              </a:solidFill>
              <a:round/>
              <a:headEnd/>
              <a:tailEnd/>
            </a:ln>
          </p:spPr>
          <p:txBody>
            <a:bodyPr/>
            <a:lstStyle/>
            <a:p>
              <a:endParaRPr lang="en-US"/>
            </a:p>
          </p:txBody>
        </p:sp>
        <p:sp>
          <p:nvSpPr>
            <p:cNvPr id="94282" name="Line 25"/>
            <p:cNvSpPr>
              <a:spLocks noChangeShapeType="1"/>
            </p:cNvSpPr>
            <p:nvPr/>
          </p:nvSpPr>
          <p:spPr bwMode="auto">
            <a:xfrm flipV="1">
              <a:off x="2412" y="3788"/>
              <a:ext cx="246" cy="66"/>
            </a:xfrm>
            <a:prstGeom prst="line">
              <a:avLst/>
            </a:prstGeom>
            <a:noFill/>
            <a:ln w="28575">
              <a:solidFill>
                <a:schemeClr val="tx1"/>
              </a:solidFill>
              <a:round/>
              <a:headEnd/>
              <a:tailEnd/>
            </a:ln>
          </p:spPr>
          <p:txBody>
            <a:bodyPr/>
            <a:lstStyle/>
            <a:p>
              <a:endParaRPr lang="en-US"/>
            </a:p>
          </p:txBody>
        </p:sp>
        <p:sp>
          <p:nvSpPr>
            <p:cNvPr id="94283" name="Line 26"/>
            <p:cNvSpPr>
              <a:spLocks noChangeShapeType="1"/>
            </p:cNvSpPr>
            <p:nvPr/>
          </p:nvSpPr>
          <p:spPr bwMode="auto">
            <a:xfrm flipV="1">
              <a:off x="2412" y="3422"/>
              <a:ext cx="246" cy="66"/>
            </a:xfrm>
            <a:prstGeom prst="line">
              <a:avLst/>
            </a:prstGeom>
            <a:noFill/>
            <a:ln w="28575">
              <a:solidFill>
                <a:schemeClr val="tx1"/>
              </a:solidFill>
              <a:round/>
              <a:headEnd/>
              <a:tailEnd/>
            </a:ln>
          </p:spPr>
          <p:txBody>
            <a:bodyPr/>
            <a:lstStyle/>
            <a:p>
              <a:endParaRPr lang="en-US"/>
            </a:p>
          </p:txBody>
        </p:sp>
        <p:sp>
          <p:nvSpPr>
            <p:cNvPr id="94284" name="Line 27"/>
            <p:cNvSpPr>
              <a:spLocks noChangeShapeType="1"/>
            </p:cNvSpPr>
            <p:nvPr/>
          </p:nvSpPr>
          <p:spPr bwMode="auto">
            <a:xfrm flipV="1">
              <a:off x="2178" y="2972"/>
              <a:ext cx="246" cy="66"/>
            </a:xfrm>
            <a:prstGeom prst="line">
              <a:avLst/>
            </a:prstGeom>
            <a:noFill/>
            <a:ln w="28575">
              <a:solidFill>
                <a:schemeClr val="tx1"/>
              </a:solidFill>
              <a:round/>
              <a:headEnd/>
              <a:tailEnd/>
            </a:ln>
          </p:spPr>
          <p:txBody>
            <a:bodyPr/>
            <a:lstStyle/>
            <a:p>
              <a:endParaRPr lang="en-US"/>
            </a:p>
          </p:txBody>
        </p:sp>
        <p:sp>
          <p:nvSpPr>
            <p:cNvPr id="94285" name="Line 28"/>
            <p:cNvSpPr>
              <a:spLocks noChangeShapeType="1"/>
            </p:cNvSpPr>
            <p:nvPr/>
          </p:nvSpPr>
          <p:spPr bwMode="auto">
            <a:xfrm flipV="1">
              <a:off x="1518" y="2588"/>
              <a:ext cx="246" cy="66"/>
            </a:xfrm>
            <a:prstGeom prst="line">
              <a:avLst/>
            </a:prstGeom>
            <a:noFill/>
            <a:ln w="28575">
              <a:solidFill>
                <a:schemeClr val="tx1"/>
              </a:solidFill>
              <a:round/>
              <a:headEnd/>
              <a:tailEnd/>
            </a:ln>
          </p:spPr>
          <p:txBody>
            <a:bodyPr/>
            <a:lstStyle/>
            <a:p>
              <a:endParaRPr lang="en-US"/>
            </a:p>
          </p:txBody>
        </p:sp>
      </p:grpSp>
      <p:sp>
        <p:nvSpPr>
          <p:cNvPr id="131101" name="Line 29"/>
          <p:cNvSpPr>
            <a:spLocks noChangeShapeType="1"/>
          </p:cNvSpPr>
          <p:nvPr/>
        </p:nvSpPr>
        <p:spPr bwMode="auto">
          <a:xfrm flipH="1">
            <a:off x="1141413" y="4229100"/>
            <a:ext cx="1254125" cy="338138"/>
          </a:xfrm>
          <a:prstGeom prst="line">
            <a:avLst/>
          </a:prstGeom>
          <a:noFill/>
          <a:ln w="12700">
            <a:solidFill>
              <a:srgbClr val="CC3300"/>
            </a:solidFill>
            <a:round/>
            <a:headEnd/>
            <a:tailEnd/>
          </a:ln>
        </p:spPr>
        <p:txBody>
          <a:bodyPr/>
          <a:lstStyle/>
          <a:p>
            <a:endParaRPr lang="en-US"/>
          </a:p>
        </p:txBody>
      </p:sp>
      <p:grpSp>
        <p:nvGrpSpPr>
          <p:cNvPr id="5" name="Group 85"/>
          <p:cNvGrpSpPr>
            <a:grpSpLocks/>
          </p:cNvGrpSpPr>
          <p:nvPr/>
        </p:nvGrpSpPr>
        <p:grpSpPr bwMode="auto">
          <a:xfrm>
            <a:off x="6667500" y="3994150"/>
            <a:ext cx="1819275" cy="2009775"/>
            <a:chOff x="4200" y="2516"/>
            <a:chExt cx="1146" cy="1266"/>
          </a:xfrm>
        </p:grpSpPr>
        <p:sp>
          <p:nvSpPr>
            <p:cNvPr id="94266" name="Line 30"/>
            <p:cNvSpPr>
              <a:spLocks noChangeShapeType="1"/>
            </p:cNvSpPr>
            <p:nvPr/>
          </p:nvSpPr>
          <p:spPr bwMode="auto">
            <a:xfrm>
              <a:off x="4200" y="2584"/>
              <a:ext cx="0" cy="680"/>
            </a:xfrm>
            <a:prstGeom prst="line">
              <a:avLst/>
            </a:prstGeom>
            <a:noFill/>
            <a:ln w="28575">
              <a:solidFill>
                <a:schemeClr val="tx1"/>
              </a:solidFill>
              <a:round/>
              <a:headEnd/>
              <a:tailEnd/>
            </a:ln>
          </p:spPr>
          <p:txBody>
            <a:bodyPr/>
            <a:lstStyle/>
            <a:p>
              <a:endParaRPr lang="en-US"/>
            </a:p>
          </p:txBody>
        </p:sp>
        <p:sp>
          <p:nvSpPr>
            <p:cNvPr id="94267" name="Line 31"/>
            <p:cNvSpPr>
              <a:spLocks noChangeShapeType="1"/>
            </p:cNvSpPr>
            <p:nvPr/>
          </p:nvSpPr>
          <p:spPr bwMode="auto">
            <a:xfrm>
              <a:off x="4200" y="2582"/>
              <a:ext cx="666" cy="385"/>
            </a:xfrm>
            <a:prstGeom prst="line">
              <a:avLst/>
            </a:prstGeom>
            <a:noFill/>
            <a:ln w="28575">
              <a:solidFill>
                <a:schemeClr val="tx1"/>
              </a:solidFill>
              <a:round/>
              <a:headEnd/>
              <a:tailEnd/>
            </a:ln>
          </p:spPr>
          <p:txBody>
            <a:bodyPr/>
            <a:lstStyle/>
            <a:p>
              <a:endParaRPr lang="en-US"/>
            </a:p>
          </p:txBody>
        </p:sp>
        <p:sp>
          <p:nvSpPr>
            <p:cNvPr id="94268" name="Line 32"/>
            <p:cNvSpPr>
              <a:spLocks noChangeShapeType="1"/>
            </p:cNvSpPr>
            <p:nvPr/>
          </p:nvSpPr>
          <p:spPr bwMode="auto">
            <a:xfrm>
              <a:off x="4200" y="3260"/>
              <a:ext cx="900" cy="520"/>
            </a:xfrm>
            <a:prstGeom prst="line">
              <a:avLst/>
            </a:prstGeom>
            <a:noFill/>
            <a:ln w="28575">
              <a:solidFill>
                <a:schemeClr val="tx1"/>
              </a:solidFill>
              <a:round/>
              <a:headEnd/>
              <a:tailEnd/>
            </a:ln>
          </p:spPr>
          <p:txBody>
            <a:bodyPr/>
            <a:lstStyle/>
            <a:p>
              <a:endParaRPr lang="en-US"/>
            </a:p>
          </p:txBody>
        </p:sp>
        <p:sp>
          <p:nvSpPr>
            <p:cNvPr id="94269" name="Line 33"/>
            <p:cNvSpPr>
              <a:spLocks noChangeShapeType="1"/>
            </p:cNvSpPr>
            <p:nvPr/>
          </p:nvSpPr>
          <p:spPr bwMode="auto">
            <a:xfrm flipV="1">
              <a:off x="5100" y="3416"/>
              <a:ext cx="0" cy="366"/>
            </a:xfrm>
            <a:prstGeom prst="line">
              <a:avLst/>
            </a:prstGeom>
            <a:noFill/>
            <a:ln w="28575">
              <a:solidFill>
                <a:schemeClr val="tx1"/>
              </a:solidFill>
              <a:round/>
              <a:headEnd/>
              <a:tailEnd/>
            </a:ln>
          </p:spPr>
          <p:txBody>
            <a:bodyPr/>
            <a:lstStyle/>
            <a:p>
              <a:endParaRPr lang="en-US"/>
            </a:p>
          </p:txBody>
        </p:sp>
        <p:sp>
          <p:nvSpPr>
            <p:cNvPr id="94270" name="Line 34"/>
            <p:cNvSpPr>
              <a:spLocks noChangeShapeType="1"/>
            </p:cNvSpPr>
            <p:nvPr/>
          </p:nvSpPr>
          <p:spPr bwMode="auto">
            <a:xfrm>
              <a:off x="4866" y="2966"/>
              <a:ext cx="234" cy="450"/>
            </a:xfrm>
            <a:prstGeom prst="line">
              <a:avLst/>
            </a:prstGeom>
            <a:noFill/>
            <a:ln w="28575">
              <a:solidFill>
                <a:schemeClr val="tx1"/>
              </a:solidFill>
              <a:round/>
              <a:headEnd/>
              <a:tailEnd/>
            </a:ln>
          </p:spPr>
          <p:txBody>
            <a:bodyPr/>
            <a:lstStyle/>
            <a:p>
              <a:endParaRPr lang="en-US"/>
            </a:p>
          </p:txBody>
        </p:sp>
        <p:sp>
          <p:nvSpPr>
            <p:cNvPr id="94271" name="Line 35"/>
            <p:cNvSpPr>
              <a:spLocks noChangeShapeType="1"/>
            </p:cNvSpPr>
            <p:nvPr/>
          </p:nvSpPr>
          <p:spPr bwMode="auto">
            <a:xfrm>
              <a:off x="4446" y="2516"/>
              <a:ext cx="666" cy="385"/>
            </a:xfrm>
            <a:prstGeom prst="line">
              <a:avLst/>
            </a:prstGeom>
            <a:noFill/>
            <a:ln w="28575">
              <a:solidFill>
                <a:schemeClr val="tx1"/>
              </a:solidFill>
              <a:round/>
              <a:headEnd/>
              <a:tailEnd/>
            </a:ln>
          </p:spPr>
          <p:txBody>
            <a:bodyPr/>
            <a:lstStyle/>
            <a:p>
              <a:endParaRPr lang="en-US"/>
            </a:p>
          </p:txBody>
        </p:sp>
        <p:sp>
          <p:nvSpPr>
            <p:cNvPr id="94272" name="Line 36"/>
            <p:cNvSpPr>
              <a:spLocks noChangeShapeType="1"/>
            </p:cNvSpPr>
            <p:nvPr/>
          </p:nvSpPr>
          <p:spPr bwMode="auto">
            <a:xfrm flipV="1">
              <a:off x="5346" y="3350"/>
              <a:ext cx="0" cy="366"/>
            </a:xfrm>
            <a:prstGeom prst="line">
              <a:avLst/>
            </a:prstGeom>
            <a:noFill/>
            <a:ln w="28575">
              <a:solidFill>
                <a:schemeClr val="tx1"/>
              </a:solidFill>
              <a:round/>
              <a:headEnd/>
              <a:tailEnd/>
            </a:ln>
          </p:spPr>
          <p:txBody>
            <a:bodyPr/>
            <a:lstStyle/>
            <a:p>
              <a:endParaRPr lang="en-US"/>
            </a:p>
          </p:txBody>
        </p:sp>
        <p:sp>
          <p:nvSpPr>
            <p:cNvPr id="94273" name="Line 37"/>
            <p:cNvSpPr>
              <a:spLocks noChangeShapeType="1"/>
            </p:cNvSpPr>
            <p:nvPr/>
          </p:nvSpPr>
          <p:spPr bwMode="auto">
            <a:xfrm>
              <a:off x="5112" y="2900"/>
              <a:ext cx="234" cy="450"/>
            </a:xfrm>
            <a:prstGeom prst="line">
              <a:avLst/>
            </a:prstGeom>
            <a:noFill/>
            <a:ln w="28575">
              <a:solidFill>
                <a:schemeClr val="tx1"/>
              </a:solidFill>
              <a:round/>
              <a:headEnd/>
              <a:tailEnd/>
            </a:ln>
          </p:spPr>
          <p:txBody>
            <a:bodyPr/>
            <a:lstStyle/>
            <a:p>
              <a:endParaRPr lang="en-US"/>
            </a:p>
          </p:txBody>
        </p:sp>
        <p:sp>
          <p:nvSpPr>
            <p:cNvPr id="94274" name="Line 38"/>
            <p:cNvSpPr>
              <a:spLocks noChangeShapeType="1"/>
            </p:cNvSpPr>
            <p:nvPr/>
          </p:nvSpPr>
          <p:spPr bwMode="auto">
            <a:xfrm flipV="1">
              <a:off x="5100" y="3716"/>
              <a:ext cx="246" cy="66"/>
            </a:xfrm>
            <a:prstGeom prst="line">
              <a:avLst/>
            </a:prstGeom>
            <a:noFill/>
            <a:ln w="28575">
              <a:solidFill>
                <a:schemeClr val="tx1"/>
              </a:solidFill>
              <a:round/>
              <a:headEnd/>
              <a:tailEnd/>
            </a:ln>
          </p:spPr>
          <p:txBody>
            <a:bodyPr/>
            <a:lstStyle/>
            <a:p>
              <a:endParaRPr lang="en-US"/>
            </a:p>
          </p:txBody>
        </p:sp>
        <p:sp>
          <p:nvSpPr>
            <p:cNvPr id="94275" name="Line 39"/>
            <p:cNvSpPr>
              <a:spLocks noChangeShapeType="1"/>
            </p:cNvSpPr>
            <p:nvPr/>
          </p:nvSpPr>
          <p:spPr bwMode="auto">
            <a:xfrm flipV="1">
              <a:off x="5100" y="3350"/>
              <a:ext cx="246" cy="66"/>
            </a:xfrm>
            <a:prstGeom prst="line">
              <a:avLst/>
            </a:prstGeom>
            <a:noFill/>
            <a:ln w="28575">
              <a:solidFill>
                <a:schemeClr val="tx1"/>
              </a:solidFill>
              <a:round/>
              <a:headEnd/>
              <a:tailEnd/>
            </a:ln>
          </p:spPr>
          <p:txBody>
            <a:bodyPr/>
            <a:lstStyle/>
            <a:p>
              <a:endParaRPr lang="en-US"/>
            </a:p>
          </p:txBody>
        </p:sp>
        <p:sp>
          <p:nvSpPr>
            <p:cNvPr id="94276" name="Line 40"/>
            <p:cNvSpPr>
              <a:spLocks noChangeShapeType="1"/>
            </p:cNvSpPr>
            <p:nvPr/>
          </p:nvSpPr>
          <p:spPr bwMode="auto">
            <a:xfrm flipV="1">
              <a:off x="4866" y="2900"/>
              <a:ext cx="246" cy="66"/>
            </a:xfrm>
            <a:prstGeom prst="line">
              <a:avLst/>
            </a:prstGeom>
            <a:noFill/>
            <a:ln w="28575">
              <a:solidFill>
                <a:schemeClr val="tx1"/>
              </a:solidFill>
              <a:round/>
              <a:headEnd/>
              <a:tailEnd/>
            </a:ln>
          </p:spPr>
          <p:txBody>
            <a:bodyPr/>
            <a:lstStyle/>
            <a:p>
              <a:endParaRPr lang="en-US"/>
            </a:p>
          </p:txBody>
        </p:sp>
        <p:sp>
          <p:nvSpPr>
            <p:cNvPr id="94277" name="Line 41"/>
            <p:cNvSpPr>
              <a:spLocks noChangeShapeType="1"/>
            </p:cNvSpPr>
            <p:nvPr/>
          </p:nvSpPr>
          <p:spPr bwMode="auto">
            <a:xfrm flipV="1">
              <a:off x="4206" y="2516"/>
              <a:ext cx="246" cy="66"/>
            </a:xfrm>
            <a:prstGeom prst="line">
              <a:avLst/>
            </a:prstGeom>
            <a:noFill/>
            <a:ln w="28575">
              <a:solidFill>
                <a:schemeClr val="tx1"/>
              </a:solidFill>
              <a:round/>
              <a:headEnd/>
              <a:tailEnd/>
            </a:ln>
          </p:spPr>
          <p:txBody>
            <a:bodyPr/>
            <a:lstStyle/>
            <a:p>
              <a:endParaRPr lang="en-US"/>
            </a:p>
          </p:txBody>
        </p:sp>
      </p:grpSp>
      <p:sp>
        <p:nvSpPr>
          <p:cNvPr id="131114" name="Text Box 42"/>
          <p:cNvSpPr txBox="1">
            <a:spLocks noChangeArrowheads="1"/>
          </p:cNvSpPr>
          <p:nvPr/>
        </p:nvSpPr>
        <p:spPr bwMode="auto">
          <a:xfrm>
            <a:off x="619125" y="2846388"/>
            <a:ext cx="282416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Parallel projection</a:t>
            </a:r>
          </a:p>
        </p:txBody>
      </p:sp>
      <p:sp>
        <p:nvSpPr>
          <p:cNvPr id="131115" name="Text Box 43"/>
          <p:cNvSpPr txBox="1">
            <a:spLocks noChangeArrowheads="1"/>
          </p:cNvSpPr>
          <p:nvPr/>
        </p:nvSpPr>
        <p:spPr bwMode="auto">
          <a:xfrm>
            <a:off x="5127625" y="2846388"/>
            <a:ext cx="345281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Perspective projection</a:t>
            </a:r>
          </a:p>
        </p:txBody>
      </p:sp>
      <p:sp>
        <p:nvSpPr>
          <p:cNvPr id="131116" name="Freeform 44"/>
          <p:cNvSpPr>
            <a:spLocks/>
          </p:cNvSpPr>
          <p:nvPr/>
        </p:nvSpPr>
        <p:spPr bwMode="auto">
          <a:xfrm>
            <a:off x="1000125" y="4114800"/>
            <a:ext cx="1736725" cy="2578100"/>
          </a:xfrm>
          <a:custGeom>
            <a:avLst/>
            <a:gdLst>
              <a:gd name="T0" fmla="*/ 0 w 1094"/>
              <a:gd name="T1" fmla="*/ 0 h 1624"/>
              <a:gd name="T2" fmla="*/ 2147483647 w 1094"/>
              <a:gd name="T3" fmla="*/ 2147483647 h 1624"/>
              <a:gd name="T4" fmla="*/ 2147483647 w 1094"/>
              <a:gd name="T5" fmla="*/ 2147483647 h 1624"/>
              <a:gd name="T6" fmla="*/ 0 w 1094"/>
              <a:gd name="T7" fmla="*/ 2147483647 h 1624"/>
              <a:gd name="T8" fmla="*/ 0 w 1094"/>
              <a:gd name="T9" fmla="*/ 0 h 1624"/>
              <a:gd name="T10" fmla="*/ 0 60000 65536"/>
              <a:gd name="T11" fmla="*/ 0 60000 65536"/>
              <a:gd name="T12" fmla="*/ 0 60000 65536"/>
              <a:gd name="T13" fmla="*/ 0 60000 65536"/>
              <a:gd name="T14" fmla="*/ 0 60000 65536"/>
              <a:gd name="T15" fmla="*/ 0 w 1094"/>
              <a:gd name="T16" fmla="*/ 0 h 1624"/>
              <a:gd name="T17" fmla="*/ 1094 w 1094"/>
              <a:gd name="T18" fmla="*/ 1624 h 1624"/>
            </a:gdLst>
            <a:ahLst/>
            <a:cxnLst>
              <a:cxn ang="T10">
                <a:pos x="T0" y="T1"/>
              </a:cxn>
              <a:cxn ang="T11">
                <a:pos x="T2" y="T3"/>
              </a:cxn>
              <a:cxn ang="T12">
                <a:pos x="T4" y="T5"/>
              </a:cxn>
              <a:cxn ang="T13">
                <a:pos x="T6" y="T7"/>
              </a:cxn>
              <a:cxn ang="T14">
                <a:pos x="T8" y="T9"/>
              </a:cxn>
            </a:cxnLst>
            <a:rect l="T15" t="T16" r="T17" b="T18"/>
            <a:pathLst>
              <a:path w="1094" h="1624">
                <a:moveTo>
                  <a:pt x="0" y="0"/>
                </a:moveTo>
                <a:lnTo>
                  <a:pt x="1094" y="627"/>
                </a:lnTo>
                <a:lnTo>
                  <a:pt x="1094" y="1624"/>
                </a:lnTo>
                <a:lnTo>
                  <a:pt x="0" y="996"/>
                </a:lnTo>
                <a:lnTo>
                  <a:pt x="0" y="0"/>
                </a:lnTo>
                <a:close/>
              </a:path>
            </a:pathLst>
          </a:custGeom>
          <a:solidFill>
            <a:schemeClr val="accent1">
              <a:alpha val="50195"/>
            </a:schemeClr>
          </a:solidFill>
          <a:ln w="9525">
            <a:noFill/>
            <a:round/>
            <a:headEnd/>
            <a:tailEnd/>
          </a:ln>
        </p:spPr>
        <p:txBody>
          <a:bodyPr/>
          <a:lstStyle/>
          <a:p>
            <a:endParaRPr lang="en-US"/>
          </a:p>
        </p:txBody>
      </p:sp>
      <p:grpSp>
        <p:nvGrpSpPr>
          <p:cNvPr id="6" name="Group 45"/>
          <p:cNvGrpSpPr>
            <a:grpSpLocks/>
          </p:cNvGrpSpPr>
          <p:nvPr/>
        </p:nvGrpSpPr>
        <p:grpSpPr bwMode="auto">
          <a:xfrm>
            <a:off x="862013" y="3395663"/>
            <a:ext cx="2287587" cy="903287"/>
            <a:chOff x="543" y="2139"/>
            <a:chExt cx="1441" cy="569"/>
          </a:xfrm>
        </p:grpSpPr>
        <p:sp>
          <p:nvSpPr>
            <p:cNvPr id="94264" name="Rectangle 46"/>
            <p:cNvSpPr>
              <a:spLocks noChangeArrowheads="1"/>
            </p:cNvSpPr>
            <p:nvPr/>
          </p:nvSpPr>
          <p:spPr bwMode="auto">
            <a:xfrm>
              <a:off x="543" y="2139"/>
              <a:ext cx="1441" cy="327"/>
            </a:xfrm>
            <a:prstGeom prst="rect">
              <a:avLst/>
            </a:prstGeom>
            <a:noFill/>
            <a:ln w="9525">
              <a:noFill/>
              <a:miter lim="800000"/>
              <a:headEnd/>
              <a:tailEnd/>
            </a:ln>
          </p:spPr>
          <p:txBody>
            <a:bodyPr wrap="none">
              <a:spAutoFit/>
            </a:bodyPr>
            <a:lstStyle/>
            <a:p>
              <a:pPr>
                <a:lnSpc>
                  <a:spcPct val="140000"/>
                </a:lnSpc>
              </a:pPr>
              <a:r>
                <a:rPr lang="en-US" sz="2000">
                  <a:latin typeface="Arial" charset="0"/>
                </a:rPr>
                <a:t>Plane of projection</a:t>
              </a:r>
            </a:p>
          </p:txBody>
        </p:sp>
        <p:sp>
          <p:nvSpPr>
            <p:cNvPr id="94265" name="Freeform 47"/>
            <p:cNvSpPr>
              <a:spLocks/>
            </p:cNvSpPr>
            <p:nvPr/>
          </p:nvSpPr>
          <p:spPr bwMode="auto">
            <a:xfrm flipH="1">
              <a:off x="820" y="2436"/>
              <a:ext cx="440" cy="272"/>
            </a:xfrm>
            <a:custGeom>
              <a:avLst/>
              <a:gdLst>
                <a:gd name="T0" fmla="*/ 1 w 792"/>
                <a:gd name="T1" fmla="*/ 1 h 416"/>
                <a:gd name="T2" fmla="*/ 1 w 792"/>
                <a:gd name="T3" fmla="*/ 1 h 416"/>
                <a:gd name="T4" fmla="*/ 1 w 792"/>
                <a:gd name="T5" fmla="*/ 1 h 416"/>
                <a:gd name="T6" fmla="*/ 0 w 792"/>
                <a:gd name="T7" fmla="*/ 0 h 416"/>
                <a:gd name="T8" fmla="*/ 0 60000 65536"/>
                <a:gd name="T9" fmla="*/ 0 60000 65536"/>
                <a:gd name="T10" fmla="*/ 0 60000 65536"/>
                <a:gd name="T11" fmla="*/ 0 60000 65536"/>
                <a:gd name="T12" fmla="*/ 0 w 792"/>
                <a:gd name="T13" fmla="*/ 0 h 416"/>
                <a:gd name="T14" fmla="*/ 792 w 792"/>
                <a:gd name="T15" fmla="*/ 416 h 416"/>
              </a:gdLst>
              <a:ahLst/>
              <a:cxnLst>
                <a:cxn ang="T8">
                  <a:pos x="T0" y="T1"/>
                </a:cxn>
                <a:cxn ang="T9">
                  <a:pos x="T2" y="T3"/>
                </a:cxn>
                <a:cxn ang="T10">
                  <a:pos x="T4" y="T5"/>
                </a:cxn>
                <a:cxn ang="T11">
                  <a:pos x="T6" y="T7"/>
                </a:cxn>
              </a:cxnLst>
              <a:rect l="T12" t="T13" r="T14" b="T15"/>
              <a:pathLst>
                <a:path w="792" h="416">
                  <a:moveTo>
                    <a:pt x="792" y="416"/>
                  </a:moveTo>
                  <a:cubicBezTo>
                    <a:pt x="733" y="307"/>
                    <a:pt x="675" y="199"/>
                    <a:pt x="576" y="168"/>
                  </a:cubicBezTo>
                  <a:cubicBezTo>
                    <a:pt x="477" y="137"/>
                    <a:pt x="296" y="260"/>
                    <a:pt x="200" y="232"/>
                  </a:cubicBezTo>
                  <a:cubicBezTo>
                    <a:pt x="104" y="204"/>
                    <a:pt x="52" y="102"/>
                    <a:pt x="0" y="0"/>
                  </a:cubicBezTo>
                </a:path>
              </a:pathLst>
            </a:custGeom>
            <a:noFill/>
            <a:ln w="9525">
              <a:solidFill>
                <a:schemeClr val="tx1"/>
              </a:solidFill>
              <a:round/>
              <a:headEnd type="stealth" w="lg" len="lg"/>
              <a:tailEnd type="none" w="lg" len="lg"/>
            </a:ln>
          </p:spPr>
          <p:txBody>
            <a:bodyPr/>
            <a:lstStyle/>
            <a:p>
              <a:endParaRPr lang="en-US"/>
            </a:p>
          </p:txBody>
        </p:sp>
      </p:grpSp>
      <p:sp>
        <p:nvSpPr>
          <p:cNvPr id="131120" name="Line 48"/>
          <p:cNvSpPr>
            <a:spLocks noChangeShapeType="1"/>
          </p:cNvSpPr>
          <p:nvPr/>
        </p:nvSpPr>
        <p:spPr bwMode="auto">
          <a:xfrm>
            <a:off x="1149350" y="4559300"/>
            <a:ext cx="0" cy="1079500"/>
          </a:xfrm>
          <a:prstGeom prst="line">
            <a:avLst/>
          </a:prstGeom>
          <a:noFill/>
          <a:ln w="28575">
            <a:solidFill>
              <a:schemeClr val="tx1"/>
            </a:solidFill>
            <a:round/>
            <a:headEnd/>
            <a:tailEnd/>
          </a:ln>
        </p:spPr>
        <p:txBody>
          <a:bodyPr/>
          <a:lstStyle/>
          <a:p>
            <a:endParaRPr lang="en-US"/>
          </a:p>
        </p:txBody>
      </p:sp>
      <p:sp>
        <p:nvSpPr>
          <p:cNvPr id="131121" name="Line 49"/>
          <p:cNvSpPr>
            <a:spLocks noChangeShapeType="1"/>
          </p:cNvSpPr>
          <p:nvPr/>
        </p:nvSpPr>
        <p:spPr bwMode="auto">
          <a:xfrm>
            <a:off x="1149350" y="4556125"/>
            <a:ext cx="1057275" cy="611188"/>
          </a:xfrm>
          <a:prstGeom prst="line">
            <a:avLst/>
          </a:prstGeom>
          <a:noFill/>
          <a:ln w="28575">
            <a:solidFill>
              <a:schemeClr val="tx1"/>
            </a:solidFill>
            <a:round/>
            <a:headEnd/>
            <a:tailEnd/>
          </a:ln>
        </p:spPr>
        <p:txBody>
          <a:bodyPr/>
          <a:lstStyle/>
          <a:p>
            <a:endParaRPr lang="en-US"/>
          </a:p>
        </p:txBody>
      </p:sp>
      <p:sp>
        <p:nvSpPr>
          <p:cNvPr id="131122" name="Line 50"/>
          <p:cNvSpPr>
            <a:spLocks noChangeShapeType="1"/>
          </p:cNvSpPr>
          <p:nvPr/>
        </p:nvSpPr>
        <p:spPr bwMode="auto">
          <a:xfrm>
            <a:off x="1149350" y="5632450"/>
            <a:ext cx="1428750" cy="825500"/>
          </a:xfrm>
          <a:prstGeom prst="line">
            <a:avLst/>
          </a:prstGeom>
          <a:noFill/>
          <a:ln w="28575">
            <a:solidFill>
              <a:schemeClr val="tx1"/>
            </a:solidFill>
            <a:round/>
            <a:headEnd/>
            <a:tailEnd/>
          </a:ln>
        </p:spPr>
        <p:txBody>
          <a:bodyPr/>
          <a:lstStyle/>
          <a:p>
            <a:endParaRPr lang="en-US"/>
          </a:p>
        </p:txBody>
      </p:sp>
      <p:sp>
        <p:nvSpPr>
          <p:cNvPr id="131123" name="Line 51"/>
          <p:cNvSpPr>
            <a:spLocks noChangeShapeType="1"/>
          </p:cNvSpPr>
          <p:nvPr/>
        </p:nvSpPr>
        <p:spPr bwMode="auto">
          <a:xfrm flipV="1">
            <a:off x="2578100" y="5880100"/>
            <a:ext cx="0" cy="581025"/>
          </a:xfrm>
          <a:prstGeom prst="line">
            <a:avLst/>
          </a:prstGeom>
          <a:noFill/>
          <a:ln w="28575">
            <a:solidFill>
              <a:schemeClr val="tx1"/>
            </a:solidFill>
            <a:round/>
            <a:headEnd/>
            <a:tailEnd/>
          </a:ln>
        </p:spPr>
        <p:txBody>
          <a:bodyPr/>
          <a:lstStyle/>
          <a:p>
            <a:endParaRPr lang="en-US"/>
          </a:p>
        </p:txBody>
      </p:sp>
      <p:sp>
        <p:nvSpPr>
          <p:cNvPr id="131124" name="Line 52"/>
          <p:cNvSpPr>
            <a:spLocks noChangeShapeType="1"/>
          </p:cNvSpPr>
          <p:nvPr/>
        </p:nvSpPr>
        <p:spPr bwMode="auto">
          <a:xfrm>
            <a:off x="2206625" y="5165725"/>
            <a:ext cx="371475" cy="714375"/>
          </a:xfrm>
          <a:prstGeom prst="line">
            <a:avLst/>
          </a:prstGeom>
          <a:noFill/>
          <a:ln w="28575">
            <a:solidFill>
              <a:schemeClr val="tx1"/>
            </a:solidFill>
            <a:round/>
            <a:headEnd/>
            <a:tailEnd/>
          </a:ln>
        </p:spPr>
        <p:txBody>
          <a:bodyPr/>
          <a:lstStyle/>
          <a:p>
            <a:endParaRPr lang="en-US"/>
          </a:p>
        </p:txBody>
      </p:sp>
      <p:sp>
        <p:nvSpPr>
          <p:cNvPr id="131125" name="Line 53"/>
          <p:cNvSpPr>
            <a:spLocks noChangeShapeType="1"/>
          </p:cNvSpPr>
          <p:nvPr/>
        </p:nvSpPr>
        <p:spPr bwMode="auto">
          <a:xfrm flipH="1">
            <a:off x="795338" y="4565650"/>
            <a:ext cx="352425" cy="95250"/>
          </a:xfrm>
          <a:prstGeom prst="line">
            <a:avLst/>
          </a:prstGeom>
          <a:noFill/>
          <a:ln w="12700">
            <a:solidFill>
              <a:schemeClr val="accent2"/>
            </a:solidFill>
            <a:round/>
            <a:headEnd/>
            <a:tailEnd/>
          </a:ln>
        </p:spPr>
        <p:txBody>
          <a:bodyPr/>
          <a:lstStyle/>
          <a:p>
            <a:endParaRPr lang="en-US"/>
          </a:p>
        </p:txBody>
      </p:sp>
      <p:sp>
        <p:nvSpPr>
          <p:cNvPr id="131126" name="Line 54"/>
          <p:cNvSpPr>
            <a:spLocks noChangeShapeType="1"/>
          </p:cNvSpPr>
          <p:nvPr/>
        </p:nvSpPr>
        <p:spPr bwMode="auto">
          <a:xfrm flipH="1">
            <a:off x="1843088" y="5168900"/>
            <a:ext cx="352425" cy="95250"/>
          </a:xfrm>
          <a:prstGeom prst="line">
            <a:avLst/>
          </a:prstGeom>
          <a:noFill/>
          <a:ln w="12700">
            <a:solidFill>
              <a:schemeClr val="accent2"/>
            </a:solidFill>
            <a:round/>
            <a:headEnd/>
            <a:tailEnd/>
          </a:ln>
        </p:spPr>
        <p:txBody>
          <a:bodyPr/>
          <a:lstStyle/>
          <a:p>
            <a:endParaRPr lang="en-US"/>
          </a:p>
        </p:txBody>
      </p:sp>
      <p:sp>
        <p:nvSpPr>
          <p:cNvPr id="131127" name="Line 55"/>
          <p:cNvSpPr>
            <a:spLocks noChangeShapeType="1"/>
          </p:cNvSpPr>
          <p:nvPr/>
        </p:nvSpPr>
        <p:spPr bwMode="auto">
          <a:xfrm flipH="1">
            <a:off x="2224088" y="5873750"/>
            <a:ext cx="352425" cy="95250"/>
          </a:xfrm>
          <a:prstGeom prst="line">
            <a:avLst/>
          </a:prstGeom>
          <a:noFill/>
          <a:ln w="12700">
            <a:solidFill>
              <a:schemeClr val="accent2"/>
            </a:solidFill>
            <a:round/>
            <a:headEnd/>
            <a:tailEnd/>
          </a:ln>
        </p:spPr>
        <p:txBody>
          <a:bodyPr/>
          <a:lstStyle/>
          <a:p>
            <a:endParaRPr lang="en-US"/>
          </a:p>
        </p:txBody>
      </p:sp>
      <p:sp>
        <p:nvSpPr>
          <p:cNvPr id="131128" name="Line 56"/>
          <p:cNvSpPr>
            <a:spLocks noChangeShapeType="1"/>
          </p:cNvSpPr>
          <p:nvPr/>
        </p:nvSpPr>
        <p:spPr bwMode="auto">
          <a:xfrm flipH="1">
            <a:off x="2217738" y="6451600"/>
            <a:ext cx="352425" cy="95250"/>
          </a:xfrm>
          <a:prstGeom prst="line">
            <a:avLst/>
          </a:prstGeom>
          <a:noFill/>
          <a:ln w="12700">
            <a:solidFill>
              <a:schemeClr val="accent2"/>
            </a:solidFill>
            <a:round/>
            <a:headEnd/>
            <a:tailEnd/>
          </a:ln>
        </p:spPr>
        <p:txBody>
          <a:bodyPr/>
          <a:lstStyle/>
          <a:p>
            <a:endParaRPr lang="en-US"/>
          </a:p>
        </p:txBody>
      </p:sp>
      <p:sp>
        <p:nvSpPr>
          <p:cNvPr id="131129" name="Line 57"/>
          <p:cNvSpPr>
            <a:spLocks noChangeShapeType="1"/>
          </p:cNvSpPr>
          <p:nvPr/>
        </p:nvSpPr>
        <p:spPr bwMode="auto">
          <a:xfrm flipH="1">
            <a:off x="788988" y="5626100"/>
            <a:ext cx="352425" cy="95250"/>
          </a:xfrm>
          <a:prstGeom prst="line">
            <a:avLst/>
          </a:prstGeom>
          <a:noFill/>
          <a:ln w="12700">
            <a:solidFill>
              <a:schemeClr val="accent2"/>
            </a:solidFill>
            <a:round/>
            <a:headEnd/>
            <a:tailEnd/>
          </a:ln>
        </p:spPr>
        <p:txBody>
          <a:bodyPr/>
          <a:lstStyle/>
          <a:p>
            <a:endParaRPr lang="en-US"/>
          </a:p>
        </p:txBody>
      </p:sp>
      <p:sp>
        <p:nvSpPr>
          <p:cNvPr id="131130" name="Oval 58"/>
          <p:cNvSpPr>
            <a:spLocks noChangeArrowheads="1"/>
          </p:cNvSpPr>
          <p:nvPr/>
        </p:nvSpPr>
        <p:spPr bwMode="auto">
          <a:xfrm>
            <a:off x="1117600" y="4533900"/>
            <a:ext cx="63500" cy="63500"/>
          </a:xfrm>
          <a:prstGeom prst="ellipse">
            <a:avLst/>
          </a:prstGeom>
          <a:solidFill>
            <a:schemeClr val="bg1"/>
          </a:solidFill>
          <a:ln w="3175">
            <a:solidFill>
              <a:schemeClr val="accent2"/>
            </a:solidFill>
            <a:round/>
            <a:headEnd/>
            <a:tailEnd/>
          </a:ln>
        </p:spPr>
        <p:txBody>
          <a:bodyPr wrap="none" anchor="ctr"/>
          <a:lstStyle/>
          <a:p>
            <a:endParaRPr lang="en-US"/>
          </a:p>
        </p:txBody>
      </p:sp>
      <p:sp>
        <p:nvSpPr>
          <p:cNvPr id="131131" name="Oval 59"/>
          <p:cNvSpPr>
            <a:spLocks noChangeArrowheads="1"/>
          </p:cNvSpPr>
          <p:nvPr/>
        </p:nvSpPr>
        <p:spPr bwMode="auto">
          <a:xfrm>
            <a:off x="2171700" y="5130800"/>
            <a:ext cx="63500" cy="63500"/>
          </a:xfrm>
          <a:prstGeom prst="ellipse">
            <a:avLst/>
          </a:prstGeom>
          <a:solidFill>
            <a:schemeClr val="bg1"/>
          </a:solidFill>
          <a:ln w="3175">
            <a:solidFill>
              <a:schemeClr val="accent2"/>
            </a:solidFill>
            <a:round/>
            <a:headEnd/>
            <a:tailEnd/>
          </a:ln>
        </p:spPr>
        <p:txBody>
          <a:bodyPr wrap="none" anchor="ctr"/>
          <a:lstStyle/>
          <a:p>
            <a:endParaRPr lang="en-US"/>
          </a:p>
        </p:txBody>
      </p:sp>
      <p:sp>
        <p:nvSpPr>
          <p:cNvPr id="131132" name="Oval 60"/>
          <p:cNvSpPr>
            <a:spLocks noChangeArrowheads="1"/>
          </p:cNvSpPr>
          <p:nvPr/>
        </p:nvSpPr>
        <p:spPr bwMode="auto">
          <a:xfrm>
            <a:off x="2540000" y="5842000"/>
            <a:ext cx="63500" cy="63500"/>
          </a:xfrm>
          <a:prstGeom prst="ellipse">
            <a:avLst/>
          </a:prstGeom>
          <a:solidFill>
            <a:schemeClr val="bg1"/>
          </a:solidFill>
          <a:ln w="3175">
            <a:solidFill>
              <a:schemeClr val="accent2"/>
            </a:solidFill>
            <a:round/>
            <a:headEnd/>
            <a:tailEnd/>
          </a:ln>
        </p:spPr>
        <p:txBody>
          <a:bodyPr wrap="none" anchor="ctr"/>
          <a:lstStyle/>
          <a:p>
            <a:endParaRPr lang="en-US"/>
          </a:p>
        </p:txBody>
      </p:sp>
      <p:sp>
        <p:nvSpPr>
          <p:cNvPr id="131133" name="Oval 61"/>
          <p:cNvSpPr>
            <a:spLocks noChangeArrowheads="1"/>
          </p:cNvSpPr>
          <p:nvPr/>
        </p:nvSpPr>
        <p:spPr bwMode="auto">
          <a:xfrm>
            <a:off x="2546350" y="6419850"/>
            <a:ext cx="63500" cy="63500"/>
          </a:xfrm>
          <a:prstGeom prst="ellipse">
            <a:avLst/>
          </a:prstGeom>
          <a:solidFill>
            <a:schemeClr val="bg1"/>
          </a:solidFill>
          <a:ln w="3175">
            <a:solidFill>
              <a:schemeClr val="tx1"/>
            </a:solidFill>
            <a:round/>
            <a:headEnd/>
            <a:tailEnd/>
          </a:ln>
        </p:spPr>
        <p:txBody>
          <a:bodyPr wrap="none" anchor="ctr"/>
          <a:lstStyle/>
          <a:p>
            <a:endParaRPr lang="en-US"/>
          </a:p>
        </p:txBody>
      </p:sp>
      <p:sp>
        <p:nvSpPr>
          <p:cNvPr id="131134" name="Oval 62"/>
          <p:cNvSpPr>
            <a:spLocks noChangeArrowheads="1"/>
          </p:cNvSpPr>
          <p:nvPr/>
        </p:nvSpPr>
        <p:spPr bwMode="auto">
          <a:xfrm>
            <a:off x="1111250" y="5588000"/>
            <a:ext cx="63500" cy="63500"/>
          </a:xfrm>
          <a:prstGeom prst="ellipse">
            <a:avLst/>
          </a:prstGeom>
          <a:solidFill>
            <a:schemeClr val="bg1"/>
          </a:solidFill>
          <a:ln w="3175">
            <a:solidFill>
              <a:schemeClr val="accent2"/>
            </a:solidFill>
            <a:round/>
            <a:headEnd/>
            <a:tailEnd/>
          </a:ln>
        </p:spPr>
        <p:txBody>
          <a:bodyPr wrap="none" anchor="ctr"/>
          <a:lstStyle/>
          <a:p>
            <a:endParaRPr lang="en-US"/>
          </a:p>
        </p:txBody>
      </p:sp>
      <p:sp>
        <p:nvSpPr>
          <p:cNvPr id="131135" name="Freeform 63"/>
          <p:cNvSpPr>
            <a:spLocks/>
          </p:cNvSpPr>
          <p:nvPr/>
        </p:nvSpPr>
        <p:spPr bwMode="auto">
          <a:xfrm>
            <a:off x="5845175" y="4095750"/>
            <a:ext cx="1736725" cy="2578100"/>
          </a:xfrm>
          <a:custGeom>
            <a:avLst/>
            <a:gdLst>
              <a:gd name="T0" fmla="*/ 0 w 1094"/>
              <a:gd name="T1" fmla="*/ 0 h 1624"/>
              <a:gd name="T2" fmla="*/ 2147483647 w 1094"/>
              <a:gd name="T3" fmla="*/ 2147483647 h 1624"/>
              <a:gd name="T4" fmla="*/ 2147483647 w 1094"/>
              <a:gd name="T5" fmla="*/ 2147483647 h 1624"/>
              <a:gd name="T6" fmla="*/ 0 w 1094"/>
              <a:gd name="T7" fmla="*/ 2147483647 h 1624"/>
              <a:gd name="T8" fmla="*/ 0 w 1094"/>
              <a:gd name="T9" fmla="*/ 0 h 1624"/>
              <a:gd name="T10" fmla="*/ 0 60000 65536"/>
              <a:gd name="T11" fmla="*/ 0 60000 65536"/>
              <a:gd name="T12" fmla="*/ 0 60000 65536"/>
              <a:gd name="T13" fmla="*/ 0 60000 65536"/>
              <a:gd name="T14" fmla="*/ 0 60000 65536"/>
              <a:gd name="T15" fmla="*/ 0 w 1094"/>
              <a:gd name="T16" fmla="*/ 0 h 1624"/>
              <a:gd name="T17" fmla="*/ 1094 w 1094"/>
              <a:gd name="T18" fmla="*/ 1624 h 1624"/>
            </a:gdLst>
            <a:ahLst/>
            <a:cxnLst>
              <a:cxn ang="T10">
                <a:pos x="T0" y="T1"/>
              </a:cxn>
              <a:cxn ang="T11">
                <a:pos x="T2" y="T3"/>
              </a:cxn>
              <a:cxn ang="T12">
                <a:pos x="T4" y="T5"/>
              </a:cxn>
              <a:cxn ang="T13">
                <a:pos x="T6" y="T7"/>
              </a:cxn>
              <a:cxn ang="T14">
                <a:pos x="T8" y="T9"/>
              </a:cxn>
            </a:cxnLst>
            <a:rect l="T15" t="T16" r="T17" b="T18"/>
            <a:pathLst>
              <a:path w="1094" h="1624">
                <a:moveTo>
                  <a:pt x="0" y="0"/>
                </a:moveTo>
                <a:lnTo>
                  <a:pt x="1094" y="627"/>
                </a:lnTo>
                <a:lnTo>
                  <a:pt x="1094" y="1624"/>
                </a:lnTo>
                <a:lnTo>
                  <a:pt x="0" y="996"/>
                </a:lnTo>
                <a:lnTo>
                  <a:pt x="0" y="0"/>
                </a:lnTo>
                <a:close/>
              </a:path>
            </a:pathLst>
          </a:custGeom>
          <a:solidFill>
            <a:schemeClr val="accent1">
              <a:alpha val="50195"/>
            </a:schemeClr>
          </a:solidFill>
          <a:ln w="9525">
            <a:noFill/>
            <a:round/>
            <a:headEnd/>
            <a:tailEnd/>
          </a:ln>
        </p:spPr>
        <p:txBody>
          <a:bodyPr/>
          <a:lstStyle/>
          <a:p>
            <a:endParaRPr lang="en-US"/>
          </a:p>
        </p:txBody>
      </p:sp>
      <p:grpSp>
        <p:nvGrpSpPr>
          <p:cNvPr id="7" name="Group 64"/>
          <p:cNvGrpSpPr>
            <a:grpSpLocks/>
          </p:cNvGrpSpPr>
          <p:nvPr/>
        </p:nvGrpSpPr>
        <p:grpSpPr bwMode="auto">
          <a:xfrm>
            <a:off x="5770563" y="3332163"/>
            <a:ext cx="2287587" cy="915987"/>
            <a:chOff x="3635" y="2099"/>
            <a:chExt cx="1441" cy="577"/>
          </a:xfrm>
        </p:grpSpPr>
        <p:sp>
          <p:nvSpPr>
            <p:cNvPr id="94262" name="Rectangle 65"/>
            <p:cNvSpPr>
              <a:spLocks noChangeArrowheads="1"/>
            </p:cNvSpPr>
            <p:nvPr/>
          </p:nvSpPr>
          <p:spPr bwMode="auto">
            <a:xfrm>
              <a:off x="3635" y="2099"/>
              <a:ext cx="1441" cy="327"/>
            </a:xfrm>
            <a:prstGeom prst="rect">
              <a:avLst/>
            </a:prstGeom>
            <a:noFill/>
            <a:ln w="9525">
              <a:noFill/>
              <a:miter lim="800000"/>
              <a:headEnd/>
              <a:tailEnd/>
            </a:ln>
          </p:spPr>
          <p:txBody>
            <a:bodyPr wrap="none">
              <a:spAutoFit/>
            </a:bodyPr>
            <a:lstStyle/>
            <a:p>
              <a:pPr>
                <a:lnSpc>
                  <a:spcPct val="140000"/>
                </a:lnSpc>
              </a:pPr>
              <a:r>
                <a:rPr lang="en-US" sz="2000">
                  <a:latin typeface="Arial" charset="0"/>
                </a:rPr>
                <a:t>Plane of projection</a:t>
              </a:r>
            </a:p>
          </p:txBody>
        </p:sp>
        <p:sp>
          <p:nvSpPr>
            <p:cNvPr id="94263" name="Freeform 66"/>
            <p:cNvSpPr>
              <a:spLocks/>
            </p:cNvSpPr>
            <p:nvPr/>
          </p:nvSpPr>
          <p:spPr bwMode="auto">
            <a:xfrm flipH="1">
              <a:off x="3840" y="2404"/>
              <a:ext cx="440" cy="272"/>
            </a:xfrm>
            <a:custGeom>
              <a:avLst/>
              <a:gdLst>
                <a:gd name="T0" fmla="*/ 1 w 792"/>
                <a:gd name="T1" fmla="*/ 1 h 416"/>
                <a:gd name="T2" fmla="*/ 1 w 792"/>
                <a:gd name="T3" fmla="*/ 1 h 416"/>
                <a:gd name="T4" fmla="*/ 1 w 792"/>
                <a:gd name="T5" fmla="*/ 1 h 416"/>
                <a:gd name="T6" fmla="*/ 0 w 792"/>
                <a:gd name="T7" fmla="*/ 0 h 416"/>
                <a:gd name="T8" fmla="*/ 0 60000 65536"/>
                <a:gd name="T9" fmla="*/ 0 60000 65536"/>
                <a:gd name="T10" fmla="*/ 0 60000 65536"/>
                <a:gd name="T11" fmla="*/ 0 60000 65536"/>
                <a:gd name="T12" fmla="*/ 0 w 792"/>
                <a:gd name="T13" fmla="*/ 0 h 416"/>
                <a:gd name="T14" fmla="*/ 792 w 792"/>
                <a:gd name="T15" fmla="*/ 416 h 416"/>
              </a:gdLst>
              <a:ahLst/>
              <a:cxnLst>
                <a:cxn ang="T8">
                  <a:pos x="T0" y="T1"/>
                </a:cxn>
                <a:cxn ang="T9">
                  <a:pos x="T2" y="T3"/>
                </a:cxn>
                <a:cxn ang="T10">
                  <a:pos x="T4" y="T5"/>
                </a:cxn>
                <a:cxn ang="T11">
                  <a:pos x="T6" y="T7"/>
                </a:cxn>
              </a:cxnLst>
              <a:rect l="T12" t="T13" r="T14" b="T15"/>
              <a:pathLst>
                <a:path w="792" h="416">
                  <a:moveTo>
                    <a:pt x="792" y="416"/>
                  </a:moveTo>
                  <a:cubicBezTo>
                    <a:pt x="733" y="307"/>
                    <a:pt x="675" y="199"/>
                    <a:pt x="576" y="168"/>
                  </a:cubicBezTo>
                  <a:cubicBezTo>
                    <a:pt x="477" y="137"/>
                    <a:pt x="296" y="260"/>
                    <a:pt x="200" y="232"/>
                  </a:cubicBezTo>
                  <a:cubicBezTo>
                    <a:pt x="104" y="204"/>
                    <a:pt x="52" y="102"/>
                    <a:pt x="0" y="0"/>
                  </a:cubicBezTo>
                </a:path>
              </a:pathLst>
            </a:custGeom>
            <a:noFill/>
            <a:ln w="9525">
              <a:solidFill>
                <a:schemeClr val="tx1"/>
              </a:solidFill>
              <a:round/>
              <a:headEnd type="stealth" w="lg" len="lg"/>
              <a:tailEnd type="none" w="lg" len="lg"/>
            </a:ln>
          </p:spPr>
          <p:txBody>
            <a:bodyPr/>
            <a:lstStyle/>
            <a:p>
              <a:endParaRPr lang="en-US"/>
            </a:p>
          </p:txBody>
        </p:sp>
      </p:grpSp>
      <p:sp>
        <p:nvSpPr>
          <p:cNvPr id="131139" name="Line 67"/>
          <p:cNvSpPr>
            <a:spLocks noChangeShapeType="1"/>
          </p:cNvSpPr>
          <p:nvPr/>
        </p:nvSpPr>
        <p:spPr bwMode="auto">
          <a:xfrm>
            <a:off x="6267450" y="4756150"/>
            <a:ext cx="0" cy="704850"/>
          </a:xfrm>
          <a:prstGeom prst="line">
            <a:avLst/>
          </a:prstGeom>
          <a:noFill/>
          <a:ln w="28575">
            <a:solidFill>
              <a:schemeClr val="tx1"/>
            </a:solidFill>
            <a:round/>
            <a:headEnd/>
            <a:tailEnd/>
          </a:ln>
        </p:spPr>
        <p:txBody>
          <a:bodyPr/>
          <a:lstStyle/>
          <a:p>
            <a:endParaRPr lang="en-US"/>
          </a:p>
        </p:txBody>
      </p:sp>
      <p:sp>
        <p:nvSpPr>
          <p:cNvPr id="131140" name="Line 68"/>
          <p:cNvSpPr>
            <a:spLocks noChangeShapeType="1"/>
          </p:cNvSpPr>
          <p:nvPr/>
        </p:nvSpPr>
        <p:spPr bwMode="auto">
          <a:xfrm>
            <a:off x="6261100" y="4757738"/>
            <a:ext cx="679450" cy="393700"/>
          </a:xfrm>
          <a:prstGeom prst="line">
            <a:avLst/>
          </a:prstGeom>
          <a:noFill/>
          <a:ln w="28575">
            <a:solidFill>
              <a:schemeClr val="tx1"/>
            </a:solidFill>
            <a:round/>
            <a:headEnd/>
            <a:tailEnd/>
          </a:ln>
        </p:spPr>
        <p:txBody>
          <a:bodyPr/>
          <a:lstStyle/>
          <a:p>
            <a:endParaRPr lang="en-US"/>
          </a:p>
        </p:txBody>
      </p:sp>
      <p:sp>
        <p:nvSpPr>
          <p:cNvPr id="131141" name="Line 69"/>
          <p:cNvSpPr>
            <a:spLocks noChangeShapeType="1"/>
          </p:cNvSpPr>
          <p:nvPr/>
        </p:nvSpPr>
        <p:spPr bwMode="auto">
          <a:xfrm>
            <a:off x="6254750" y="5461000"/>
            <a:ext cx="922338" cy="525463"/>
          </a:xfrm>
          <a:prstGeom prst="line">
            <a:avLst/>
          </a:prstGeom>
          <a:noFill/>
          <a:ln w="28575">
            <a:solidFill>
              <a:schemeClr val="tx1"/>
            </a:solidFill>
            <a:round/>
            <a:headEnd/>
            <a:tailEnd/>
          </a:ln>
        </p:spPr>
        <p:txBody>
          <a:bodyPr/>
          <a:lstStyle/>
          <a:p>
            <a:endParaRPr lang="en-US"/>
          </a:p>
        </p:txBody>
      </p:sp>
      <p:sp>
        <p:nvSpPr>
          <p:cNvPr id="131142" name="Line 70"/>
          <p:cNvSpPr>
            <a:spLocks noChangeShapeType="1"/>
          </p:cNvSpPr>
          <p:nvPr/>
        </p:nvSpPr>
        <p:spPr bwMode="auto">
          <a:xfrm flipV="1">
            <a:off x="7175500" y="5619750"/>
            <a:ext cx="0" cy="377825"/>
          </a:xfrm>
          <a:prstGeom prst="line">
            <a:avLst/>
          </a:prstGeom>
          <a:noFill/>
          <a:ln w="28575">
            <a:solidFill>
              <a:schemeClr val="tx1"/>
            </a:solidFill>
            <a:round/>
            <a:headEnd/>
            <a:tailEnd/>
          </a:ln>
        </p:spPr>
        <p:txBody>
          <a:bodyPr/>
          <a:lstStyle/>
          <a:p>
            <a:endParaRPr lang="en-US"/>
          </a:p>
        </p:txBody>
      </p:sp>
      <p:sp>
        <p:nvSpPr>
          <p:cNvPr id="131143" name="Line 71"/>
          <p:cNvSpPr>
            <a:spLocks noChangeShapeType="1"/>
          </p:cNvSpPr>
          <p:nvPr/>
        </p:nvSpPr>
        <p:spPr bwMode="auto">
          <a:xfrm>
            <a:off x="6937375" y="5146675"/>
            <a:ext cx="236538" cy="468313"/>
          </a:xfrm>
          <a:prstGeom prst="line">
            <a:avLst/>
          </a:prstGeom>
          <a:noFill/>
          <a:ln w="28575">
            <a:solidFill>
              <a:schemeClr val="tx1"/>
            </a:solidFill>
            <a:round/>
            <a:headEnd/>
            <a:tailEnd/>
          </a:ln>
        </p:spPr>
        <p:txBody>
          <a:bodyPr/>
          <a:lstStyle/>
          <a:p>
            <a:endParaRPr lang="en-US"/>
          </a:p>
        </p:txBody>
      </p:sp>
      <p:sp>
        <p:nvSpPr>
          <p:cNvPr id="131144" name="Line 72"/>
          <p:cNvSpPr>
            <a:spLocks noChangeShapeType="1"/>
          </p:cNvSpPr>
          <p:nvPr/>
        </p:nvSpPr>
        <p:spPr bwMode="auto">
          <a:xfrm flipH="1" flipV="1">
            <a:off x="5511800" y="5976938"/>
            <a:ext cx="1658938" cy="17462"/>
          </a:xfrm>
          <a:prstGeom prst="line">
            <a:avLst/>
          </a:prstGeom>
          <a:noFill/>
          <a:ln w="12700">
            <a:solidFill>
              <a:schemeClr val="accent2"/>
            </a:solidFill>
            <a:round/>
            <a:headEnd/>
            <a:tailEnd/>
          </a:ln>
        </p:spPr>
        <p:txBody>
          <a:bodyPr/>
          <a:lstStyle/>
          <a:p>
            <a:endParaRPr lang="en-US"/>
          </a:p>
        </p:txBody>
      </p:sp>
      <p:sp>
        <p:nvSpPr>
          <p:cNvPr id="131145" name="Oval 73"/>
          <p:cNvSpPr>
            <a:spLocks noChangeArrowheads="1"/>
          </p:cNvSpPr>
          <p:nvPr/>
        </p:nvSpPr>
        <p:spPr bwMode="auto">
          <a:xfrm>
            <a:off x="7143750" y="5956300"/>
            <a:ext cx="63500" cy="63500"/>
          </a:xfrm>
          <a:prstGeom prst="ellipse">
            <a:avLst/>
          </a:prstGeom>
          <a:solidFill>
            <a:schemeClr val="bg1"/>
          </a:solidFill>
          <a:ln w="3175">
            <a:solidFill>
              <a:schemeClr val="tx1"/>
            </a:solidFill>
            <a:round/>
            <a:headEnd/>
            <a:tailEnd/>
          </a:ln>
        </p:spPr>
        <p:txBody>
          <a:bodyPr wrap="none" anchor="ctr"/>
          <a:lstStyle/>
          <a:p>
            <a:endParaRPr lang="en-US"/>
          </a:p>
        </p:txBody>
      </p:sp>
      <p:sp>
        <p:nvSpPr>
          <p:cNvPr id="131146" name="Line 74"/>
          <p:cNvSpPr>
            <a:spLocks noChangeShapeType="1"/>
          </p:cNvSpPr>
          <p:nvPr/>
        </p:nvSpPr>
        <p:spPr bwMode="auto">
          <a:xfrm flipH="1">
            <a:off x="5513388" y="5613400"/>
            <a:ext cx="1657350" cy="368300"/>
          </a:xfrm>
          <a:prstGeom prst="line">
            <a:avLst/>
          </a:prstGeom>
          <a:noFill/>
          <a:ln w="12700">
            <a:solidFill>
              <a:schemeClr val="accent2"/>
            </a:solidFill>
            <a:round/>
            <a:headEnd/>
            <a:tailEnd/>
          </a:ln>
        </p:spPr>
        <p:txBody>
          <a:bodyPr/>
          <a:lstStyle/>
          <a:p>
            <a:endParaRPr lang="en-US"/>
          </a:p>
        </p:txBody>
      </p:sp>
      <p:sp>
        <p:nvSpPr>
          <p:cNvPr id="131147" name="Oval 75"/>
          <p:cNvSpPr>
            <a:spLocks noChangeArrowheads="1"/>
          </p:cNvSpPr>
          <p:nvPr/>
        </p:nvSpPr>
        <p:spPr bwMode="auto">
          <a:xfrm>
            <a:off x="7143750" y="5581650"/>
            <a:ext cx="63500" cy="63500"/>
          </a:xfrm>
          <a:prstGeom prst="ellipse">
            <a:avLst/>
          </a:prstGeom>
          <a:solidFill>
            <a:schemeClr val="bg1"/>
          </a:solidFill>
          <a:ln w="3175">
            <a:solidFill>
              <a:schemeClr val="tx1"/>
            </a:solidFill>
            <a:round/>
            <a:headEnd/>
            <a:tailEnd/>
          </a:ln>
        </p:spPr>
        <p:txBody>
          <a:bodyPr wrap="none" anchor="ctr"/>
          <a:lstStyle/>
          <a:p>
            <a:endParaRPr lang="en-US"/>
          </a:p>
        </p:txBody>
      </p:sp>
      <p:sp>
        <p:nvSpPr>
          <p:cNvPr id="131148" name="Line 76"/>
          <p:cNvSpPr>
            <a:spLocks noChangeShapeType="1"/>
          </p:cNvSpPr>
          <p:nvPr/>
        </p:nvSpPr>
        <p:spPr bwMode="auto">
          <a:xfrm flipH="1">
            <a:off x="5519738" y="5156200"/>
            <a:ext cx="1435100" cy="825500"/>
          </a:xfrm>
          <a:prstGeom prst="line">
            <a:avLst/>
          </a:prstGeom>
          <a:noFill/>
          <a:ln w="12700">
            <a:solidFill>
              <a:schemeClr val="accent2"/>
            </a:solidFill>
            <a:round/>
            <a:headEnd/>
            <a:tailEnd/>
          </a:ln>
        </p:spPr>
        <p:txBody>
          <a:bodyPr/>
          <a:lstStyle/>
          <a:p>
            <a:endParaRPr lang="en-US"/>
          </a:p>
        </p:txBody>
      </p:sp>
      <p:sp>
        <p:nvSpPr>
          <p:cNvPr id="131149" name="Oval 77"/>
          <p:cNvSpPr>
            <a:spLocks noChangeArrowheads="1"/>
          </p:cNvSpPr>
          <p:nvPr/>
        </p:nvSpPr>
        <p:spPr bwMode="auto">
          <a:xfrm>
            <a:off x="6921500" y="5130800"/>
            <a:ext cx="63500" cy="63500"/>
          </a:xfrm>
          <a:prstGeom prst="ellipse">
            <a:avLst/>
          </a:prstGeom>
          <a:solidFill>
            <a:schemeClr val="bg1"/>
          </a:solidFill>
          <a:ln w="3175">
            <a:solidFill>
              <a:schemeClr val="tx1"/>
            </a:solidFill>
            <a:round/>
            <a:headEnd/>
            <a:tailEnd/>
          </a:ln>
        </p:spPr>
        <p:txBody>
          <a:bodyPr wrap="none" anchor="ctr"/>
          <a:lstStyle/>
          <a:p>
            <a:endParaRPr lang="en-US"/>
          </a:p>
        </p:txBody>
      </p:sp>
      <p:sp>
        <p:nvSpPr>
          <p:cNvPr id="131150" name="Line 78"/>
          <p:cNvSpPr>
            <a:spLocks noChangeShapeType="1"/>
          </p:cNvSpPr>
          <p:nvPr/>
        </p:nvSpPr>
        <p:spPr bwMode="auto">
          <a:xfrm flipH="1">
            <a:off x="5518150" y="4762500"/>
            <a:ext cx="744538" cy="1212850"/>
          </a:xfrm>
          <a:prstGeom prst="line">
            <a:avLst/>
          </a:prstGeom>
          <a:noFill/>
          <a:ln w="12700">
            <a:solidFill>
              <a:schemeClr val="accent2"/>
            </a:solidFill>
            <a:round/>
            <a:headEnd/>
            <a:tailEnd/>
          </a:ln>
        </p:spPr>
        <p:txBody>
          <a:bodyPr/>
          <a:lstStyle/>
          <a:p>
            <a:endParaRPr lang="en-US"/>
          </a:p>
        </p:txBody>
      </p:sp>
      <p:sp>
        <p:nvSpPr>
          <p:cNvPr id="131151" name="Oval 79"/>
          <p:cNvSpPr>
            <a:spLocks noChangeArrowheads="1"/>
          </p:cNvSpPr>
          <p:nvPr/>
        </p:nvSpPr>
        <p:spPr bwMode="auto">
          <a:xfrm>
            <a:off x="6235700" y="4730750"/>
            <a:ext cx="63500" cy="63500"/>
          </a:xfrm>
          <a:prstGeom prst="ellipse">
            <a:avLst/>
          </a:prstGeom>
          <a:solidFill>
            <a:schemeClr val="bg1"/>
          </a:solidFill>
          <a:ln w="3175">
            <a:solidFill>
              <a:schemeClr val="tx1"/>
            </a:solidFill>
            <a:round/>
            <a:headEnd/>
            <a:tailEnd/>
          </a:ln>
        </p:spPr>
        <p:txBody>
          <a:bodyPr wrap="none" anchor="ctr"/>
          <a:lstStyle/>
          <a:p>
            <a:endParaRPr lang="en-US"/>
          </a:p>
        </p:txBody>
      </p:sp>
      <p:sp>
        <p:nvSpPr>
          <p:cNvPr id="131152" name="Line 80"/>
          <p:cNvSpPr>
            <a:spLocks noChangeShapeType="1"/>
          </p:cNvSpPr>
          <p:nvPr/>
        </p:nvSpPr>
        <p:spPr bwMode="auto">
          <a:xfrm flipH="1">
            <a:off x="5514975" y="5461000"/>
            <a:ext cx="754063" cy="519113"/>
          </a:xfrm>
          <a:prstGeom prst="line">
            <a:avLst/>
          </a:prstGeom>
          <a:noFill/>
          <a:ln w="12700">
            <a:solidFill>
              <a:schemeClr val="accent2"/>
            </a:solidFill>
            <a:round/>
            <a:headEnd/>
            <a:tailEnd/>
          </a:ln>
        </p:spPr>
        <p:txBody>
          <a:bodyPr/>
          <a:lstStyle/>
          <a:p>
            <a:endParaRPr lang="en-US"/>
          </a:p>
        </p:txBody>
      </p:sp>
      <p:sp>
        <p:nvSpPr>
          <p:cNvPr id="131153" name="Oval 81"/>
          <p:cNvSpPr>
            <a:spLocks noChangeArrowheads="1"/>
          </p:cNvSpPr>
          <p:nvPr/>
        </p:nvSpPr>
        <p:spPr bwMode="auto">
          <a:xfrm>
            <a:off x="6235700" y="5429250"/>
            <a:ext cx="63500" cy="63500"/>
          </a:xfrm>
          <a:prstGeom prst="ellipse">
            <a:avLst/>
          </a:prstGeom>
          <a:solidFill>
            <a:schemeClr val="bg1"/>
          </a:solidFill>
          <a:ln w="3175">
            <a:solidFill>
              <a:schemeClr val="tx1"/>
            </a:solidFill>
            <a:round/>
            <a:headEnd/>
            <a:tailEnd/>
          </a:ln>
        </p:spPr>
        <p:txBody>
          <a:bodyPr wrap="none" anchor="ctr"/>
          <a:lstStyle/>
          <a:p>
            <a:endParaRPr lang="en-US"/>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1091"/>
                                        </p:tgtEl>
                                        <p:attrNameLst>
                                          <p:attrName>style.visibility</p:attrName>
                                        </p:attrNameLst>
                                      </p:cBhvr>
                                      <p:to>
                                        <p:strVal val="visible"/>
                                      </p:to>
                                    </p:set>
                                    <p:animEffect transition="in" filter="fade">
                                      <p:cBhvr>
                                        <p:cTn id="7" dur="1000"/>
                                        <p:tgtEl>
                                          <p:spTgt spid="131091"/>
                                        </p:tgtEl>
                                      </p:cBhvr>
                                    </p:animEffect>
                                    <p:anim calcmode="lin" valueType="num">
                                      <p:cBhvr>
                                        <p:cTn id="8" dur="1000" fill="hold"/>
                                        <p:tgtEl>
                                          <p:spTgt spid="131091"/>
                                        </p:tgtEl>
                                        <p:attrNameLst>
                                          <p:attrName>ppt_x</p:attrName>
                                        </p:attrNameLst>
                                      </p:cBhvr>
                                      <p:tavLst>
                                        <p:tav tm="0">
                                          <p:val>
                                            <p:strVal val="#ppt_x"/>
                                          </p:val>
                                        </p:tav>
                                        <p:tav tm="100000">
                                          <p:val>
                                            <p:strVal val="#ppt_x"/>
                                          </p:val>
                                        </p:tav>
                                      </p:tavLst>
                                    </p:anim>
                                    <p:anim calcmode="lin" valueType="num">
                                      <p:cBhvr>
                                        <p:cTn id="9" dur="1000" fill="hold"/>
                                        <p:tgtEl>
                                          <p:spTgt spid="13109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1154"/>
                                        </p:tgtEl>
                                        <p:attrNameLst>
                                          <p:attrName>style.visibility</p:attrName>
                                        </p:attrNameLst>
                                      </p:cBhvr>
                                      <p:to>
                                        <p:strVal val="visible"/>
                                      </p:to>
                                    </p:set>
                                    <p:animEffect transition="in" filter="fade">
                                      <p:cBhvr>
                                        <p:cTn id="12" dur="1000"/>
                                        <p:tgtEl>
                                          <p:spTgt spid="131154"/>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31074"/>
                                        </p:tgtEl>
                                        <p:attrNameLst>
                                          <p:attrName>style.visibility</p:attrName>
                                        </p:attrNameLst>
                                      </p:cBhvr>
                                      <p:to>
                                        <p:strVal val="visible"/>
                                      </p:to>
                                    </p:set>
                                    <p:animEffect transition="in" filter="slide(fromBottom)">
                                      <p:cBhvr>
                                        <p:cTn id="16" dur="500"/>
                                        <p:tgtEl>
                                          <p:spTgt spid="13107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31114"/>
                                        </p:tgtEl>
                                        <p:attrNameLst>
                                          <p:attrName>style.visibility</p:attrName>
                                        </p:attrNameLst>
                                      </p:cBhvr>
                                      <p:to>
                                        <p:strVal val="visible"/>
                                      </p:to>
                                    </p:set>
                                    <p:animEffect transition="in" filter="slide(fromBottom)">
                                      <p:cBhvr>
                                        <p:cTn id="21" dur="500"/>
                                        <p:tgtEl>
                                          <p:spTgt spid="1311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1116"/>
                                        </p:tgtEl>
                                        <p:attrNameLst>
                                          <p:attrName>style.visibility</p:attrName>
                                        </p:attrNameLst>
                                      </p:cBhvr>
                                      <p:to>
                                        <p:strVal val="visible"/>
                                      </p:to>
                                    </p:set>
                                    <p:anim calcmode="lin" valueType="num">
                                      <p:cBhvr additive="base">
                                        <p:cTn id="30" dur="500" fill="hold"/>
                                        <p:tgtEl>
                                          <p:spTgt spid="131116"/>
                                        </p:tgtEl>
                                        <p:attrNameLst>
                                          <p:attrName>ppt_x</p:attrName>
                                        </p:attrNameLst>
                                      </p:cBhvr>
                                      <p:tavLst>
                                        <p:tav tm="0">
                                          <p:val>
                                            <p:strVal val="#ppt_x"/>
                                          </p:val>
                                        </p:tav>
                                        <p:tav tm="100000">
                                          <p:val>
                                            <p:strVal val="#ppt_x"/>
                                          </p:val>
                                        </p:tav>
                                      </p:tavLst>
                                    </p:anim>
                                    <p:anim calcmode="lin" valueType="num">
                                      <p:cBhvr additive="base">
                                        <p:cTn id="31" dur="500" fill="hold"/>
                                        <p:tgtEl>
                                          <p:spTgt spid="13111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31101"/>
                                        </p:tgtEl>
                                        <p:attrNameLst>
                                          <p:attrName>style.visibility</p:attrName>
                                        </p:attrNameLst>
                                      </p:cBhvr>
                                      <p:to>
                                        <p:strVal val="visible"/>
                                      </p:to>
                                    </p:set>
                                    <p:animEffect transition="in" filter="wipe(right)">
                                      <p:cBhvr>
                                        <p:cTn id="40" dur="1000"/>
                                        <p:tgtEl>
                                          <p:spTgt spid="131101"/>
                                        </p:tgtEl>
                                      </p:cBhvr>
                                    </p:animEffect>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131130"/>
                                        </p:tgtEl>
                                        <p:attrNameLst>
                                          <p:attrName>style.visibility</p:attrName>
                                        </p:attrNameLst>
                                      </p:cBhvr>
                                      <p:to>
                                        <p:strVal val="visible"/>
                                      </p:to>
                                    </p:set>
                                    <p:animEffect transition="in" filter="dissolve">
                                      <p:cBhvr>
                                        <p:cTn id="44" dur="500"/>
                                        <p:tgtEl>
                                          <p:spTgt spid="131130"/>
                                        </p:tgtEl>
                                      </p:cBhvr>
                                    </p:animEffect>
                                  </p:childTnLst>
                                </p:cTn>
                              </p:par>
                            </p:childTnLst>
                          </p:cTn>
                        </p:par>
                        <p:par>
                          <p:cTn id="45" fill="hold">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131125"/>
                                        </p:tgtEl>
                                        <p:attrNameLst>
                                          <p:attrName>style.visibility</p:attrName>
                                        </p:attrNameLst>
                                      </p:cBhvr>
                                      <p:to>
                                        <p:strVal val="visible"/>
                                      </p:to>
                                    </p:set>
                                    <p:animEffect transition="in" filter="wipe(right)">
                                      <p:cBhvr>
                                        <p:cTn id="48" dur="500"/>
                                        <p:tgtEl>
                                          <p:spTgt spid="1311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31080"/>
                                        </p:tgtEl>
                                        <p:attrNameLst>
                                          <p:attrName>style.visibility</p:attrName>
                                        </p:attrNameLst>
                                      </p:cBhvr>
                                      <p:to>
                                        <p:strVal val="visible"/>
                                      </p:to>
                                    </p:set>
                                    <p:animEffect transition="in" filter="wipe(right)">
                                      <p:cBhvr>
                                        <p:cTn id="53" dur="1000"/>
                                        <p:tgtEl>
                                          <p:spTgt spid="131080"/>
                                        </p:tgtEl>
                                      </p:cBhvr>
                                    </p:animEffect>
                                  </p:childTnLst>
                                </p:cTn>
                              </p:par>
                            </p:childTnLst>
                          </p:cTn>
                        </p:par>
                        <p:par>
                          <p:cTn id="54" fill="hold">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131131"/>
                                        </p:tgtEl>
                                        <p:attrNameLst>
                                          <p:attrName>style.visibility</p:attrName>
                                        </p:attrNameLst>
                                      </p:cBhvr>
                                      <p:to>
                                        <p:strVal val="visible"/>
                                      </p:to>
                                    </p:set>
                                    <p:animEffect transition="in" filter="dissolve">
                                      <p:cBhvr>
                                        <p:cTn id="57" dur="500"/>
                                        <p:tgtEl>
                                          <p:spTgt spid="131131"/>
                                        </p:tgtEl>
                                      </p:cBhvr>
                                    </p:animEffect>
                                  </p:childTnLst>
                                </p:cTn>
                              </p:par>
                            </p:childTnLst>
                          </p:cTn>
                        </p:par>
                        <p:par>
                          <p:cTn id="58" fill="hold">
                            <p:stCondLst>
                              <p:cond delay="1500"/>
                            </p:stCondLst>
                            <p:childTnLst>
                              <p:par>
                                <p:cTn id="59" presetID="22" presetClass="entr" presetSubtype="2" fill="hold" grpId="0" nodeType="afterEffect">
                                  <p:stCondLst>
                                    <p:cond delay="0"/>
                                  </p:stCondLst>
                                  <p:childTnLst>
                                    <p:set>
                                      <p:cBhvr>
                                        <p:cTn id="60" dur="1" fill="hold">
                                          <p:stCondLst>
                                            <p:cond delay="0"/>
                                          </p:stCondLst>
                                        </p:cTn>
                                        <p:tgtEl>
                                          <p:spTgt spid="131126"/>
                                        </p:tgtEl>
                                        <p:attrNameLst>
                                          <p:attrName>style.visibility</p:attrName>
                                        </p:attrNameLst>
                                      </p:cBhvr>
                                      <p:to>
                                        <p:strVal val="visible"/>
                                      </p:to>
                                    </p:set>
                                    <p:animEffect transition="in" filter="wipe(right)">
                                      <p:cBhvr>
                                        <p:cTn id="61" dur="500"/>
                                        <p:tgtEl>
                                          <p:spTgt spid="1311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31081"/>
                                        </p:tgtEl>
                                        <p:attrNameLst>
                                          <p:attrName>style.visibility</p:attrName>
                                        </p:attrNameLst>
                                      </p:cBhvr>
                                      <p:to>
                                        <p:strVal val="visible"/>
                                      </p:to>
                                    </p:set>
                                    <p:animEffect transition="in" filter="wipe(right)">
                                      <p:cBhvr>
                                        <p:cTn id="66" dur="1000"/>
                                        <p:tgtEl>
                                          <p:spTgt spid="131081"/>
                                        </p:tgtEl>
                                      </p:cBhvr>
                                    </p:animEffect>
                                  </p:childTnLst>
                                </p:cTn>
                              </p:par>
                            </p:childTnLst>
                          </p:cTn>
                        </p:par>
                        <p:par>
                          <p:cTn id="67" fill="hold">
                            <p:stCondLst>
                              <p:cond delay="1000"/>
                            </p:stCondLst>
                            <p:childTnLst>
                              <p:par>
                                <p:cTn id="68" presetID="9" presetClass="entr" presetSubtype="0" fill="hold" grpId="0" nodeType="afterEffect">
                                  <p:stCondLst>
                                    <p:cond delay="0"/>
                                  </p:stCondLst>
                                  <p:childTnLst>
                                    <p:set>
                                      <p:cBhvr>
                                        <p:cTn id="69" dur="1" fill="hold">
                                          <p:stCondLst>
                                            <p:cond delay="0"/>
                                          </p:stCondLst>
                                        </p:cTn>
                                        <p:tgtEl>
                                          <p:spTgt spid="131132"/>
                                        </p:tgtEl>
                                        <p:attrNameLst>
                                          <p:attrName>style.visibility</p:attrName>
                                        </p:attrNameLst>
                                      </p:cBhvr>
                                      <p:to>
                                        <p:strVal val="visible"/>
                                      </p:to>
                                    </p:set>
                                    <p:animEffect transition="in" filter="dissolve">
                                      <p:cBhvr>
                                        <p:cTn id="70" dur="500"/>
                                        <p:tgtEl>
                                          <p:spTgt spid="131132"/>
                                        </p:tgtEl>
                                      </p:cBhvr>
                                    </p:animEffect>
                                  </p:childTnLst>
                                </p:cTn>
                              </p:par>
                            </p:childTnLst>
                          </p:cTn>
                        </p:par>
                        <p:par>
                          <p:cTn id="71" fill="hold">
                            <p:stCondLst>
                              <p:cond delay="1500"/>
                            </p:stCondLst>
                            <p:childTnLst>
                              <p:par>
                                <p:cTn id="72" presetID="22" presetClass="entr" presetSubtype="2" fill="hold" grpId="0" nodeType="afterEffect">
                                  <p:stCondLst>
                                    <p:cond delay="0"/>
                                  </p:stCondLst>
                                  <p:childTnLst>
                                    <p:set>
                                      <p:cBhvr>
                                        <p:cTn id="73" dur="1" fill="hold">
                                          <p:stCondLst>
                                            <p:cond delay="0"/>
                                          </p:stCondLst>
                                        </p:cTn>
                                        <p:tgtEl>
                                          <p:spTgt spid="131127"/>
                                        </p:tgtEl>
                                        <p:attrNameLst>
                                          <p:attrName>style.visibility</p:attrName>
                                        </p:attrNameLst>
                                      </p:cBhvr>
                                      <p:to>
                                        <p:strVal val="visible"/>
                                      </p:to>
                                    </p:set>
                                    <p:animEffect transition="in" filter="wipe(right)">
                                      <p:cBhvr>
                                        <p:cTn id="74" dur="500"/>
                                        <p:tgtEl>
                                          <p:spTgt spid="1311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131082"/>
                                        </p:tgtEl>
                                        <p:attrNameLst>
                                          <p:attrName>style.visibility</p:attrName>
                                        </p:attrNameLst>
                                      </p:cBhvr>
                                      <p:to>
                                        <p:strVal val="visible"/>
                                      </p:to>
                                    </p:set>
                                    <p:animEffect transition="in" filter="wipe(right)">
                                      <p:cBhvr>
                                        <p:cTn id="79" dur="1000"/>
                                        <p:tgtEl>
                                          <p:spTgt spid="131082"/>
                                        </p:tgtEl>
                                      </p:cBhvr>
                                    </p:animEffect>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131133"/>
                                        </p:tgtEl>
                                        <p:attrNameLst>
                                          <p:attrName>style.visibility</p:attrName>
                                        </p:attrNameLst>
                                      </p:cBhvr>
                                      <p:to>
                                        <p:strVal val="visible"/>
                                      </p:to>
                                    </p:set>
                                    <p:animEffect transition="in" filter="dissolve">
                                      <p:cBhvr>
                                        <p:cTn id="83" dur="500"/>
                                        <p:tgtEl>
                                          <p:spTgt spid="131133"/>
                                        </p:tgtEl>
                                      </p:cBhvr>
                                    </p:animEffect>
                                  </p:childTnLst>
                                </p:cTn>
                              </p:par>
                            </p:childTnLst>
                          </p:cTn>
                        </p:par>
                        <p:par>
                          <p:cTn id="84" fill="hold">
                            <p:stCondLst>
                              <p:cond delay="1500"/>
                            </p:stCondLst>
                            <p:childTnLst>
                              <p:par>
                                <p:cTn id="85" presetID="22" presetClass="entr" presetSubtype="2" fill="hold" grpId="0" nodeType="afterEffect">
                                  <p:stCondLst>
                                    <p:cond delay="0"/>
                                  </p:stCondLst>
                                  <p:childTnLst>
                                    <p:set>
                                      <p:cBhvr>
                                        <p:cTn id="86" dur="1" fill="hold">
                                          <p:stCondLst>
                                            <p:cond delay="0"/>
                                          </p:stCondLst>
                                        </p:cTn>
                                        <p:tgtEl>
                                          <p:spTgt spid="131128"/>
                                        </p:tgtEl>
                                        <p:attrNameLst>
                                          <p:attrName>style.visibility</p:attrName>
                                        </p:attrNameLst>
                                      </p:cBhvr>
                                      <p:to>
                                        <p:strVal val="visible"/>
                                      </p:to>
                                    </p:set>
                                    <p:animEffect transition="in" filter="wipe(right)">
                                      <p:cBhvr>
                                        <p:cTn id="87" dur="500"/>
                                        <p:tgtEl>
                                          <p:spTgt spid="13112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131083"/>
                                        </p:tgtEl>
                                        <p:attrNameLst>
                                          <p:attrName>style.visibility</p:attrName>
                                        </p:attrNameLst>
                                      </p:cBhvr>
                                      <p:to>
                                        <p:strVal val="visible"/>
                                      </p:to>
                                    </p:set>
                                    <p:animEffect transition="in" filter="wipe(right)">
                                      <p:cBhvr>
                                        <p:cTn id="92" dur="1000"/>
                                        <p:tgtEl>
                                          <p:spTgt spid="131083"/>
                                        </p:tgtEl>
                                      </p:cBhvr>
                                    </p:animEffect>
                                  </p:childTnLst>
                                </p:cTn>
                              </p:par>
                            </p:childTnLst>
                          </p:cTn>
                        </p:par>
                        <p:par>
                          <p:cTn id="93" fill="hold">
                            <p:stCondLst>
                              <p:cond delay="1000"/>
                            </p:stCondLst>
                            <p:childTnLst>
                              <p:par>
                                <p:cTn id="94" presetID="9" presetClass="entr" presetSubtype="0" fill="hold" grpId="0" nodeType="afterEffect">
                                  <p:stCondLst>
                                    <p:cond delay="0"/>
                                  </p:stCondLst>
                                  <p:childTnLst>
                                    <p:set>
                                      <p:cBhvr>
                                        <p:cTn id="95" dur="1" fill="hold">
                                          <p:stCondLst>
                                            <p:cond delay="0"/>
                                          </p:stCondLst>
                                        </p:cTn>
                                        <p:tgtEl>
                                          <p:spTgt spid="131134"/>
                                        </p:tgtEl>
                                        <p:attrNameLst>
                                          <p:attrName>style.visibility</p:attrName>
                                        </p:attrNameLst>
                                      </p:cBhvr>
                                      <p:to>
                                        <p:strVal val="visible"/>
                                      </p:to>
                                    </p:set>
                                    <p:animEffect transition="in" filter="dissolve">
                                      <p:cBhvr>
                                        <p:cTn id="96" dur="500"/>
                                        <p:tgtEl>
                                          <p:spTgt spid="131134"/>
                                        </p:tgtEl>
                                      </p:cBhvr>
                                    </p:animEffect>
                                  </p:childTnLst>
                                </p:cTn>
                              </p:par>
                            </p:childTnLst>
                          </p:cTn>
                        </p:par>
                        <p:par>
                          <p:cTn id="97" fill="hold">
                            <p:stCondLst>
                              <p:cond delay="1500"/>
                            </p:stCondLst>
                            <p:childTnLst>
                              <p:par>
                                <p:cTn id="98" presetID="22" presetClass="entr" presetSubtype="2" fill="hold" grpId="0" nodeType="afterEffect">
                                  <p:stCondLst>
                                    <p:cond delay="0"/>
                                  </p:stCondLst>
                                  <p:childTnLst>
                                    <p:set>
                                      <p:cBhvr>
                                        <p:cTn id="99" dur="1" fill="hold">
                                          <p:stCondLst>
                                            <p:cond delay="0"/>
                                          </p:stCondLst>
                                        </p:cTn>
                                        <p:tgtEl>
                                          <p:spTgt spid="131129"/>
                                        </p:tgtEl>
                                        <p:attrNameLst>
                                          <p:attrName>style.visibility</p:attrName>
                                        </p:attrNameLst>
                                      </p:cBhvr>
                                      <p:to>
                                        <p:strVal val="visible"/>
                                      </p:to>
                                    </p:set>
                                    <p:animEffect transition="in" filter="wipe(right)">
                                      <p:cBhvr>
                                        <p:cTn id="100" dur="500"/>
                                        <p:tgtEl>
                                          <p:spTgt spid="13112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1000"/>
                                        <p:tgtEl>
                                          <p:spTgt spid="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31121"/>
                                        </p:tgtEl>
                                        <p:attrNameLst>
                                          <p:attrName>style.visibility</p:attrName>
                                        </p:attrNameLst>
                                      </p:cBhvr>
                                      <p:to>
                                        <p:strVal val="visible"/>
                                      </p:to>
                                    </p:set>
                                    <p:animEffect transition="in" filter="wipe(left)">
                                      <p:cBhvr>
                                        <p:cTn id="110" dur="1000"/>
                                        <p:tgtEl>
                                          <p:spTgt spid="131121"/>
                                        </p:tgtEl>
                                      </p:cBhvr>
                                    </p:animEffect>
                                  </p:childTnLst>
                                </p:cTn>
                              </p:par>
                            </p:childTnLst>
                          </p:cTn>
                        </p:par>
                        <p:par>
                          <p:cTn id="111" fill="hold">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131124"/>
                                        </p:tgtEl>
                                        <p:attrNameLst>
                                          <p:attrName>style.visibility</p:attrName>
                                        </p:attrNameLst>
                                      </p:cBhvr>
                                      <p:to>
                                        <p:strVal val="visible"/>
                                      </p:to>
                                    </p:set>
                                    <p:animEffect transition="in" filter="wipe(up)">
                                      <p:cBhvr>
                                        <p:cTn id="114" dur="1000"/>
                                        <p:tgtEl>
                                          <p:spTgt spid="131124"/>
                                        </p:tgtEl>
                                      </p:cBhvr>
                                    </p:animEffect>
                                  </p:childTnLst>
                                </p:cTn>
                              </p:par>
                            </p:childTnLst>
                          </p:cTn>
                        </p:par>
                        <p:par>
                          <p:cTn id="115" fill="hold">
                            <p:stCondLst>
                              <p:cond delay="2000"/>
                            </p:stCondLst>
                            <p:childTnLst>
                              <p:par>
                                <p:cTn id="116" presetID="22" presetClass="entr" presetSubtype="1" fill="hold" grpId="0" nodeType="afterEffect">
                                  <p:stCondLst>
                                    <p:cond delay="0"/>
                                  </p:stCondLst>
                                  <p:childTnLst>
                                    <p:set>
                                      <p:cBhvr>
                                        <p:cTn id="117" dur="1" fill="hold">
                                          <p:stCondLst>
                                            <p:cond delay="0"/>
                                          </p:stCondLst>
                                        </p:cTn>
                                        <p:tgtEl>
                                          <p:spTgt spid="131123"/>
                                        </p:tgtEl>
                                        <p:attrNameLst>
                                          <p:attrName>style.visibility</p:attrName>
                                        </p:attrNameLst>
                                      </p:cBhvr>
                                      <p:to>
                                        <p:strVal val="visible"/>
                                      </p:to>
                                    </p:set>
                                    <p:animEffect transition="in" filter="wipe(up)">
                                      <p:cBhvr>
                                        <p:cTn id="118" dur="1000"/>
                                        <p:tgtEl>
                                          <p:spTgt spid="131123"/>
                                        </p:tgtEl>
                                      </p:cBhvr>
                                    </p:animEffect>
                                  </p:childTnLst>
                                </p:cTn>
                              </p:par>
                            </p:childTnLst>
                          </p:cTn>
                        </p:par>
                        <p:par>
                          <p:cTn id="119" fill="hold">
                            <p:stCondLst>
                              <p:cond delay="3000"/>
                            </p:stCondLst>
                            <p:childTnLst>
                              <p:par>
                                <p:cTn id="120" presetID="22" presetClass="entr" presetSubtype="8" fill="hold" grpId="0" nodeType="afterEffect">
                                  <p:stCondLst>
                                    <p:cond delay="0"/>
                                  </p:stCondLst>
                                  <p:childTnLst>
                                    <p:set>
                                      <p:cBhvr>
                                        <p:cTn id="121" dur="1" fill="hold">
                                          <p:stCondLst>
                                            <p:cond delay="0"/>
                                          </p:stCondLst>
                                        </p:cTn>
                                        <p:tgtEl>
                                          <p:spTgt spid="131122"/>
                                        </p:tgtEl>
                                        <p:attrNameLst>
                                          <p:attrName>style.visibility</p:attrName>
                                        </p:attrNameLst>
                                      </p:cBhvr>
                                      <p:to>
                                        <p:strVal val="visible"/>
                                      </p:to>
                                    </p:set>
                                    <p:animEffect transition="in" filter="wipe(left)">
                                      <p:cBhvr>
                                        <p:cTn id="122" dur="1000"/>
                                        <p:tgtEl>
                                          <p:spTgt spid="131122"/>
                                        </p:tgtEl>
                                      </p:cBhvr>
                                    </p:animEffect>
                                  </p:childTnLst>
                                </p:cTn>
                              </p:par>
                            </p:childTnLst>
                          </p:cTn>
                        </p:par>
                        <p:par>
                          <p:cTn id="123" fill="hold">
                            <p:stCondLst>
                              <p:cond delay="4000"/>
                            </p:stCondLst>
                            <p:childTnLst>
                              <p:par>
                                <p:cTn id="124" presetID="22" presetClass="entr" presetSubtype="1" fill="hold" grpId="0" nodeType="afterEffect">
                                  <p:stCondLst>
                                    <p:cond delay="0"/>
                                  </p:stCondLst>
                                  <p:childTnLst>
                                    <p:set>
                                      <p:cBhvr>
                                        <p:cTn id="125" dur="1" fill="hold">
                                          <p:stCondLst>
                                            <p:cond delay="0"/>
                                          </p:stCondLst>
                                        </p:cTn>
                                        <p:tgtEl>
                                          <p:spTgt spid="131120"/>
                                        </p:tgtEl>
                                        <p:attrNameLst>
                                          <p:attrName>style.visibility</p:attrName>
                                        </p:attrNameLst>
                                      </p:cBhvr>
                                      <p:to>
                                        <p:strVal val="visible"/>
                                      </p:to>
                                    </p:set>
                                    <p:animEffect transition="in" filter="wipe(up)">
                                      <p:cBhvr>
                                        <p:cTn id="126" dur="1000"/>
                                        <p:tgtEl>
                                          <p:spTgt spid="131120"/>
                                        </p:tgtEl>
                                      </p:cBhvr>
                                    </p:animEffect>
                                  </p:childTnLst>
                                </p:cTn>
                              </p:par>
                            </p:childTnLst>
                          </p:cTn>
                        </p:par>
                      </p:childTnLst>
                    </p:cTn>
                  </p:par>
                  <p:par>
                    <p:cTn id="127" fill="hold">
                      <p:stCondLst>
                        <p:cond delay="indefinite"/>
                      </p:stCondLst>
                      <p:childTnLst>
                        <p:par>
                          <p:cTn id="128" fill="hold">
                            <p:stCondLst>
                              <p:cond delay="0"/>
                            </p:stCondLst>
                            <p:childTnLst>
                              <p:par>
                                <p:cTn id="129" presetID="12" presetClass="entr" presetSubtype="4" fill="hold" grpId="0" nodeType="clickEffect">
                                  <p:stCondLst>
                                    <p:cond delay="0"/>
                                  </p:stCondLst>
                                  <p:childTnLst>
                                    <p:set>
                                      <p:cBhvr>
                                        <p:cTn id="130" dur="1" fill="hold">
                                          <p:stCondLst>
                                            <p:cond delay="0"/>
                                          </p:stCondLst>
                                        </p:cTn>
                                        <p:tgtEl>
                                          <p:spTgt spid="131115"/>
                                        </p:tgtEl>
                                        <p:attrNameLst>
                                          <p:attrName>style.visibility</p:attrName>
                                        </p:attrNameLst>
                                      </p:cBhvr>
                                      <p:to>
                                        <p:strVal val="visible"/>
                                      </p:to>
                                    </p:set>
                                    <p:animEffect transition="in" filter="slide(fromBottom)">
                                      <p:cBhvr>
                                        <p:cTn id="131" dur="500"/>
                                        <p:tgtEl>
                                          <p:spTgt spid="131115"/>
                                        </p:tgtEl>
                                      </p:cBhvr>
                                    </p:animEffect>
                                  </p:childTnLst>
                                </p:cTn>
                              </p:par>
                            </p:childTnLst>
                          </p:cTn>
                        </p:par>
                        <p:par>
                          <p:cTn id="132" fill="hold">
                            <p:stCondLst>
                              <p:cond delay="500"/>
                            </p:stCondLst>
                            <p:childTnLst>
                              <p:par>
                                <p:cTn id="133" presetID="10" presetClass="entr" presetSubtype="0" fill="hold" nodeType="after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2000"/>
                                        <p:tgtEl>
                                          <p:spTgt spid="5"/>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131135"/>
                                        </p:tgtEl>
                                        <p:attrNameLst>
                                          <p:attrName>style.visibility</p:attrName>
                                        </p:attrNameLst>
                                      </p:cBhvr>
                                      <p:to>
                                        <p:strVal val="visible"/>
                                      </p:to>
                                    </p:set>
                                    <p:anim calcmode="lin" valueType="num">
                                      <p:cBhvr additive="base">
                                        <p:cTn id="140" dur="500" fill="hold"/>
                                        <p:tgtEl>
                                          <p:spTgt spid="131135"/>
                                        </p:tgtEl>
                                        <p:attrNameLst>
                                          <p:attrName>ppt_x</p:attrName>
                                        </p:attrNameLst>
                                      </p:cBhvr>
                                      <p:tavLst>
                                        <p:tav tm="0">
                                          <p:val>
                                            <p:strVal val="#ppt_x"/>
                                          </p:val>
                                        </p:tav>
                                        <p:tav tm="100000">
                                          <p:val>
                                            <p:strVal val="#ppt_x"/>
                                          </p:val>
                                        </p:tav>
                                      </p:tavLst>
                                    </p:anim>
                                    <p:anim calcmode="lin" valueType="num">
                                      <p:cBhvr additive="base">
                                        <p:cTn id="141" dur="500" fill="hold"/>
                                        <p:tgtEl>
                                          <p:spTgt spid="131135"/>
                                        </p:tgtEl>
                                        <p:attrNameLst>
                                          <p:attrName>ppt_y</p:attrName>
                                        </p:attrNameLst>
                                      </p:cBhvr>
                                      <p:tavLst>
                                        <p:tav tm="0">
                                          <p:val>
                                            <p:strVal val="1+#ppt_h/2"/>
                                          </p:val>
                                        </p:tav>
                                        <p:tav tm="100000">
                                          <p:val>
                                            <p:strVal val="#ppt_y"/>
                                          </p:val>
                                        </p:tav>
                                      </p:tavLst>
                                    </p:anim>
                                  </p:childTnLst>
                                </p:cTn>
                              </p:par>
                            </p:childTnLst>
                          </p:cTn>
                        </p:par>
                        <p:par>
                          <p:cTn id="142" fill="hold">
                            <p:stCondLst>
                              <p:cond delay="500"/>
                            </p:stCondLst>
                            <p:childTnLst>
                              <p:par>
                                <p:cTn id="143" presetID="22" presetClass="entr" presetSubtype="4" fill="hold" nodeType="after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wipe(down)">
                                      <p:cBhvr>
                                        <p:cTn id="145" dur="500"/>
                                        <p:tgtEl>
                                          <p:spTgt spid="7"/>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31078"/>
                                        </p:tgtEl>
                                        <p:attrNameLst>
                                          <p:attrName>style.visibility</p:attrName>
                                        </p:attrNameLst>
                                      </p:cBhvr>
                                      <p:to>
                                        <p:strVal val="visible"/>
                                      </p:to>
                                    </p:set>
                                    <p:animEffect transition="in" filter="wipe(right)">
                                      <p:cBhvr>
                                        <p:cTn id="150" dur="1000"/>
                                        <p:tgtEl>
                                          <p:spTgt spid="131078"/>
                                        </p:tgtEl>
                                      </p:cBhvr>
                                    </p:animEffect>
                                  </p:childTnLst>
                                </p:cTn>
                              </p:par>
                            </p:childTnLst>
                          </p:cTn>
                        </p:par>
                        <p:par>
                          <p:cTn id="151" fill="hold">
                            <p:stCondLst>
                              <p:cond delay="1000"/>
                            </p:stCondLst>
                            <p:childTnLst>
                              <p:par>
                                <p:cTn id="152" presetID="9" presetClass="entr" presetSubtype="0" fill="hold" grpId="0" nodeType="afterEffect">
                                  <p:stCondLst>
                                    <p:cond delay="0"/>
                                  </p:stCondLst>
                                  <p:childTnLst>
                                    <p:set>
                                      <p:cBhvr>
                                        <p:cTn id="153" dur="1" fill="hold">
                                          <p:stCondLst>
                                            <p:cond delay="0"/>
                                          </p:stCondLst>
                                        </p:cTn>
                                        <p:tgtEl>
                                          <p:spTgt spid="131151"/>
                                        </p:tgtEl>
                                        <p:attrNameLst>
                                          <p:attrName>style.visibility</p:attrName>
                                        </p:attrNameLst>
                                      </p:cBhvr>
                                      <p:to>
                                        <p:strVal val="visible"/>
                                      </p:to>
                                    </p:set>
                                    <p:animEffect transition="in" filter="dissolve">
                                      <p:cBhvr>
                                        <p:cTn id="154" dur="500"/>
                                        <p:tgtEl>
                                          <p:spTgt spid="131151"/>
                                        </p:tgtEl>
                                      </p:cBhvr>
                                    </p:animEffect>
                                  </p:childTnLst>
                                </p:cTn>
                              </p:par>
                            </p:childTnLst>
                          </p:cTn>
                        </p:par>
                        <p:par>
                          <p:cTn id="155" fill="hold">
                            <p:stCondLst>
                              <p:cond delay="1500"/>
                            </p:stCondLst>
                            <p:childTnLst>
                              <p:par>
                                <p:cTn id="156" presetID="22" presetClass="entr" presetSubtype="2" fill="hold" grpId="0" nodeType="afterEffect">
                                  <p:stCondLst>
                                    <p:cond delay="0"/>
                                  </p:stCondLst>
                                  <p:childTnLst>
                                    <p:set>
                                      <p:cBhvr>
                                        <p:cTn id="157" dur="1" fill="hold">
                                          <p:stCondLst>
                                            <p:cond delay="0"/>
                                          </p:stCondLst>
                                        </p:cTn>
                                        <p:tgtEl>
                                          <p:spTgt spid="131150"/>
                                        </p:tgtEl>
                                        <p:attrNameLst>
                                          <p:attrName>style.visibility</p:attrName>
                                        </p:attrNameLst>
                                      </p:cBhvr>
                                      <p:to>
                                        <p:strVal val="visible"/>
                                      </p:to>
                                    </p:set>
                                    <p:animEffect transition="in" filter="wipe(right)">
                                      <p:cBhvr>
                                        <p:cTn id="158" dur="1000"/>
                                        <p:tgtEl>
                                          <p:spTgt spid="13115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131075"/>
                                        </p:tgtEl>
                                        <p:attrNameLst>
                                          <p:attrName>style.visibility</p:attrName>
                                        </p:attrNameLst>
                                      </p:cBhvr>
                                      <p:to>
                                        <p:strVal val="visible"/>
                                      </p:to>
                                    </p:set>
                                    <p:animEffect transition="in" filter="wipe(right)">
                                      <p:cBhvr>
                                        <p:cTn id="163" dur="1000"/>
                                        <p:tgtEl>
                                          <p:spTgt spid="131075"/>
                                        </p:tgtEl>
                                      </p:cBhvr>
                                    </p:animEffect>
                                  </p:childTnLst>
                                </p:cTn>
                              </p:par>
                            </p:childTnLst>
                          </p:cTn>
                        </p:par>
                        <p:par>
                          <p:cTn id="164" fill="hold">
                            <p:stCondLst>
                              <p:cond delay="1000"/>
                            </p:stCondLst>
                            <p:childTnLst>
                              <p:par>
                                <p:cTn id="165" presetID="9" presetClass="entr" presetSubtype="0" fill="hold" grpId="0" nodeType="afterEffect">
                                  <p:stCondLst>
                                    <p:cond delay="0"/>
                                  </p:stCondLst>
                                  <p:childTnLst>
                                    <p:set>
                                      <p:cBhvr>
                                        <p:cTn id="166" dur="1" fill="hold">
                                          <p:stCondLst>
                                            <p:cond delay="0"/>
                                          </p:stCondLst>
                                        </p:cTn>
                                        <p:tgtEl>
                                          <p:spTgt spid="131149"/>
                                        </p:tgtEl>
                                        <p:attrNameLst>
                                          <p:attrName>style.visibility</p:attrName>
                                        </p:attrNameLst>
                                      </p:cBhvr>
                                      <p:to>
                                        <p:strVal val="visible"/>
                                      </p:to>
                                    </p:set>
                                    <p:animEffect transition="in" filter="dissolve">
                                      <p:cBhvr>
                                        <p:cTn id="167" dur="500"/>
                                        <p:tgtEl>
                                          <p:spTgt spid="131149"/>
                                        </p:tgtEl>
                                      </p:cBhvr>
                                    </p:animEffect>
                                  </p:childTnLst>
                                </p:cTn>
                              </p:par>
                            </p:childTnLst>
                          </p:cTn>
                        </p:par>
                        <p:par>
                          <p:cTn id="168" fill="hold">
                            <p:stCondLst>
                              <p:cond delay="1500"/>
                            </p:stCondLst>
                            <p:childTnLst>
                              <p:par>
                                <p:cTn id="169" presetID="22" presetClass="entr" presetSubtype="2" fill="hold" grpId="0" nodeType="afterEffect">
                                  <p:stCondLst>
                                    <p:cond delay="0"/>
                                  </p:stCondLst>
                                  <p:childTnLst>
                                    <p:set>
                                      <p:cBhvr>
                                        <p:cTn id="170" dur="1" fill="hold">
                                          <p:stCondLst>
                                            <p:cond delay="0"/>
                                          </p:stCondLst>
                                        </p:cTn>
                                        <p:tgtEl>
                                          <p:spTgt spid="131148"/>
                                        </p:tgtEl>
                                        <p:attrNameLst>
                                          <p:attrName>style.visibility</p:attrName>
                                        </p:attrNameLst>
                                      </p:cBhvr>
                                      <p:to>
                                        <p:strVal val="visible"/>
                                      </p:to>
                                    </p:set>
                                    <p:animEffect transition="in" filter="wipe(right)">
                                      <p:cBhvr>
                                        <p:cTn id="171" dur="1000"/>
                                        <p:tgtEl>
                                          <p:spTgt spid="131148"/>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2" fill="hold" grpId="0" nodeType="clickEffect">
                                  <p:stCondLst>
                                    <p:cond delay="0"/>
                                  </p:stCondLst>
                                  <p:childTnLst>
                                    <p:set>
                                      <p:cBhvr>
                                        <p:cTn id="175" dur="1" fill="hold">
                                          <p:stCondLst>
                                            <p:cond delay="0"/>
                                          </p:stCondLst>
                                        </p:cTn>
                                        <p:tgtEl>
                                          <p:spTgt spid="131079"/>
                                        </p:tgtEl>
                                        <p:attrNameLst>
                                          <p:attrName>style.visibility</p:attrName>
                                        </p:attrNameLst>
                                      </p:cBhvr>
                                      <p:to>
                                        <p:strVal val="visible"/>
                                      </p:to>
                                    </p:set>
                                    <p:animEffect transition="in" filter="wipe(right)">
                                      <p:cBhvr>
                                        <p:cTn id="176" dur="1000"/>
                                        <p:tgtEl>
                                          <p:spTgt spid="131079"/>
                                        </p:tgtEl>
                                      </p:cBhvr>
                                    </p:animEffect>
                                  </p:childTnLst>
                                </p:cTn>
                              </p:par>
                            </p:childTnLst>
                          </p:cTn>
                        </p:par>
                        <p:par>
                          <p:cTn id="177" fill="hold">
                            <p:stCondLst>
                              <p:cond delay="1000"/>
                            </p:stCondLst>
                            <p:childTnLst>
                              <p:par>
                                <p:cTn id="178" presetID="9" presetClass="entr" presetSubtype="0" fill="hold" grpId="0" nodeType="afterEffect">
                                  <p:stCondLst>
                                    <p:cond delay="0"/>
                                  </p:stCondLst>
                                  <p:childTnLst>
                                    <p:set>
                                      <p:cBhvr>
                                        <p:cTn id="179" dur="1" fill="hold">
                                          <p:stCondLst>
                                            <p:cond delay="0"/>
                                          </p:stCondLst>
                                        </p:cTn>
                                        <p:tgtEl>
                                          <p:spTgt spid="131147"/>
                                        </p:tgtEl>
                                        <p:attrNameLst>
                                          <p:attrName>style.visibility</p:attrName>
                                        </p:attrNameLst>
                                      </p:cBhvr>
                                      <p:to>
                                        <p:strVal val="visible"/>
                                      </p:to>
                                    </p:set>
                                    <p:animEffect transition="in" filter="dissolve">
                                      <p:cBhvr>
                                        <p:cTn id="180" dur="500"/>
                                        <p:tgtEl>
                                          <p:spTgt spid="131147"/>
                                        </p:tgtEl>
                                      </p:cBhvr>
                                    </p:animEffect>
                                  </p:childTnLst>
                                </p:cTn>
                              </p:par>
                            </p:childTnLst>
                          </p:cTn>
                        </p:par>
                        <p:par>
                          <p:cTn id="181" fill="hold">
                            <p:stCondLst>
                              <p:cond delay="1500"/>
                            </p:stCondLst>
                            <p:childTnLst>
                              <p:par>
                                <p:cTn id="182" presetID="22" presetClass="entr" presetSubtype="2" fill="hold" grpId="0" nodeType="afterEffect">
                                  <p:stCondLst>
                                    <p:cond delay="0"/>
                                  </p:stCondLst>
                                  <p:childTnLst>
                                    <p:set>
                                      <p:cBhvr>
                                        <p:cTn id="183" dur="1" fill="hold">
                                          <p:stCondLst>
                                            <p:cond delay="0"/>
                                          </p:stCondLst>
                                        </p:cTn>
                                        <p:tgtEl>
                                          <p:spTgt spid="131146"/>
                                        </p:tgtEl>
                                        <p:attrNameLst>
                                          <p:attrName>style.visibility</p:attrName>
                                        </p:attrNameLst>
                                      </p:cBhvr>
                                      <p:to>
                                        <p:strVal val="visible"/>
                                      </p:to>
                                    </p:set>
                                    <p:animEffect transition="in" filter="wipe(right)">
                                      <p:cBhvr>
                                        <p:cTn id="184" dur="1000"/>
                                        <p:tgtEl>
                                          <p:spTgt spid="131146"/>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2" fill="hold" grpId="0" nodeType="clickEffect">
                                  <p:stCondLst>
                                    <p:cond delay="0"/>
                                  </p:stCondLst>
                                  <p:childTnLst>
                                    <p:set>
                                      <p:cBhvr>
                                        <p:cTn id="188" dur="1" fill="hold">
                                          <p:stCondLst>
                                            <p:cond delay="0"/>
                                          </p:stCondLst>
                                        </p:cTn>
                                        <p:tgtEl>
                                          <p:spTgt spid="131076"/>
                                        </p:tgtEl>
                                        <p:attrNameLst>
                                          <p:attrName>style.visibility</p:attrName>
                                        </p:attrNameLst>
                                      </p:cBhvr>
                                      <p:to>
                                        <p:strVal val="visible"/>
                                      </p:to>
                                    </p:set>
                                    <p:animEffect transition="in" filter="wipe(right)">
                                      <p:cBhvr>
                                        <p:cTn id="189" dur="1000"/>
                                        <p:tgtEl>
                                          <p:spTgt spid="131076"/>
                                        </p:tgtEl>
                                      </p:cBhvr>
                                    </p:animEffect>
                                  </p:childTnLst>
                                </p:cTn>
                              </p:par>
                            </p:childTnLst>
                          </p:cTn>
                        </p:par>
                        <p:par>
                          <p:cTn id="190" fill="hold">
                            <p:stCondLst>
                              <p:cond delay="1000"/>
                            </p:stCondLst>
                            <p:childTnLst>
                              <p:par>
                                <p:cTn id="191" presetID="9" presetClass="entr" presetSubtype="0" fill="hold" grpId="0" nodeType="afterEffect">
                                  <p:stCondLst>
                                    <p:cond delay="0"/>
                                  </p:stCondLst>
                                  <p:childTnLst>
                                    <p:set>
                                      <p:cBhvr>
                                        <p:cTn id="192" dur="1" fill="hold">
                                          <p:stCondLst>
                                            <p:cond delay="0"/>
                                          </p:stCondLst>
                                        </p:cTn>
                                        <p:tgtEl>
                                          <p:spTgt spid="131145"/>
                                        </p:tgtEl>
                                        <p:attrNameLst>
                                          <p:attrName>style.visibility</p:attrName>
                                        </p:attrNameLst>
                                      </p:cBhvr>
                                      <p:to>
                                        <p:strVal val="visible"/>
                                      </p:to>
                                    </p:set>
                                    <p:animEffect transition="in" filter="dissolve">
                                      <p:cBhvr>
                                        <p:cTn id="193" dur="500"/>
                                        <p:tgtEl>
                                          <p:spTgt spid="131145"/>
                                        </p:tgtEl>
                                      </p:cBhvr>
                                    </p:animEffect>
                                  </p:childTnLst>
                                </p:cTn>
                              </p:par>
                            </p:childTnLst>
                          </p:cTn>
                        </p:par>
                        <p:par>
                          <p:cTn id="194" fill="hold">
                            <p:stCondLst>
                              <p:cond delay="1500"/>
                            </p:stCondLst>
                            <p:childTnLst>
                              <p:par>
                                <p:cTn id="195" presetID="22" presetClass="entr" presetSubtype="2" fill="hold" grpId="0" nodeType="afterEffect">
                                  <p:stCondLst>
                                    <p:cond delay="0"/>
                                  </p:stCondLst>
                                  <p:childTnLst>
                                    <p:set>
                                      <p:cBhvr>
                                        <p:cTn id="196" dur="1" fill="hold">
                                          <p:stCondLst>
                                            <p:cond delay="0"/>
                                          </p:stCondLst>
                                        </p:cTn>
                                        <p:tgtEl>
                                          <p:spTgt spid="131144"/>
                                        </p:tgtEl>
                                        <p:attrNameLst>
                                          <p:attrName>style.visibility</p:attrName>
                                        </p:attrNameLst>
                                      </p:cBhvr>
                                      <p:to>
                                        <p:strVal val="visible"/>
                                      </p:to>
                                    </p:set>
                                    <p:animEffect transition="in" filter="wipe(right)">
                                      <p:cBhvr>
                                        <p:cTn id="197" dur="1000"/>
                                        <p:tgtEl>
                                          <p:spTgt spid="131144"/>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2" fill="hold" grpId="0" nodeType="clickEffect">
                                  <p:stCondLst>
                                    <p:cond delay="0"/>
                                  </p:stCondLst>
                                  <p:childTnLst>
                                    <p:set>
                                      <p:cBhvr>
                                        <p:cTn id="201" dur="1" fill="hold">
                                          <p:stCondLst>
                                            <p:cond delay="0"/>
                                          </p:stCondLst>
                                        </p:cTn>
                                        <p:tgtEl>
                                          <p:spTgt spid="131077"/>
                                        </p:tgtEl>
                                        <p:attrNameLst>
                                          <p:attrName>style.visibility</p:attrName>
                                        </p:attrNameLst>
                                      </p:cBhvr>
                                      <p:to>
                                        <p:strVal val="visible"/>
                                      </p:to>
                                    </p:set>
                                    <p:animEffect transition="in" filter="wipe(right)">
                                      <p:cBhvr>
                                        <p:cTn id="202" dur="1000"/>
                                        <p:tgtEl>
                                          <p:spTgt spid="131077"/>
                                        </p:tgtEl>
                                      </p:cBhvr>
                                    </p:animEffect>
                                  </p:childTnLst>
                                </p:cTn>
                              </p:par>
                            </p:childTnLst>
                          </p:cTn>
                        </p:par>
                        <p:par>
                          <p:cTn id="203" fill="hold">
                            <p:stCondLst>
                              <p:cond delay="1000"/>
                            </p:stCondLst>
                            <p:childTnLst>
                              <p:par>
                                <p:cTn id="204" presetID="9" presetClass="entr" presetSubtype="0" fill="hold" grpId="0" nodeType="afterEffect">
                                  <p:stCondLst>
                                    <p:cond delay="0"/>
                                  </p:stCondLst>
                                  <p:childTnLst>
                                    <p:set>
                                      <p:cBhvr>
                                        <p:cTn id="205" dur="1" fill="hold">
                                          <p:stCondLst>
                                            <p:cond delay="0"/>
                                          </p:stCondLst>
                                        </p:cTn>
                                        <p:tgtEl>
                                          <p:spTgt spid="131153"/>
                                        </p:tgtEl>
                                        <p:attrNameLst>
                                          <p:attrName>style.visibility</p:attrName>
                                        </p:attrNameLst>
                                      </p:cBhvr>
                                      <p:to>
                                        <p:strVal val="visible"/>
                                      </p:to>
                                    </p:set>
                                    <p:animEffect transition="in" filter="dissolve">
                                      <p:cBhvr>
                                        <p:cTn id="206" dur="500"/>
                                        <p:tgtEl>
                                          <p:spTgt spid="131153"/>
                                        </p:tgtEl>
                                      </p:cBhvr>
                                    </p:animEffect>
                                  </p:childTnLst>
                                </p:cTn>
                              </p:par>
                            </p:childTnLst>
                          </p:cTn>
                        </p:par>
                        <p:par>
                          <p:cTn id="207" fill="hold">
                            <p:stCondLst>
                              <p:cond delay="1500"/>
                            </p:stCondLst>
                            <p:childTnLst>
                              <p:par>
                                <p:cTn id="208" presetID="22" presetClass="entr" presetSubtype="2" fill="hold" grpId="0" nodeType="afterEffect">
                                  <p:stCondLst>
                                    <p:cond delay="0"/>
                                  </p:stCondLst>
                                  <p:childTnLst>
                                    <p:set>
                                      <p:cBhvr>
                                        <p:cTn id="209" dur="1" fill="hold">
                                          <p:stCondLst>
                                            <p:cond delay="0"/>
                                          </p:stCondLst>
                                        </p:cTn>
                                        <p:tgtEl>
                                          <p:spTgt spid="131152"/>
                                        </p:tgtEl>
                                        <p:attrNameLst>
                                          <p:attrName>style.visibility</p:attrName>
                                        </p:attrNameLst>
                                      </p:cBhvr>
                                      <p:to>
                                        <p:strVal val="visible"/>
                                      </p:to>
                                    </p:set>
                                    <p:animEffect transition="in" filter="wipe(right)">
                                      <p:cBhvr>
                                        <p:cTn id="210" dur="1000"/>
                                        <p:tgtEl>
                                          <p:spTgt spid="131152"/>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8" fill="hold" grpId="0" nodeType="clickEffect">
                                  <p:stCondLst>
                                    <p:cond delay="0"/>
                                  </p:stCondLst>
                                  <p:childTnLst>
                                    <p:set>
                                      <p:cBhvr>
                                        <p:cTn id="214" dur="1" fill="hold">
                                          <p:stCondLst>
                                            <p:cond delay="0"/>
                                          </p:stCondLst>
                                        </p:cTn>
                                        <p:tgtEl>
                                          <p:spTgt spid="131140"/>
                                        </p:tgtEl>
                                        <p:attrNameLst>
                                          <p:attrName>style.visibility</p:attrName>
                                        </p:attrNameLst>
                                      </p:cBhvr>
                                      <p:to>
                                        <p:strVal val="visible"/>
                                      </p:to>
                                    </p:set>
                                    <p:animEffect transition="in" filter="wipe(left)">
                                      <p:cBhvr>
                                        <p:cTn id="215" dur="1000"/>
                                        <p:tgtEl>
                                          <p:spTgt spid="131140"/>
                                        </p:tgtEl>
                                      </p:cBhvr>
                                    </p:animEffect>
                                  </p:childTnLst>
                                </p:cTn>
                              </p:par>
                            </p:childTnLst>
                          </p:cTn>
                        </p:par>
                        <p:par>
                          <p:cTn id="216" fill="hold">
                            <p:stCondLst>
                              <p:cond delay="1000"/>
                            </p:stCondLst>
                            <p:childTnLst>
                              <p:par>
                                <p:cTn id="217" presetID="22" presetClass="entr" presetSubtype="1" fill="hold" grpId="0" nodeType="afterEffect">
                                  <p:stCondLst>
                                    <p:cond delay="0"/>
                                  </p:stCondLst>
                                  <p:childTnLst>
                                    <p:set>
                                      <p:cBhvr>
                                        <p:cTn id="218" dur="1" fill="hold">
                                          <p:stCondLst>
                                            <p:cond delay="0"/>
                                          </p:stCondLst>
                                        </p:cTn>
                                        <p:tgtEl>
                                          <p:spTgt spid="131143"/>
                                        </p:tgtEl>
                                        <p:attrNameLst>
                                          <p:attrName>style.visibility</p:attrName>
                                        </p:attrNameLst>
                                      </p:cBhvr>
                                      <p:to>
                                        <p:strVal val="visible"/>
                                      </p:to>
                                    </p:set>
                                    <p:animEffect transition="in" filter="wipe(up)">
                                      <p:cBhvr>
                                        <p:cTn id="219" dur="1000"/>
                                        <p:tgtEl>
                                          <p:spTgt spid="131143"/>
                                        </p:tgtEl>
                                      </p:cBhvr>
                                    </p:animEffect>
                                  </p:childTnLst>
                                </p:cTn>
                              </p:par>
                            </p:childTnLst>
                          </p:cTn>
                        </p:par>
                        <p:par>
                          <p:cTn id="220" fill="hold">
                            <p:stCondLst>
                              <p:cond delay="2000"/>
                            </p:stCondLst>
                            <p:childTnLst>
                              <p:par>
                                <p:cTn id="221" presetID="22" presetClass="entr" presetSubtype="1" fill="hold" grpId="0" nodeType="afterEffect">
                                  <p:stCondLst>
                                    <p:cond delay="0"/>
                                  </p:stCondLst>
                                  <p:childTnLst>
                                    <p:set>
                                      <p:cBhvr>
                                        <p:cTn id="222" dur="1" fill="hold">
                                          <p:stCondLst>
                                            <p:cond delay="0"/>
                                          </p:stCondLst>
                                        </p:cTn>
                                        <p:tgtEl>
                                          <p:spTgt spid="131142"/>
                                        </p:tgtEl>
                                        <p:attrNameLst>
                                          <p:attrName>style.visibility</p:attrName>
                                        </p:attrNameLst>
                                      </p:cBhvr>
                                      <p:to>
                                        <p:strVal val="visible"/>
                                      </p:to>
                                    </p:set>
                                    <p:animEffect transition="in" filter="wipe(up)">
                                      <p:cBhvr>
                                        <p:cTn id="223" dur="1000"/>
                                        <p:tgtEl>
                                          <p:spTgt spid="131142"/>
                                        </p:tgtEl>
                                      </p:cBhvr>
                                    </p:animEffect>
                                  </p:childTnLst>
                                </p:cTn>
                              </p:par>
                            </p:childTnLst>
                          </p:cTn>
                        </p:par>
                        <p:par>
                          <p:cTn id="224" fill="hold">
                            <p:stCondLst>
                              <p:cond delay="3000"/>
                            </p:stCondLst>
                            <p:childTnLst>
                              <p:par>
                                <p:cTn id="225" presetID="22" presetClass="entr" presetSubtype="8" fill="hold" grpId="0" nodeType="afterEffect">
                                  <p:stCondLst>
                                    <p:cond delay="0"/>
                                  </p:stCondLst>
                                  <p:childTnLst>
                                    <p:set>
                                      <p:cBhvr>
                                        <p:cTn id="226" dur="1" fill="hold">
                                          <p:stCondLst>
                                            <p:cond delay="0"/>
                                          </p:stCondLst>
                                        </p:cTn>
                                        <p:tgtEl>
                                          <p:spTgt spid="131141"/>
                                        </p:tgtEl>
                                        <p:attrNameLst>
                                          <p:attrName>style.visibility</p:attrName>
                                        </p:attrNameLst>
                                      </p:cBhvr>
                                      <p:to>
                                        <p:strVal val="visible"/>
                                      </p:to>
                                    </p:set>
                                    <p:animEffect transition="in" filter="wipe(left)">
                                      <p:cBhvr>
                                        <p:cTn id="227" dur="1000"/>
                                        <p:tgtEl>
                                          <p:spTgt spid="131141"/>
                                        </p:tgtEl>
                                      </p:cBhvr>
                                    </p:animEffect>
                                  </p:childTnLst>
                                </p:cTn>
                              </p:par>
                            </p:childTnLst>
                          </p:cTn>
                        </p:par>
                        <p:par>
                          <p:cTn id="228" fill="hold">
                            <p:stCondLst>
                              <p:cond delay="4000"/>
                            </p:stCondLst>
                            <p:childTnLst>
                              <p:par>
                                <p:cTn id="229" presetID="22" presetClass="entr" presetSubtype="1" fill="hold" grpId="0" nodeType="afterEffect">
                                  <p:stCondLst>
                                    <p:cond delay="0"/>
                                  </p:stCondLst>
                                  <p:childTnLst>
                                    <p:set>
                                      <p:cBhvr>
                                        <p:cTn id="230" dur="1" fill="hold">
                                          <p:stCondLst>
                                            <p:cond delay="0"/>
                                          </p:stCondLst>
                                        </p:cTn>
                                        <p:tgtEl>
                                          <p:spTgt spid="131139"/>
                                        </p:tgtEl>
                                        <p:attrNameLst>
                                          <p:attrName>style.visibility</p:attrName>
                                        </p:attrNameLst>
                                      </p:cBhvr>
                                      <p:to>
                                        <p:strVal val="visible"/>
                                      </p:to>
                                    </p:set>
                                    <p:animEffect transition="in" filter="wipe(up)">
                                      <p:cBhvr>
                                        <p:cTn id="231" dur="1000"/>
                                        <p:tgtEl>
                                          <p:spTgt spid="13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54" grpId="0" animBg="1"/>
      <p:bldP spid="131074" grpId="0" animBg="1"/>
      <p:bldP spid="131075" grpId="0" animBg="1"/>
      <p:bldP spid="131076" grpId="0" animBg="1"/>
      <p:bldP spid="131077" grpId="0" animBg="1"/>
      <p:bldP spid="131078" grpId="0" animBg="1"/>
      <p:bldP spid="131079" grpId="0" animBg="1"/>
      <p:bldP spid="131080" grpId="0" animBg="1"/>
      <p:bldP spid="131081" grpId="0" animBg="1"/>
      <p:bldP spid="131082" grpId="0" animBg="1"/>
      <p:bldP spid="131083" grpId="0" animBg="1"/>
      <p:bldP spid="131091" grpId="0"/>
      <p:bldP spid="131101" grpId="0" animBg="1"/>
      <p:bldP spid="131114" grpId="0"/>
      <p:bldP spid="131115" grpId="0"/>
      <p:bldP spid="131116" grpId="0" animBg="1"/>
      <p:bldP spid="131120" grpId="0" animBg="1"/>
      <p:bldP spid="131121" grpId="0" animBg="1"/>
      <p:bldP spid="131122" grpId="0" animBg="1"/>
      <p:bldP spid="131123" grpId="0" animBg="1"/>
      <p:bldP spid="131124" grpId="0" animBg="1"/>
      <p:bldP spid="131125" grpId="0" animBg="1"/>
      <p:bldP spid="131126" grpId="0" animBg="1"/>
      <p:bldP spid="131127" grpId="0" animBg="1"/>
      <p:bldP spid="131128" grpId="0" animBg="1"/>
      <p:bldP spid="131129" grpId="0" animBg="1"/>
      <p:bldP spid="131130" grpId="0" animBg="1"/>
      <p:bldP spid="131131" grpId="0" animBg="1"/>
      <p:bldP spid="131132" grpId="0" animBg="1"/>
      <p:bldP spid="131133" grpId="0" animBg="1"/>
      <p:bldP spid="131134" grpId="0" animBg="1"/>
      <p:bldP spid="131135" grpId="0" animBg="1"/>
      <p:bldP spid="131139" grpId="0" animBg="1"/>
      <p:bldP spid="131140" grpId="0" animBg="1"/>
      <p:bldP spid="131141" grpId="0" animBg="1"/>
      <p:bldP spid="131142" grpId="0" animBg="1"/>
      <p:bldP spid="131143" grpId="0" animBg="1"/>
      <p:bldP spid="131144" grpId="0" animBg="1"/>
      <p:bldP spid="131145" grpId="0" animBg="1"/>
      <p:bldP spid="131146" grpId="0" animBg="1"/>
      <p:bldP spid="131147" grpId="0" animBg="1"/>
      <p:bldP spid="131148" grpId="0" animBg="1"/>
      <p:bldP spid="131149" grpId="0" animBg="1"/>
      <p:bldP spid="131150" grpId="0" animBg="1"/>
      <p:bldP spid="131151" grpId="0" animBg="1"/>
      <p:bldP spid="131152" grpId="0" animBg="1"/>
      <p:bldP spid="13115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lum bright="-12000" contrast="12000"/>
          </a:blip>
          <a:srcRect l="569" t="542" r="1372" b="415"/>
          <a:stretch>
            <a:fillRect/>
          </a:stretch>
        </p:blipFill>
        <p:spPr bwMode="auto">
          <a:xfrm>
            <a:off x="5465763" y="1871663"/>
            <a:ext cx="3279775" cy="4743450"/>
          </a:xfrm>
          <a:prstGeom prst="rect">
            <a:avLst/>
          </a:prstGeom>
          <a:noFill/>
          <a:ln w="9525">
            <a:noFill/>
            <a:miter lim="800000"/>
            <a:headEnd/>
            <a:tailEnd/>
          </a:ln>
        </p:spPr>
      </p:pic>
      <p:sp>
        <p:nvSpPr>
          <p:cNvPr id="95235" name="Rectangle 3"/>
          <p:cNvSpPr>
            <a:spLocks noGrp="1" noChangeArrowheads="1"/>
          </p:cNvSpPr>
          <p:nvPr>
            <p:ph type="title"/>
          </p:nvPr>
        </p:nvSpPr>
        <p:spPr>
          <a:xfrm>
            <a:off x="685800" y="266700"/>
            <a:ext cx="7772400" cy="1143000"/>
          </a:xfrm>
        </p:spPr>
        <p:txBody>
          <a:bodyPr/>
          <a:lstStyle/>
          <a:p>
            <a:pPr eaLnBrk="1" hangingPunct="1"/>
            <a:r>
              <a:rPr lang="en-US" sz="4000" b="1" smtClean="0">
                <a:solidFill>
                  <a:schemeClr val="accent2"/>
                </a:solidFill>
                <a:latin typeface="Arial" charset="0"/>
                <a:cs typeface="Arial" charset="0"/>
              </a:rPr>
              <a:t>Disadvantage of</a:t>
            </a:r>
            <a:br>
              <a:rPr lang="en-US" sz="4000" b="1" smtClean="0">
                <a:solidFill>
                  <a:schemeClr val="accent2"/>
                </a:solidFill>
                <a:latin typeface="Arial" charset="0"/>
                <a:cs typeface="Arial" charset="0"/>
              </a:rPr>
            </a:br>
            <a:r>
              <a:rPr lang="en-US" sz="4000" b="1" smtClean="0">
                <a:solidFill>
                  <a:schemeClr val="accent2"/>
                </a:solidFill>
                <a:latin typeface="Arial" charset="0"/>
                <a:cs typeface="Arial" charset="0"/>
              </a:rPr>
              <a:t>Perspective  Projection</a:t>
            </a:r>
          </a:p>
        </p:txBody>
      </p:sp>
      <p:sp>
        <p:nvSpPr>
          <p:cNvPr id="184324" name="Text Box 4"/>
          <p:cNvSpPr txBox="1">
            <a:spLocks noChangeArrowheads="1"/>
          </p:cNvSpPr>
          <p:nvPr/>
        </p:nvSpPr>
        <p:spPr bwMode="auto">
          <a:xfrm>
            <a:off x="758825" y="1839913"/>
            <a:ext cx="4132263" cy="3330575"/>
          </a:xfrm>
          <a:prstGeom prst="rect">
            <a:avLst/>
          </a:prstGeom>
          <a:noFill/>
          <a:ln w="9525">
            <a:noFill/>
            <a:miter lim="800000"/>
            <a:headEnd/>
            <a:tailEnd/>
          </a:ln>
          <a:effectLst/>
        </p:spPr>
        <p:txBody>
          <a:bodyPr wrap="none">
            <a:spAutoFit/>
          </a:bodyPr>
          <a:lstStyle/>
          <a:p>
            <a:pPr>
              <a:lnSpc>
                <a:spcPct val="140000"/>
              </a:lnSpc>
              <a:defRPr/>
            </a:pPr>
            <a:r>
              <a:rPr lang="en-US" sz="2400">
                <a:latin typeface="Arial" charset="0"/>
                <a:cs typeface="Arial" charset="0"/>
              </a:rPr>
              <a:t>Perspective projection is </a:t>
            </a:r>
            <a:r>
              <a:rPr lang="en-US" sz="2400" b="1" i="1">
                <a:solidFill>
                  <a:srgbClr val="CC3300"/>
                </a:solidFill>
                <a:effectLst>
                  <a:outerShdw blurRad="38100" dist="38100" dir="2700000" algn="tl">
                    <a:srgbClr val="C0C0C0"/>
                  </a:outerShdw>
                </a:effectLst>
                <a:latin typeface="Arial" charset="0"/>
                <a:cs typeface="Arial" charset="0"/>
              </a:rPr>
              <a:t>not</a:t>
            </a:r>
            <a:r>
              <a:rPr lang="en-US" sz="2400">
                <a:latin typeface="Arial" charset="0"/>
                <a:cs typeface="Arial" charset="0"/>
              </a:rPr>
              <a:t> </a:t>
            </a:r>
          </a:p>
          <a:p>
            <a:pPr>
              <a:lnSpc>
                <a:spcPct val="140000"/>
              </a:lnSpc>
              <a:defRPr/>
            </a:pPr>
            <a:r>
              <a:rPr lang="en-US" sz="2400">
                <a:latin typeface="Arial" charset="0"/>
                <a:cs typeface="Arial" charset="0"/>
              </a:rPr>
              <a:t>used by engineer for manu-</a:t>
            </a:r>
          </a:p>
          <a:p>
            <a:pPr>
              <a:lnSpc>
                <a:spcPct val="140000"/>
              </a:lnSpc>
              <a:defRPr/>
            </a:pPr>
            <a:r>
              <a:rPr lang="en-US" sz="2400">
                <a:latin typeface="Arial" charset="0"/>
                <a:cs typeface="Arial" charset="0"/>
              </a:rPr>
              <a:t>facturing of parts, because</a:t>
            </a:r>
          </a:p>
          <a:p>
            <a:pPr>
              <a:lnSpc>
                <a:spcPct val="140000"/>
              </a:lnSpc>
              <a:defRPr/>
            </a:pPr>
            <a:endParaRPr lang="en-US" sz="800">
              <a:latin typeface="Arial" charset="0"/>
              <a:cs typeface="Arial" charset="0"/>
            </a:endParaRPr>
          </a:p>
          <a:p>
            <a:pPr>
              <a:lnSpc>
                <a:spcPct val="140000"/>
              </a:lnSpc>
              <a:defRPr/>
            </a:pPr>
            <a:r>
              <a:rPr lang="en-US" sz="2400">
                <a:latin typeface="Arial" charset="0"/>
                <a:cs typeface="Arial" charset="0"/>
              </a:rPr>
              <a:t>1) It is difficult to create.</a:t>
            </a:r>
          </a:p>
          <a:p>
            <a:pPr>
              <a:lnSpc>
                <a:spcPct val="140000"/>
              </a:lnSpc>
              <a:defRPr/>
            </a:pPr>
            <a:r>
              <a:rPr lang="en-US" sz="2400">
                <a:latin typeface="Arial" charset="0"/>
                <a:cs typeface="Arial" charset="0"/>
              </a:rPr>
              <a:t>2) It does not reveal exact</a:t>
            </a:r>
          </a:p>
          <a:p>
            <a:pPr>
              <a:lnSpc>
                <a:spcPct val="140000"/>
              </a:lnSpc>
              <a:defRPr/>
            </a:pPr>
            <a:r>
              <a:rPr lang="en-US" sz="2400">
                <a:latin typeface="Arial" charset="0"/>
                <a:cs typeface="Arial" charset="0"/>
              </a:rPr>
              <a:t>    shape and size.</a:t>
            </a:r>
          </a:p>
        </p:txBody>
      </p:sp>
      <p:sp>
        <p:nvSpPr>
          <p:cNvPr id="184325" name="Line 5"/>
          <p:cNvSpPr>
            <a:spLocks noChangeShapeType="1"/>
          </p:cNvSpPr>
          <p:nvPr/>
        </p:nvSpPr>
        <p:spPr bwMode="auto">
          <a:xfrm>
            <a:off x="5697538" y="4949825"/>
            <a:ext cx="2997200" cy="0"/>
          </a:xfrm>
          <a:prstGeom prst="line">
            <a:avLst/>
          </a:prstGeom>
          <a:noFill/>
          <a:ln w="38100">
            <a:solidFill>
              <a:srgbClr val="66FFFF"/>
            </a:solidFill>
            <a:round/>
            <a:headEnd type="arrow" w="med" len="lg"/>
            <a:tailEnd type="arrow" w="med" len="lg"/>
          </a:ln>
        </p:spPr>
        <p:txBody>
          <a:bodyPr/>
          <a:lstStyle/>
          <a:p>
            <a:endParaRPr lang="en-US"/>
          </a:p>
        </p:txBody>
      </p:sp>
      <p:sp>
        <p:nvSpPr>
          <p:cNvPr id="184326" name="Text Box 6"/>
          <p:cNvSpPr txBox="1">
            <a:spLocks noChangeArrowheads="1"/>
          </p:cNvSpPr>
          <p:nvPr/>
        </p:nvSpPr>
        <p:spPr bwMode="auto">
          <a:xfrm>
            <a:off x="6178550" y="5037138"/>
            <a:ext cx="2133600" cy="274637"/>
          </a:xfrm>
          <a:prstGeom prst="rect">
            <a:avLst/>
          </a:prstGeom>
          <a:solidFill>
            <a:srgbClr val="CCFFFF"/>
          </a:solidFill>
          <a:ln w="9525">
            <a:noFill/>
            <a:miter lim="800000"/>
            <a:headEnd/>
            <a:tailEnd/>
          </a:ln>
        </p:spPr>
        <p:txBody>
          <a:bodyPr lIns="0" tIns="0" rIns="0" bIns="0" anchor="ctr" anchorCtr="1">
            <a:spAutoFit/>
          </a:bodyPr>
          <a:lstStyle/>
          <a:p>
            <a:r>
              <a:rPr lang="en-US" sz="1800">
                <a:solidFill>
                  <a:srgbClr val="FF0000"/>
                </a:solidFill>
                <a:latin typeface="Arial" charset="0"/>
                <a:cs typeface="Arial" charset="0"/>
              </a:rPr>
              <a:t>Width is distorted</a:t>
            </a:r>
          </a:p>
        </p:txBody>
      </p:sp>
      <p:sp>
        <p:nvSpPr>
          <p:cNvPr id="184327" name="Rectangle 7"/>
          <p:cNvSpPr>
            <a:spLocks noChangeArrowheads="1"/>
          </p:cNvSpPr>
          <p:nvPr/>
        </p:nvSpPr>
        <p:spPr bwMode="auto">
          <a:xfrm>
            <a:off x="430213" y="2055813"/>
            <a:ext cx="265112" cy="265112"/>
          </a:xfrm>
          <a:prstGeom prst="rect">
            <a:avLst/>
          </a:prstGeom>
          <a:solidFill>
            <a:srgbClr val="0000FF"/>
          </a:solidFill>
          <a:ln w="9525">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7"/>
                                        </p:tgtEl>
                                        <p:attrNameLst>
                                          <p:attrName>style.visibility</p:attrName>
                                        </p:attrNameLst>
                                      </p:cBhvr>
                                      <p:to>
                                        <p:strVal val="visible"/>
                                      </p:to>
                                    </p:set>
                                    <p:animEffect transition="in" filter="wipe(left)">
                                      <p:cBhvr>
                                        <p:cTn id="7" dur="500"/>
                                        <p:tgtEl>
                                          <p:spTgt spid="1843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24">
                                            <p:txEl>
                                              <p:pRg st="0" end="0"/>
                                            </p:txEl>
                                          </p:spTgt>
                                        </p:tgtEl>
                                        <p:attrNameLst>
                                          <p:attrName>style.visibility</p:attrName>
                                        </p:attrNameLst>
                                      </p:cBhvr>
                                      <p:to>
                                        <p:strVal val="visible"/>
                                      </p:to>
                                    </p:set>
                                    <p:animEffect transition="in" filter="wipe(left)">
                                      <p:cBhvr>
                                        <p:cTn id="11" dur="500"/>
                                        <p:tgtEl>
                                          <p:spTgt spid="1843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4324">
                                            <p:txEl>
                                              <p:pRg st="1" end="1"/>
                                            </p:txEl>
                                          </p:spTgt>
                                        </p:tgtEl>
                                        <p:attrNameLst>
                                          <p:attrName>style.visibility</p:attrName>
                                        </p:attrNameLst>
                                      </p:cBhvr>
                                      <p:to>
                                        <p:strVal val="visible"/>
                                      </p:to>
                                    </p:set>
                                    <p:animEffect transition="in" filter="wipe(left)">
                                      <p:cBhvr>
                                        <p:cTn id="15" dur="500"/>
                                        <p:tgtEl>
                                          <p:spTgt spid="184324">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4324">
                                            <p:txEl>
                                              <p:pRg st="2" end="2"/>
                                            </p:txEl>
                                          </p:spTgt>
                                        </p:tgtEl>
                                        <p:attrNameLst>
                                          <p:attrName>style.visibility</p:attrName>
                                        </p:attrNameLst>
                                      </p:cBhvr>
                                      <p:to>
                                        <p:strVal val="visible"/>
                                      </p:to>
                                    </p:set>
                                    <p:animEffect transition="in" filter="wipe(left)">
                                      <p:cBhvr>
                                        <p:cTn id="19" dur="500"/>
                                        <p:tgtEl>
                                          <p:spTgt spid="18432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4324">
                                            <p:txEl>
                                              <p:pRg st="4" end="4"/>
                                            </p:txEl>
                                          </p:spTgt>
                                        </p:tgtEl>
                                        <p:attrNameLst>
                                          <p:attrName>style.visibility</p:attrName>
                                        </p:attrNameLst>
                                      </p:cBhvr>
                                      <p:to>
                                        <p:strVal val="visible"/>
                                      </p:to>
                                    </p:set>
                                    <p:animEffect transition="in" filter="wipe(left)">
                                      <p:cBhvr>
                                        <p:cTn id="24" dur="500"/>
                                        <p:tgtEl>
                                          <p:spTgt spid="18432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4324">
                                            <p:txEl>
                                              <p:pRg st="5" end="5"/>
                                            </p:txEl>
                                          </p:spTgt>
                                        </p:tgtEl>
                                        <p:attrNameLst>
                                          <p:attrName>style.visibility</p:attrName>
                                        </p:attrNameLst>
                                      </p:cBhvr>
                                      <p:to>
                                        <p:strVal val="visible"/>
                                      </p:to>
                                    </p:set>
                                    <p:animEffect transition="in" filter="wipe(left)">
                                      <p:cBhvr>
                                        <p:cTn id="29" dur="500"/>
                                        <p:tgtEl>
                                          <p:spTgt spid="184324">
                                            <p:txEl>
                                              <p:pRg st="5" end="5"/>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84324">
                                            <p:txEl>
                                              <p:pRg st="6" end="6"/>
                                            </p:txEl>
                                          </p:spTgt>
                                        </p:tgtEl>
                                        <p:attrNameLst>
                                          <p:attrName>style.visibility</p:attrName>
                                        </p:attrNameLst>
                                      </p:cBhvr>
                                      <p:to>
                                        <p:strVal val="visible"/>
                                      </p:to>
                                    </p:set>
                                    <p:animEffect transition="in" filter="wipe(left)">
                                      <p:cBhvr>
                                        <p:cTn id="33" dur="500"/>
                                        <p:tgtEl>
                                          <p:spTgt spid="18432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84325"/>
                                        </p:tgtEl>
                                        <p:attrNameLst>
                                          <p:attrName>style.visibility</p:attrName>
                                        </p:attrNameLst>
                                      </p:cBhvr>
                                      <p:to>
                                        <p:strVal val="visible"/>
                                      </p:to>
                                    </p:set>
                                    <p:animEffect transition="in" filter="dissolve">
                                      <p:cBhvr>
                                        <p:cTn id="38" dur="500"/>
                                        <p:tgtEl>
                                          <p:spTgt spid="18432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84326"/>
                                        </p:tgtEl>
                                        <p:attrNameLst>
                                          <p:attrName>style.visibility</p:attrName>
                                        </p:attrNameLst>
                                      </p:cBhvr>
                                      <p:to>
                                        <p:strVal val="visible"/>
                                      </p:to>
                                    </p:set>
                                    <p:animEffect transition="in" filter="dissolve">
                                      <p:cBhvr>
                                        <p:cTn id="41"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build="p"/>
      <p:bldP spid="184325" grpId="0" animBg="1"/>
      <p:bldP spid="184326" grpId="0" animBg="1"/>
      <p:bldP spid="18432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6" descr="Drafting05"/>
          <p:cNvPicPr>
            <a:picLocks noChangeAspect="1" noChangeArrowheads="1"/>
          </p:cNvPicPr>
          <p:nvPr/>
        </p:nvPicPr>
        <p:blipFill>
          <a:blip r:embed="rId2">
            <a:lum bright="42000" contrast="-54000"/>
          </a:blip>
          <a:srcRect/>
          <a:stretch>
            <a:fillRect/>
          </a:stretch>
        </p:blipFill>
        <p:spPr bwMode="auto">
          <a:xfrm>
            <a:off x="0" y="0"/>
            <a:ext cx="9144000" cy="6858000"/>
          </a:xfrm>
          <a:prstGeom prst="rect">
            <a:avLst/>
          </a:prstGeom>
          <a:noFill/>
          <a:ln w="9525">
            <a:noFill/>
            <a:miter lim="800000"/>
            <a:headEnd/>
            <a:tailEnd/>
          </a:ln>
        </p:spPr>
      </p:pic>
      <p:sp>
        <p:nvSpPr>
          <p:cNvPr id="133122" name="Rectangle 2"/>
          <p:cNvSpPr>
            <a:spLocks noGrp="1" noChangeArrowheads="1"/>
          </p:cNvSpPr>
          <p:nvPr>
            <p:ph type="ctrTitle"/>
          </p:nvPr>
        </p:nvSpPr>
        <p:spPr>
          <a:xfrm>
            <a:off x="207963" y="4164013"/>
            <a:ext cx="8709025" cy="1903412"/>
          </a:xfrm>
          <a:effectLst>
            <a:outerShdw dist="53882" dir="2700000" algn="ctr" rotWithShape="0">
              <a:schemeClr val="bg2"/>
            </a:outerShdw>
          </a:effectLst>
        </p:spPr>
        <p:txBody>
          <a:bodyPr/>
          <a:lstStyle/>
          <a:p>
            <a:pPr algn="r" eaLnBrk="1" hangingPunct="1">
              <a:defRPr/>
            </a:pPr>
            <a:r>
              <a:rPr lang="en-US" sz="6000" b="1" smtClean="0">
                <a:solidFill>
                  <a:srgbClr val="663300"/>
                </a:solidFill>
                <a:latin typeface="Arial" charset="0"/>
                <a:cs typeface="Arial" charset="0"/>
              </a:rPr>
              <a:t>Orthographic  </a:t>
            </a:r>
            <a:br>
              <a:rPr lang="en-US" sz="6000" b="1" smtClean="0">
                <a:solidFill>
                  <a:srgbClr val="663300"/>
                </a:solidFill>
                <a:latin typeface="Arial" charset="0"/>
                <a:cs typeface="Arial" charset="0"/>
              </a:rPr>
            </a:br>
            <a:r>
              <a:rPr lang="en-US" sz="6000" b="1" smtClean="0">
                <a:solidFill>
                  <a:srgbClr val="663300"/>
                </a:solidFill>
                <a:latin typeface="Arial" charset="0"/>
                <a:cs typeface="Arial" charset="0"/>
              </a:rPr>
              <a:t>Projection</a:t>
            </a:r>
          </a:p>
        </p:txBody>
      </p:sp>
    </p:spTree>
  </p:cSld>
  <p:clrMapOvr>
    <a:masterClrMapping/>
  </p:clrMapOvr>
  <p:transition>
    <p:push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28600" y="2794000"/>
            <a:ext cx="8674100" cy="3856038"/>
          </a:xfrm>
          <a:prstGeom prst="rect">
            <a:avLst/>
          </a:prstGeom>
          <a:solidFill>
            <a:srgbClr val="FFFF99"/>
          </a:solidFill>
          <a:ln w="9525">
            <a:noFill/>
            <a:miter lim="800000"/>
            <a:headEnd/>
            <a:tailEnd/>
          </a:ln>
        </p:spPr>
        <p:txBody>
          <a:bodyPr wrap="none" anchor="ctr"/>
          <a:lstStyle/>
          <a:p>
            <a:endParaRPr lang="en-US"/>
          </a:p>
        </p:txBody>
      </p:sp>
      <p:grpSp>
        <p:nvGrpSpPr>
          <p:cNvPr id="2" name="Group 3"/>
          <p:cNvGrpSpPr>
            <a:grpSpLocks/>
          </p:cNvGrpSpPr>
          <p:nvPr/>
        </p:nvGrpSpPr>
        <p:grpSpPr bwMode="auto">
          <a:xfrm>
            <a:off x="512763" y="5229225"/>
            <a:ext cx="457200" cy="320675"/>
            <a:chOff x="355" y="3294"/>
            <a:chExt cx="288" cy="202"/>
          </a:xfrm>
        </p:grpSpPr>
        <p:sp>
          <p:nvSpPr>
            <p:cNvPr id="97370" name="Freeform 4"/>
            <p:cNvSpPr>
              <a:spLocks/>
            </p:cNvSpPr>
            <p:nvPr/>
          </p:nvSpPr>
          <p:spPr bwMode="auto">
            <a:xfrm>
              <a:off x="478" y="3294"/>
              <a:ext cx="158" cy="111"/>
            </a:xfrm>
            <a:custGeom>
              <a:avLst/>
              <a:gdLst>
                <a:gd name="T0" fmla="*/ 38 w 158"/>
                <a:gd name="T1" fmla="*/ 0 h 111"/>
                <a:gd name="T2" fmla="*/ 158 w 158"/>
                <a:gd name="T3" fmla="*/ 69 h 111"/>
                <a:gd name="T4" fmla="*/ 0 w 158"/>
                <a:gd name="T5" fmla="*/ 111 h 111"/>
                <a:gd name="T6" fmla="*/ 0 60000 65536"/>
                <a:gd name="T7" fmla="*/ 0 60000 65536"/>
                <a:gd name="T8" fmla="*/ 0 60000 65536"/>
                <a:gd name="T9" fmla="*/ 0 w 158"/>
                <a:gd name="T10" fmla="*/ 0 h 111"/>
                <a:gd name="T11" fmla="*/ 158 w 158"/>
                <a:gd name="T12" fmla="*/ 111 h 111"/>
              </a:gdLst>
              <a:ahLst/>
              <a:cxnLst>
                <a:cxn ang="T6">
                  <a:pos x="T0" y="T1"/>
                </a:cxn>
                <a:cxn ang="T7">
                  <a:pos x="T2" y="T3"/>
                </a:cxn>
                <a:cxn ang="T8">
                  <a:pos x="T4" y="T5"/>
                </a:cxn>
              </a:cxnLst>
              <a:rect l="T9" t="T10" r="T11" b="T12"/>
              <a:pathLst>
                <a:path w="158" h="111">
                  <a:moveTo>
                    <a:pt x="38" y="0"/>
                  </a:moveTo>
                  <a:lnTo>
                    <a:pt x="158" y="69"/>
                  </a:lnTo>
                  <a:lnTo>
                    <a:pt x="0" y="111"/>
                  </a:lnTo>
                </a:path>
              </a:pathLst>
            </a:custGeom>
            <a:noFill/>
            <a:ln w="9525">
              <a:solidFill>
                <a:srgbClr val="CC3300"/>
              </a:solidFill>
              <a:round/>
              <a:headEnd/>
              <a:tailEnd/>
            </a:ln>
          </p:spPr>
          <p:txBody>
            <a:bodyPr/>
            <a:lstStyle/>
            <a:p>
              <a:endParaRPr lang="en-US"/>
            </a:p>
          </p:txBody>
        </p:sp>
        <p:sp>
          <p:nvSpPr>
            <p:cNvPr id="97371" name="Line 5"/>
            <p:cNvSpPr>
              <a:spLocks noChangeShapeType="1"/>
            </p:cNvSpPr>
            <p:nvPr/>
          </p:nvSpPr>
          <p:spPr bwMode="auto">
            <a:xfrm>
              <a:off x="355" y="3330"/>
              <a:ext cx="288" cy="166"/>
            </a:xfrm>
            <a:prstGeom prst="line">
              <a:avLst/>
            </a:prstGeom>
            <a:noFill/>
            <a:ln w="9525">
              <a:solidFill>
                <a:srgbClr val="CC3300"/>
              </a:solidFill>
              <a:round/>
              <a:headEnd/>
              <a:tailEnd/>
            </a:ln>
          </p:spPr>
          <p:txBody>
            <a:bodyPr/>
            <a:lstStyle/>
            <a:p>
              <a:endParaRPr lang="en-US"/>
            </a:p>
          </p:txBody>
        </p:sp>
      </p:grpSp>
      <p:grpSp>
        <p:nvGrpSpPr>
          <p:cNvPr id="3" name="Group 6"/>
          <p:cNvGrpSpPr>
            <a:grpSpLocks/>
          </p:cNvGrpSpPr>
          <p:nvPr/>
        </p:nvGrpSpPr>
        <p:grpSpPr bwMode="auto">
          <a:xfrm>
            <a:off x="517525" y="3724275"/>
            <a:ext cx="457200" cy="330200"/>
            <a:chOff x="358" y="2346"/>
            <a:chExt cx="288" cy="208"/>
          </a:xfrm>
        </p:grpSpPr>
        <p:sp>
          <p:nvSpPr>
            <p:cNvPr id="97368" name="Freeform 7"/>
            <p:cNvSpPr>
              <a:spLocks/>
            </p:cNvSpPr>
            <p:nvPr/>
          </p:nvSpPr>
          <p:spPr bwMode="auto">
            <a:xfrm>
              <a:off x="484" y="2346"/>
              <a:ext cx="158" cy="111"/>
            </a:xfrm>
            <a:custGeom>
              <a:avLst/>
              <a:gdLst>
                <a:gd name="T0" fmla="*/ 38 w 158"/>
                <a:gd name="T1" fmla="*/ 0 h 111"/>
                <a:gd name="T2" fmla="*/ 158 w 158"/>
                <a:gd name="T3" fmla="*/ 69 h 111"/>
                <a:gd name="T4" fmla="*/ 0 w 158"/>
                <a:gd name="T5" fmla="*/ 111 h 111"/>
                <a:gd name="T6" fmla="*/ 0 60000 65536"/>
                <a:gd name="T7" fmla="*/ 0 60000 65536"/>
                <a:gd name="T8" fmla="*/ 0 60000 65536"/>
                <a:gd name="T9" fmla="*/ 0 w 158"/>
                <a:gd name="T10" fmla="*/ 0 h 111"/>
                <a:gd name="T11" fmla="*/ 158 w 158"/>
                <a:gd name="T12" fmla="*/ 111 h 111"/>
              </a:gdLst>
              <a:ahLst/>
              <a:cxnLst>
                <a:cxn ang="T6">
                  <a:pos x="T0" y="T1"/>
                </a:cxn>
                <a:cxn ang="T7">
                  <a:pos x="T2" y="T3"/>
                </a:cxn>
                <a:cxn ang="T8">
                  <a:pos x="T4" y="T5"/>
                </a:cxn>
              </a:cxnLst>
              <a:rect l="T9" t="T10" r="T11" b="T12"/>
              <a:pathLst>
                <a:path w="158" h="111">
                  <a:moveTo>
                    <a:pt x="38" y="0"/>
                  </a:moveTo>
                  <a:lnTo>
                    <a:pt x="158" y="69"/>
                  </a:lnTo>
                  <a:lnTo>
                    <a:pt x="0" y="111"/>
                  </a:lnTo>
                </a:path>
              </a:pathLst>
            </a:custGeom>
            <a:noFill/>
            <a:ln w="9525">
              <a:solidFill>
                <a:srgbClr val="CC3300"/>
              </a:solidFill>
              <a:round/>
              <a:headEnd/>
              <a:tailEnd/>
            </a:ln>
          </p:spPr>
          <p:txBody>
            <a:bodyPr/>
            <a:lstStyle/>
            <a:p>
              <a:endParaRPr lang="en-US"/>
            </a:p>
          </p:txBody>
        </p:sp>
        <p:sp>
          <p:nvSpPr>
            <p:cNvPr id="97369" name="Line 8"/>
            <p:cNvSpPr>
              <a:spLocks noChangeShapeType="1"/>
            </p:cNvSpPr>
            <p:nvPr/>
          </p:nvSpPr>
          <p:spPr bwMode="auto">
            <a:xfrm>
              <a:off x="358" y="2388"/>
              <a:ext cx="288" cy="166"/>
            </a:xfrm>
            <a:prstGeom prst="line">
              <a:avLst/>
            </a:prstGeom>
            <a:noFill/>
            <a:ln w="9525">
              <a:solidFill>
                <a:srgbClr val="CC3300"/>
              </a:solidFill>
              <a:round/>
              <a:headEnd/>
              <a:tailEnd/>
            </a:ln>
          </p:spPr>
          <p:txBody>
            <a:bodyPr/>
            <a:lstStyle/>
            <a:p>
              <a:endParaRPr lang="en-US"/>
            </a:p>
          </p:txBody>
        </p:sp>
      </p:grpSp>
      <p:grpSp>
        <p:nvGrpSpPr>
          <p:cNvPr id="4" name="Group 9"/>
          <p:cNvGrpSpPr>
            <a:grpSpLocks/>
          </p:cNvGrpSpPr>
          <p:nvPr/>
        </p:nvGrpSpPr>
        <p:grpSpPr bwMode="auto">
          <a:xfrm>
            <a:off x="1550988" y="4381500"/>
            <a:ext cx="693737" cy="263525"/>
            <a:chOff x="1009" y="2760"/>
            <a:chExt cx="437" cy="166"/>
          </a:xfrm>
        </p:grpSpPr>
        <p:sp>
          <p:nvSpPr>
            <p:cNvPr id="97366" name="Freeform 10"/>
            <p:cNvSpPr>
              <a:spLocks/>
            </p:cNvSpPr>
            <p:nvPr/>
          </p:nvSpPr>
          <p:spPr bwMode="auto">
            <a:xfrm>
              <a:off x="1156" y="2805"/>
              <a:ext cx="290" cy="75"/>
            </a:xfrm>
            <a:custGeom>
              <a:avLst/>
              <a:gdLst>
                <a:gd name="T0" fmla="*/ 290 w 290"/>
                <a:gd name="T1" fmla="*/ 75 h 75"/>
                <a:gd name="T2" fmla="*/ 158 w 290"/>
                <a:gd name="T3" fmla="*/ 0 h 75"/>
                <a:gd name="T4" fmla="*/ 0 w 290"/>
                <a:gd name="T5" fmla="*/ 42 h 75"/>
                <a:gd name="T6" fmla="*/ 0 60000 65536"/>
                <a:gd name="T7" fmla="*/ 0 60000 65536"/>
                <a:gd name="T8" fmla="*/ 0 60000 65536"/>
                <a:gd name="T9" fmla="*/ 0 w 290"/>
                <a:gd name="T10" fmla="*/ 0 h 75"/>
                <a:gd name="T11" fmla="*/ 290 w 290"/>
                <a:gd name="T12" fmla="*/ 75 h 75"/>
              </a:gdLst>
              <a:ahLst/>
              <a:cxnLst>
                <a:cxn ang="T6">
                  <a:pos x="T0" y="T1"/>
                </a:cxn>
                <a:cxn ang="T7">
                  <a:pos x="T2" y="T3"/>
                </a:cxn>
                <a:cxn ang="T8">
                  <a:pos x="T4" y="T5"/>
                </a:cxn>
              </a:cxnLst>
              <a:rect l="T9" t="T10" r="T11" b="T12"/>
              <a:pathLst>
                <a:path w="290" h="75">
                  <a:moveTo>
                    <a:pt x="290" y="75"/>
                  </a:moveTo>
                  <a:lnTo>
                    <a:pt x="158" y="0"/>
                  </a:lnTo>
                  <a:lnTo>
                    <a:pt x="0" y="42"/>
                  </a:lnTo>
                </a:path>
              </a:pathLst>
            </a:custGeom>
            <a:noFill/>
            <a:ln w="9525">
              <a:solidFill>
                <a:srgbClr val="CC3300"/>
              </a:solidFill>
              <a:round/>
              <a:headEnd/>
              <a:tailEnd/>
            </a:ln>
          </p:spPr>
          <p:txBody>
            <a:bodyPr/>
            <a:lstStyle/>
            <a:p>
              <a:endParaRPr lang="en-US"/>
            </a:p>
          </p:txBody>
        </p:sp>
        <p:sp>
          <p:nvSpPr>
            <p:cNvPr id="97367" name="Line 11"/>
            <p:cNvSpPr>
              <a:spLocks noChangeShapeType="1"/>
            </p:cNvSpPr>
            <p:nvPr/>
          </p:nvSpPr>
          <p:spPr bwMode="auto">
            <a:xfrm>
              <a:off x="1009" y="2760"/>
              <a:ext cx="288" cy="166"/>
            </a:xfrm>
            <a:prstGeom prst="line">
              <a:avLst/>
            </a:prstGeom>
            <a:noFill/>
            <a:ln w="9525">
              <a:solidFill>
                <a:srgbClr val="CC3300"/>
              </a:solidFill>
              <a:round/>
              <a:headEnd/>
              <a:tailEnd/>
            </a:ln>
          </p:spPr>
          <p:txBody>
            <a:bodyPr/>
            <a:lstStyle/>
            <a:p>
              <a:endParaRPr lang="en-US"/>
            </a:p>
          </p:txBody>
        </p:sp>
      </p:grpSp>
      <p:grpSp>
        <p:nvGrpSpPr>
          <p:cNvPr id="5" name="Group 12"/>
          <p:cNvGrpSpPr>
            <a:grpSpLocks/>
          </p:cNvGrpSpPr>
          <p:nvPr/>
        </p:nvGrpSpPr>
        <p:grpSpPr bwMode="auto">
          <a:xfrm>
            <a:off x="1254125" y="4684713"/>
            <a:ext cx="311150" cy="366712"/>
            <a:chOff x="870" y="2951"/>
            <a:chExt cx="196" cy="231"/>
          </a:xfrm>
        </p:grpSpPr>
        <p:sp>
          <p:nvSpPr>
            <p:cNvPr id="97364" name="Text Box 13"/>
            <p:cNvSpPr txBox="1">
              <a:spLocks noChangeArrowheads="1"/>
            </p:cNvSpPr>
            <p:nvPr/>
          </p:nvSpPr>
          <p:spPr bwMode="auto">
            <a:xfrm>
              <a:off x="870" y="2951"/>
              <a:ext cx="196" cy="231"/>
            </a:xfrm>
            <a:prstGeom prst="rect">
              <a:avLst/>
            </a:prstGeom>
            <a:noFill/>
            <a:ln w="9525">
              <a:noFill/>
              <a:miter lim="800000"/>
              <a:headEnd/>
              <a:tailEnd/>
            </a:ln>
          </p:spPr>
          <p:txBody>
            <a:bodyPr wrap="none">
              <a:spAutoFit/>
            </a:bodyPr>
            <a:lstStyle/>
            <a:p>
              <a:r>
                <a:rPr lang="en-US" sz="1800">
                  <a:latin typeface="Arial" charset="0"/>
                </a:rPr>
                <a:t>5</a:t>
              </a:r>
              <a:endParaRPr lang="th-TH" sz="1800">
                <a:latin typeface="Arial" charset="0"/>
              </a:endParaRPr>
            </a:p>
          </p:txBody>
        </p:sp>
        <p:sp>
          <p:nvSpPr>
            <p:cNvPr id="97365" name="Oval 14"/>
            <p:cNvSpPr>
              <a:spLocks noChangeArrowheads="1"/>
            </p:cNvSpPr>
            <p:nvPr/>
          </p:nvSpPr>
          <p:spPr bwMode="auto">
            <a:xfrm>
              <a:off x="880" y="2976"/>
              <a:ext cx="184" cy="184"/>
            </a:xfrm>
            <a:prstGeom prst="ellipse">
              <a:avLst/>
            </a:prstGeom>
            <a:noFill/>
            <a:ln w="9525">
              <a:solidFill>
                <a:schemeClr val="tx1"/>
              </a:solidFill>
              <a:round/>
              <a:headEnd/>
              <a:tailEnd/>
            </a:ln>
          </p:spPr>
          <p:txBody>
            <a:bodyPr wrap="none" anchor="ctr"/>
            <a:lstStyle/>
            <a:p>
              <a:endParaRPr lang="en-US"/>
            </a:p>
          </p:txBody>
        </p:sp>
      </p:grpSp>
      <p:grpSp>
        <p:nvGrpSpPr>
          <p:cNvPr id="6" name="Group 15"/>
          <p:cNvGrpSpPr>
            <a:grpSpLocks/>
          </p:cNvGrpSpPr>
          <p:nvPr/>
        </p:nvGrpSpPr>
        <p:grpSpPr bwMode="auto">
          <a:xfrm>
            <a:off x="2074863" y="5372100"/>
            <a:ext cx="693737" cy="257175"/>
            <a:chOff x="1339" y="3384"/>
            <a:chExt cx="437" cy="162"/>
          </a:xfrm>
        </p:grpSpPr>
        <p:sp>
          <p:nvSpPr>
            <p:cNvPr id="97362" name="Freeform 16"/>
            <p:cNvSpPr>
              <a:spLocks/>
            </p:cNvSpPr>
            <p:nvPr/>
          </p:nvSpPr>
          <p:spPr bwMode="auto">
            <a:xfrm>
              <a:off x="1486" y="3429"/>
              <a:ext cx="290" cy="75"/>
            </a:xfrm>
            <a:custGeom>
              <a:avLst/>
              <a:gdLst>
                <a:gd name="T0" fmla="*/ 290 w 290"/>
                <a:gd name="T1" fmla="*/ 75 h 75"/>
                <a:gd name="T2" fmla="*/ 158 w 290"/>
                <a:gd name="T3" fmla="*/ 0 h 75"/>
                <a:gd name="T4" fmla="*/ 0 w 290"/>
                <a:gd name="T5" fmla="*/ 42 h 75"/>
                <a:gd name="T6" fmla="*/ 0 60000 65536"/>
                <a:gd name="T7" fmla="*/ 0 60000 65536"/>
                <a:gd name="T8" fmla="*/ 0 60000 65536"/>
                <a:gd name="T9" fmla="*/ 0 w 290"/>
                <a:gd name="T10" fmla="*/ 0 h 75"/>
                <a:gd name="T11" fmla="*/ 290 w 290"/>
                <a:gd name="T12" fmla="*/ 75 h 75"/>
              </a:gdLst>
              <a:ahLst/>
              <a:cxnLst>
                <a:cxn ang="T6">
                  <a:pos x="T0" y="T1"/>
                </a:cxn>
                <a:cxn ang="T7">
                  <a:pos x="T2" y="T3"/>
                </a:cxn>
                <a:cxn ang="T8">
                  <a:pos x="T4" y="T5"/>
                </a:cxn>
              </a:cxnLst>
              <a:rect l="T9" t="T10" r="T11" b="T12"/>
              <a:pathLst>
                <a:path w="290" h="75">
                  <a:moveTo>
                    <a:pt x="290" y="75"/>
                  </a:moveTo>
                  <a:lnTo>
                    <a:pt x="158" y="0"/>
                  </a:lnTo>
                  <a:lnTo>
                    <a:pt x="0" y="42"/>
                  </a:lnTo>
                </a:path>
              </a:pathLst>
            </a:custGeom>
            <a:noFill/>
            <a:ln w="9525">
              <a:solidFill>
                <a:srgbClr val="CC3300"/>
              </a:solidFill>
              <a:round/>
              <a:headEnd/>
              <a:tailEnd/>
            </a:ln>
          </p:spPr>
          <p:txBody>
            <a:bodyPr/>
            <a:lstStyle/>
            <a:p>
              <a:endParaRPr lang="en-US"/>
            </a:p>
          </p:txBody>
        </p:sp>
        <p:sp>
          <p:nvSpPr>
            <p:cNvPr id="97363" name="Line 17"/>
            <p:cNvSpPr>
              <a:spLocks noChangeShapeType="1"/>
            </p:cNvSpPr>
            <p:nvPr/>
          </p:nvSpPr>
          <p:spPr bwMode="auto">
            <a:xfrm flipH="1" flipV="1">
              <a:off x="1339" y="3384"/>
              <a:ext cx="281" cy="162"/>
            </a:xfrm>
            <a:prstGeom prst="line">
              <a:avLst/>
            </a:prstGeom>
            <a:noFill/>
            <a:ln w="9525">
              <a:solidFill>
                <a:srgbClr val="CC3300"/>
              </a:solidFill>
              <a:round/>
              <a:headEnd/>
              <a:tailEnd/>
            </a:ln>
          </p:spPr>
          <p:txBody>
            <a:bodyPr/>
            <a:lstStyle/>
            <a:p>
              <a:endParaRPr lang="en-US"/>
            </a:p>
          </p:txBody>
        </p:sp>
      </p:grpSp>
      <p:sp>
        <p:nvSpPr>
          <p:cNvPr id="97288" name="Rectangle 18"/>
          <p:cNvSpPr>
            <a:spLocks noChangeArrowheads="1"/>
          </p:cNvSpPr>
          <p:nvPr/>
        </p:nvSpPr>
        <p:spPr bwMode="auto">
          <a:xfrm>
            <a:off x="217488" y="927100"/>
            <a:ext cx="8680450" cy="1714500"/>
          </a:xfrm>
          <a:prstGeom prst="rect">
            <a:avLst/>
          </a:prstGeom>
          <a:solidFill>
            <a:srgbClr val="CCECFF"/>
          </a:solidFill>
          <a:ln w="9525">
            <a:noFill/>
            <a:miter lim="800000"/>
            <a:headEnd/>
            <a:tailEnd/>
          </a:ln>
        </p:spPr>
        <p:txBody>
          <a:bodyPr wrap="none" anchor="ctr"/>
          <a:lstStyle/>
          <a:p>
            <a:endParaRPr lang="en-US"/>
          </a:p>
        </p:txBody>
      </p:sp>
      <p:sp>
        <p:nvSpPr>
          <p:cNvPr id="134163" name="Rectangle 19"/>
          <p:cNvSpPr>
            <a:spLocks noChangeArrowheads="1"/>
          </p:cNvSpPr>
          <p:nvPr/>
        </p:nvSpPr>
        <p:spPr bwMode="auto">
          <a:xfrm>
            <a:off x="217488" y="860425"/>
            <a:ext cx="8702675" cy="1712913"/>
          </a:xfrm>
          <a:prstGeom prst="rect">
            <a:avLst/>
          </a:prstGeom>
          <a:noFill/>
          <a:ln w="9525">
            <a:noFill/>
            <a:miter lim="800000"/>
            <a:headEnd/>
            <a:tailEnd/>
          </a:ln>
          <a:effectLst/>
        </p:spPr>
        <p:txBody>
          <a:bodyPr wrap="none">
            <a:spAutoFit/>
          </a:bodyPr>
          <a:lstStyle/>
          <a:p>
            <a:pPr>
              <a:lnSpc>
                <a:spcPct val="140000"/>
              </a:lnSpc>
              <a:defRPr/>
            </a:pPr>
            <a:r>
              <a:rPr lang="en-US" sz="2800" b="1">
                <a:solidFill>
                  <a:srgbClr val="CC3300"/>
                </a:solidFill>
                <a:effectLst>
                  <a:outerShdw blurRad="38100" dist="38100" dir="2700000" algn="tl">
                    <a:srgbClr val="C0C0C0"/>
                  </a:outerShdw>
                </a:effectLst>
                <a:latin typeface="Arial" charset="0"/>
              </a:rPr>
              <a:t>Orthographic projection</a:t>
            </a:r>
            <a:r>
              <a:rPr lang="en-US" sz="2400" b="1" i="1">
                <a:solidFill>
                  <a:srgbClr val="CC3300"/>
                </a:solidFill>
                <a:effectLst>
                  <a:outerShdw blurRad="38100" dist="38100" dir="2700000" algn="tl">
                    <a:srgbClr val="C0C0C0"/>
                  </a:outerShdw>
                </a:effectLst>
                <a:latin typeface="Arial" charset="0"/>
              </a:rPr>
              <a:t> </a:t>
            </a:r>
            <a:r>
              <a:rPr lang="en-US" sz="2400">
                <a:latin typeface="Arial" charset="0"/>
              </a:rPr>
              <a:t>is a parallel projection technique</a:t>
            </a:r>
          </a:p>
          <a:p>
            <a:pPr>
              <a:lnSpc>
                <a:spcPct val="140000"/>
              </a:lnSpc>
              <a:defRPr/>
            </a:pPr>
            <a:r>
              <a:rPr lang="en-US" sz="2400">
                <a:latin typeface="Arial" charset="0"/>
              </a:rPr>
              <a:t>in which the parallel lines of sight are </a:t>
            </a:r>
            <a:r>
              <a:rPr lang="en-US" sz="2400" b="1" i="1">
                <a:latin typeface="Arial" charset="0"/>
              </a:rPr>
              <a:t>perpendicular</a:t>
            </a:r>
            <a:r>
              <a:rPr lang="en-US" sz="2400">
                <a:latin typeface="Arial" charset="0"/>
              </a:rPr>
              <a:t> to the</a:t>
            </a:r>
          </a:p>
          <a:p>
            <a:pPr>
              <a:lnSpc>
                <a:spcPct val="140000"/>
              </a:lnSpc>
              <a:defRPr/>
            </a:pPr>
            <a:r>
              <a:rPr lang="en-US" sz="2400">
                <a:latin typeface="Arial" charset="0"/>
              </a:rPr>
              <a:t>projection plane</a:t>
            </a:r>
          </a:p>
        </p:txBody>
      </p:sp>
      <p:sp>
        <p:nvSpPr>
          <p:cNvPr id="97290" name="Rectangle 20"/>
          <p:cNvSpPr>
            <a:spLocks noGrp="1" noChangeArrowheads="1"/>
          </p:cNvSpPr>
          <p:nvPr>
            <p:ph type="title"/>
          </p:nvPr>
        </p:nvSpPr>
        <p:spPr>
          <a:xfrm>
            <a:off x="673100" y="149225"/>
            <a:ext cx="7772400" cy="638175"/>
          </a:xfrm>
          <a:noFill/>
        </p:spPr>
        <p:txBody>
          <a:bodyPr/>
          <a:lstStyle/>
          <a:p>
            <a:pPr eaLnBrk="1" hangingPunct="1"/>
            <a:r>
              <a:rPr lang="en-US" sz="4000" b="1" smtClean="0">
                <a:solidFill>
                  <a:schemeClr val="accent2"/>
                </a:solidFill>
                <a:latin typeface="Arial" charset="0"/>
              </a:rPr>
              <a:t>MEANING</a:t>
            </a:r>
          </a:p>
        </p:txBody>
      </p:sp>
      <p:sp>
        <p:nvSpPr>
          <p:cNvPr id="134165" name="Line 21"/>
          <p:cNvSpPr>
            <a:spLocks noChangeShapeType="1"/>
          </p:cNvSpPr>
          <p:nvPr/>
        </p:nvSpPr>
        <p:spPr bwMode="auto">
          <a:xfrm flipH="1">
            <a:off x="1987550" y="4171950"/>
            <a:ext cx="1751013" cy="471488"/>
          </a:xfrm>
          <a:prstGeom prst="line">
            <a:avLst/>
          </a:prstGeom>
          <a:noFill/>
          <a:ln w="12700">
            <a:solidFill>
              <a:srgbClr val="CC3300"/>
            </a:solidFill>
            <a:round/>
            <a:headEnd/>
            <a:tailEnd/>
          </a:ln>
        </p:spPr>
        <p:txBody>
          <a:bodyPr/>
          <a:lstStyle/>
          <a:p>
            <a:endParaRPr lang="en-US"/>
          </a:p>
        </p:txBody>
      </p:sp>
      <p:sp>
        <p:nvSpPr>
          <p:cNvPr id="134166" name="Line 22"/>
          <p:cNvSpPr>
            <a:spLocks noChangeShapeType="1"/>
          </p:cNvSpPr>
          <p:nvPr/>
        </p:nvSpPr>
        <p:spPr bwMode="auto">
          <a:xfrm flipH="1">
            <a:off x="2516188" y="5160963"/>
            <a:ext cx="1757362" cy="473075"/>
          </a:xfrm>
          <a:prstGeom prst="line">
            <a:avLst/>
          </a:prstGeom>
          <a:noFill/>
          <a:ln w="12700">
            <a:solidFill>
              <a:srgbClr val="CC3300"/>
            </a:solidFill>
            <a:round/>
            <a:headEnd/>
            <a:tailEnd/>
          </a:ln>
        </p:spPr>
        <p:txBody>
          <a:bodyPr/>
          <a:lstStyle/>
          <a:p>
            <a:endParaRPr lang="en-US"/>
          </a:p>
        </p:txBody>
      </p:sp>
      <p:sp>
        <p:nvSpPr>
          <p:cNvPr id="134167" name="Line 23"/>
          <p:cNvSpPr>
            <a:spLocks noChangeShapeType="1"/>
          </p:cNvSpPr>
          <p:nvPr/>
        </p:nvSpPr>
        <p:spPr bwMode="auto">
          <a:xfrm flipH="1">
            <a:off x="2505075" y="5970588"/>
            <a:ext cx="1776413" cy="479425"/>
          </a:xfrm>
          <a:prstGeom prst="line">
            <a:avLst/>
          </a:prstGeom>
          <a:noFill/>
          <a:ln w="12700">
            <a:solidFill>
              <a:srgbClr val="CC3300"/>
            </a:solidFill>
            <a:round/>
            <a:headEnd/>
            <a:tailEnd/>
          </a:ln>
        </p:spPr>
        <p:txBody>
          <a:bodyPr/>
          <a:lstStyle/>
          <a:p>
            <a:endParaRPr lang="en-US"/>
          </a:p>
        </p:txBody>
      </p:sp>
      <p:sp>
        <p:nvSpPr>
          <p:cNvPr id="134168" name="Line 24"/>
          <p:cNvSpPr>
            <a:spLocks noChangeShapeType="1"/>
          </p:cNvSpPr>
          <p:nvPr/>
        </p:nvSpPr>
        <p:spPr bwMode="auto">
          <a:xfrm flipH="1">
            <a:off x="533400" y="4813300"/>
            <a:ext cx="1744663" cy="469900"/>
          </a:xfrm>
          <a:prstGeom prst="line">
            <a:avLst/>
          </a:prstGeom>
          <a:noFill/>
          <a:ln w="12700">
            <a:solidFill>
              <a:srgbClr val="CC3300"/>
            </a:solidFill>
            <a:round/>
            <a:headEnd/>
            <a:tailEnd/>
          </a:ln>
        </p:spPr>
        <p:txBody>
          <a:bodyPr/>
          <a:lstStyle/>
          <a:p>
            <a:endParaRPr lang="en-US"/>
          </a:p>
        </p:txBody>
      </p:sp>
      <p:grpSp>
        <p:nvGrpSpPr>
          <p:cNvPr id="7" name="Group 91"/>
          <p:cNvGrpSpPr>
            <a:grpSpLocks/>
          </p:cNvGrpSpPr>
          <p:nvPr/>
        </p:nvGrpSpPr>
        <p:grpSpPr bwMode="auto">
          <a:xfrm>
            <a:off x="2274888" y="3155950"/>
            <a:ext cx="2552700" cy="2819400"/>
            <a:chOff x="1433" y="1988"/>
            <a:chExt cx="1608" cy="1776"/>
          </a:xfrm>
        </p:grpSpPr>
        <p:grpSp>
          <p:nvGrpSpPr>
            <p:cNvPr id="97349" name="Group 25"/>
            <p:cNvGrpSpPr>
              <a:grpSpLocks/>
            </p:cNvGrpSpPr>
            <p:nvPr/>
          </p:nvGrpSpPr>
          <p:grpSpPr bwMode="auto">
            <a:xfrm>
              <a:off x="1433" y="2081"/>
              <a:ext cx="1263" cy="1683"/>
              <a:chOff x="1512" y="2654"/>
              <a:chExt cx="900" cy="1200"/>
            </a:xfrm>
          </p:grpSpPr>
          <p:sp>
            <p:nvSpPr>
              <p:cNvPr id="97357" name="Line 26"/>
              <p:cNvSpPr>
                <a:spLocks noChangeShapeType="1"/>
              </p:cNvSpPr>
              <p:nvPr/>
            </p:nvSpPr>
            <p:spPr bwMode="auto">
              <a:xfrm>
                <a:off x="1512" y="2656"/>
                <a:ext cx="0" cy="680"/>
              </a:xfrm>
              <a:prstGeom prst="line">
                <a:avLst/>
              </a:prstGeom>
              <a:noFill/>
              <a:ln w="28575">
                <a:solidFill>
                  <a:schemeClr val="tx1"/>
                </a:solidFill>
                <a:round/>
                <a:headEnd/>
                <a:tailEnd/>
              </a:ln>
            </p:spPr>
            <p:txBody>
              <a:bodyPr/>
              <a:lstStyle/>
              <a:p>
                <a:endParaRPr lang="en-US"/>
              </a:p>
            </p:txBody>
          </p:sp>
          <p:sp>
            <p:nvSpPr>
              <p:cNvPr id="97358" name="Line 27"/>
              <p:cNvSpPr>
                <a:spLocks noChangeShapeType="1"/>
              </p:cNvSpPr>
              <p:nvPr/>
            </p:nvSpPr>
            <p:spPr bwMode="auto">
              <a:xfrm>
                <a:off x="1512" y="2654"/>
                <a:ext cx="666" cy="385"/>
              </a:xfrm>
              <a:prstGeom prst="line">
                <a:avLst/>
              </a:prstGeom>
              <a:noFill/>
              <a:ln w="28575">
                <a:solidFill>
                  <a:schemeClr val="tx1"/>
                </a:solidFill>
                <a:round/>
                <a:headEnd/>
                <a:tailEnd/>
              </a:ln>
            </p:spPr>
            <p:txBody>
              <a:bodyPr/>
              <a:lstStyle/>
              <a:p>
                <a:endParaRPr lang="en-US"/>
              </a:p>
            </p:txBody>
          </p:sp>
          <p:sp>
            <p:nvSpPr>
              <p:cNvPr id="97359" name="Line 28"/>
              <p:cNvSpPr>
                <a:spLocks noChangeShapeType="1"/>
              </p:cNvSpPr>
              <p:nvPr/>
            </p:nvSpPr>
            <p:spPr bwMode="auto">
              <a:xfrm>
                <a:off x="1512" y="3332"/>
                <a:ext cx="900" cy="520"/>
              </a:xfrm>
              <a:prstGeom prst="line">
                <a:avLst/>
              </a:prstGeom>
              <a:noFill/>
              <a:ln w="28575">
                <a:solidFill>
                  <a:schemeClr val="tx1"/>
                </a:solidFill>
                <a:round/>
                <a:headEnd/>
                <a:tailEnd/>
              </a:ln>
            </p:spPr>
            <p:txBody>
              <a:bodyPr/>
              <a:lstStyle/>
              <a:p>
                <a:endParaRPr lang="en-US"/>
              </a:p>
            </p:txBody>
          </p:sp>
          <p:sp>
            <p:nvSpPr>
              <p:cNvPr id="97360" name="Line 29"/>
              <p:cNvSpPr>
                <a:spLocks noChangeShapeType="1"/>
              </p:cNvSpPr>
              <p:nvPr/>
            </p:nvSpPr>
            <p:spPr bwMode="auto">
              <a:xfrm flipV="1">
                <a:off x="2412" y="3488"/>
                <a:ext cx="0" cy="366"/>
              </a:xfrm>
              <a:prstGeom prst="line">
                <a:avLst/>
              </a:prstGeom>
              <a:noFill/>
              <a:ln w="28575">
                <a:solidFill>
                  <a:schemeClr val="tx1"/>
                </a:solidFill>
                <a:round/>
                <a:headEnd/>
                <a:tailEnd/>
              </a:ln>
            </p:spPr>
            <p:txBody>
              <a:bodyPr/>
              <a:lstStyle/>
              <a:p>
                <a:endParaRPr lang="en-US"/>
              </a:p>
            </p:txBody>
          </p:sp>
          <p:sp>
            <p:nvSpPr>
              <p:cNvPr id="97361" name="Line 30"/>
              <p:cNvSpPr>
                <a:spLocks noChangeShapeType="1"/>
              </p:cNvSpPr>
              <p:nvPr/>
            </p:nvSpPr>
            <p:spPr bwMode="auto">
              <a:xfrm>
                <a:off x="2178" y="3038"/>
                <a:ext cx="234" cy="450"/>
              </a:xfrm>
              <a:prstGeom prst="line">
                <a:avLst/>
              </a:prstGeom>
              <a:noFill/>
              <a:ln w="28575">
                <a:solidFill>
                  <a:schemeClr val="tx1"/>
                </a:solidFill>
                <a:round/>
                <a:headEnd/>
                <a:tailEnd/>
              </a:ln>
            </p:spPr>
            <p:txBody>
              <a:bodyPr/>
              <a:lstStyle/>
              <a:p>
                <a:endParaRPr lang="en-US"/>
              </a:p>
            </p:txBody>
          </p:sp>
        </p:grpSp>
        <p:sp>
          <p:nvSpPr>
            <p:cNvPr id="97350" name="Line 31"/>
            <p:cNvSpPr>
              <a:spLocks noChangeShapeType="1"/>
            </p:cNvSpPr>
            <p:nvPr/>
          </p:nvSpPr>
          <p:spPr bwMode="auto">
            <a:xfrm>
              <a:off x="1778" y="1988"/>
              <a:ext cx="935" cy="540"/>
            </a:xfrm>
            <a:prstGeom prst="line">
              <a:avLst/>
            </a:prstGeom>
            <a:noFill/>
            <a:ln w="28575">
              <a:solidFill>
                <a:schemeClr val="tx1"/>
              </a:solidFill>
              <a:round/>
              <a:headEnd/>
              <a:tailEnd/>
            </a:ln>
          </p:spPr>
          <p:txBody>
            <a:bodyPr/>
            <a:lstStyle/>
            <a:p>
              <a:endParaRPr lang="en-US"/>
            </a:p>
          </p:txBody>
        </p:sp>
        <p:sp>
          <p:nvSpPr>
            <p:cNvPr id="97351" name="Line 32"/>
            <p:cNvSpPr>
              <a:spLocks noChangeShapeType="1"/>
            </p:cNvSpPr>
            <p:nvPr/>
          </p:nvSpPr>
          <p:spPr bwMode="auto">
            <a:xfrm flipV="1">
              <a:off x="3033" y="3158"/>
              <a:ext cx="0" cy="514"/>
            </a:xfrm>
            <a:prstGeom prst="line">
              <a:avLst/>
            </a:prstGeom>
            <a:noFill/>
            <a:ln w="28575">
              <a:solidFill>
                <a:schemeClr val="tx1"/>
              </a:solidFill>
              <a:round/>
              <a:headEnd/>
              <a:tailEnd/>
            </a:ln>
          </p:spPr>
          <p:txBody>
            <a:bodyPr/>
            <a:lstStyle/>
            <a:p>
              <a:endParaRPr lang="en-US"/>
            </a:p>
          </p:txBody>
        </p:sp>
        <p:sp>
          <p:nvSpPr>
            <p:cNvPr id="97352" name="Line 33"/>
            <p:cNvSpPr>
              <a:spLocks noChangeShapeType="1"/>
            </p:cNvSpPr>
            <p:nvPr/>
          </p:nvSpPr>
          <p:spPr bwMode="auto">
            <a:xfrm>
              <a:off x="2713" y="2527"/>
              <a:ext cx="328" cy="631"/>
            </a:xfrm>
            <a:prstGeom prst="line">
              <a:avLst/>
            </a:prstGeom>
            <a:noFill/>
            <a:ln w="28575">
              <a:solidFill>
                <a:schemeClr val="tx1"/>
              </a:solidFill>
              <a:round/>
              <a:headEnd/>
              <a:tailEnd/>
            </a:ln>
          </p:spPr>
          <p:txBody>
            <a:bodyPr/>
            <a:lstStyle/>
            <a:p>
              <a:endParaRPr lang="en-US"/>
            </a:p>
          </p:txBody>
        </p:sp>
        <p:sp>
          <p:nvSpPr>
            <p:cNvPr id="97353" name="Line 34"/>
            <p:cNvSpPr>
              <a:spLocks noChangeShapeType="1"/>
            </p:cNvSpPr>
            <p:nvPr/>
          </p:nvSpPr>
          <p:spPr bwMode="auto">
            <a:xfrm flipV="1">
              <a:off x="2696" y="3672"/>
              <a:ext cx="345" cy="92"/>
            </a:xfrm>
            <a:prstGeom prst="line">
              <a:avLst/>
            </a:prstGeom>
            <a:noFill/>
            <a:ln w="28575">
              <a:solidFill>
                <a:schemeClr val="tx1"/>
              </a:solidFill>
              <a:round/>
              <a:headEnd/>
              <a:tailEnd/>
            </a:ln>
          </p:spPr>
          <p:txBody>
            <a:bodyPr/>
            <a:lstStyle/>
            <a:p>
              <a:endParaRPr lang="en-US"/>
            </a:p>
          </p:txBody>
        </p:sp>
        <p:sp>
          <p:nvSpPr>
            <p:cNvPr id="97354" name="Line 35"/>
            <p:cNvSpPr>
              <a:spLocks noChangeShapeType="1"/>
            </p:cNvSpPr>
            <p:nvPr/>
          </p:nvSpPr>
          <p:spPr bwMode="auto">
            <a:xfrm flipV="1">
              <a:off x="2696" y="3158"/>
              <a:ext cx="345" cy="93"/>
            </a:xfrm>
            <a:prstGeom prst="line">
              <a:avLst/>
            </a:prstGeom>
            <a:noFill/>
            <a:ln w="28575">
              <a:solidFill>
                <a:schemeClr val="tx1"/>
              </a:solidFill>
              <a:round/>
              <a:headEnd/>
              <a:tailEnd/>
            </a:ln>
          </p:spPr>
          <p:txBody>
            <a:bodyPr/>
            <a:lstStyle/>
            <a:p>
              <a:endParaRPr lang="en-US"/>
            </a:p>
          </p:txBody>
        </p:sp>
        <p:sp>
          <p:nvSpPr>
            <p:cNvPr id="97355" name="Line 36"/>
            <p:cNvSpPr>
              <a:spLocks noChangeShapeType="1"/>
            </p:cNvSpPr>
            <p:nvPr/>
          </p:nvSpPr>
          <p:spPr bwMode="auto">
            <a:xfrm flipV="1">
              <a:off x="2368" y="2527"/>
              <a:ext cx="345" cy="92"/>
            </a:xfrm>
            <a:prstGeom prst="line">
              <a:avLst/>
            </a:prstGeom>
            <a:noFill/>
            <a:ln w="28575">
              <a:solidFill>
                <a:schemeClr val="tx1"/>
              </a:solidFill>
              <a:round/>
              <a:headEnd/>
              <a:tailEnd/>
            </a:ln>
          </p:spPr>
          <p:txBody>
            <a:bodyPr/>
            <a:lstStyle/>
            <a:p>
              <a:endParaRPr lang="en-US"/>
            </a:p>
          </p:txBody>
        </p:sp>
        <p:sp>
          <p:nvSpPr>
            <p:cNvPr id="97356" name="Line 37"/>
            <p:cNvSpPr>
              <a:spLocks noChangeShapeType="1"/>
            </p:cNvSpPr>
            <p:nvPr/>
          </p:nvSpPr>
          <p:spPr bwMode="auto">
            <a:xfrm flipV="1">
              <a:off x="1442" y="1988"/>
              <a:ext cx="345" cy="93"/>
            </a:xfrm>
            <a:prstGeom prst="line">
              <a:avLst/>
            </a:prstGeom>
            <a:noFill/>
            <a:ln w="28575">
              <a:solidFill>
                <a:schemeClr val="tx1"/>
              </a:solidFill>
              <a:round/>
              <a:headEnd/>
              <a:tailEnd/>
            </a:ln>
          </p:spPr>
          <p:txBody>
            <a:bodyPr/>
            <a:lstStyle/>
            <a:p>
              <a:endParaRPr lang="en-US"/>
            </a:p>
          </p:txBody>
        </p:sp>
      </p:grpSp>
      <p:sp>
        <p:nvSpPr>
          <p:cNvPr id="134182" name="Line 38"/>
          <p:cNvSpPr>
            <a:spLocks noChangeShapeType="1"/>
          </p:cNvSpPr>
          <p:nvPr/>
        </p:nvSpPr>
        <p:spPr bwMode="auto">
          <a:xfrm flipH="1">
            <a:off x="517525" y="3316288"/>
            <a:ext cx="1760538" cy="473075"/>
          </a:xfrm>
          <a:prstGeom prst="line">
            <a:avLst/>
          </a:prstGeom>
          <a:noFill/>
          <a:ln w="12700">
            <a:solidFill>
              <a:srgbClr val="CC3300"/>
            </a:solidFill>
            <a:round/>
            <a:headEnd/>
            <a:tailEnd/>
          </a:ln>
        </p:spPr>
        <p:txBody>
          <a:bodyPr/>
          <a:lstStyle/>
          <a:p>
            <a:endParaRPr lang="en-US"/>
          </a:p>
        </p:txBody>
      </p:sp>
      <p:grpSp>
        <p:nvGrpSpPr>
          <p:cNvPr id="9" name="Group 39"/>
          <p:cNvGrpSpPr>
            <a:grpSpLocks/>
          </p:cNvGrpSpPr>
          <p:nvPr/>
        </p:nvGrpSpPr>
        <p:grpSpPr bwMode="auto">
          <a:xfrm>
            <a:off x="2065338" y="6186488"/>
            <a:ext cx="693737" cy="263525"/>
            <a:chOff x="1333" y="3897"/>
            <a:chExt cx="437" cy="166"/>
          </a:xfrm>
        </p:grpSpPr>
        <p:sp>
          <p:nvSpPr>
            <p:cNvPr id="97347" name="Line 40"/>
            <p:cNvSpPr>
              <a:spLocks noChangeShapeType="1"/>
            </p:cNvSpPr>
            <p:nvPr/>
          </p:nvSpPr>
          <p:spPr bwMode="auto">
            <a:xfrm>
              <a:off x="1333" y="3897"/>
              <a:ext cx="288" cy="166"/>
            </a:xfrm>
            <a:prstGeom prst="line">
              <a:avLst/>
            </a:prstGeom>
            <a:noFill/>
            <a:ln w="9525">
              <a:solidFill>
                <a:srgbClr val="CC3300"/>
              </a:solidFill>
              <a:round/>
              <a:headEnd/>
              <a:tailEnd/>
            </a:ln>
          </p:spPr>
          <p:txBody>
            <a:bodyPr/>
            <a:lstStyle/>
            <a:p>
              <a:endParaRPr lang="en-US"/>
            </a:p>
          </p:txBody>
        </p:sp>
        <p:sp>
          <p:nvSpPr>
            <p:cNvPr id="97348" name="Freeform 41"/>
            <p:cNvSpPr>
              <a:spLocks/>
            </p:cNvSpPr>
            <p:nvPr/>
          </p:nvSpPr>
          <p:spPr bwMode="auto">
            <a:xfrm>
              <a:off x="1480" y="3945"/>
              <a:ext cx="290" cy="75"/>
            </a:xfrm>
            <a:custGeom>
              <a:avLst/>
              <a:gdLst>
                <a:gd name="T0" fmla="*/ 290 w 290"/>
                <a:gd name="T1" fmla="*/ 75 h 75"/>
                <a:gd name="T2" fmla="*/ 158 w 290"/>
                <a:gd name="T3" fmla="*/ 0 h 75"/>
                <a:gd name="T4" fmla="*/ 0 w 290"/>
                <a:gd name="T5" fmla="*/ 42 h 75"/>
                <a:gd name="T6" fmla="*/ 0 60000 65536"/>
                <a:gd name="T7" fmla="*/ 0 60000 65536"/>
                <a:gd name="T8" fmla="*/ 0 60000 65536"/>
                <a:gd name="T9" fmla="*/ 0 w 290"/>
                <a:gd name="T10" fmla="*/ 0 h 75"/>
                <a:gd name="T11" fmla="*/ 290 w 290"/>
                <a:gd name="T12" fmla="*/ 75 h 75"/>
              </a:gdLst>
              <a:ahLst/>
              <a:cxnLst>
                <a:cxn ang="T6">
                  <a:pos x="T0" y="T1"/>
                </a:cxn>
                <a:cxn ang="T7">
                  <a:pos x="T2" y="T3"/>
                </a:cxn>
                <a:cxn ang="T8">
                  <a:pos x="T4" y="T5"/>
                </a:cxn>
              </a:cxnLst>
              <a:rect l="T9" t="T10" r="T11" b="T12"/>
              <a:pathLst>
                <a:path w="290" h="75">
                  <a:moveTo>
                    <a:pt x="290" y="75"/>
                  </a:moveTo>
                  <a:lnTo>
                    <a:pt x="158" y="0"/>
                  </a:lnTo>
                  <a:lnTo>
                    <a:pt x="0" y="42"/>
                  </a:lnTo>
                </a:path>
              </a:pathLst>
            </a:custGeom>
            <a:noFill/>
            <a:ln w="9525">
              <a:solidFill>
                <a:srgbClr val="CC3300"/>
              </a:solidFill>
              <a:round/>
              <a:headEnd/>
              <a:tailEnd/>
            </a:ln>
          </p:spPr>
          <p:txBody>
            <a:bodyPr/>
            <a:lstStyle/>
            <a:p>
              <a:endParaRPr lang="en-US"/>
            </a:p>
          </p:txBody>
        </p:sp>
      </p:grpSp>
      <p:sp>
        <p:nvSpPr>
          <p:cNvPr id="134186" name="Freeform 42"/>
          <p:cNvSpPr>
            <a:spLocks/>
          </p:cNvSpPr>
          <p:nvPr/>
        </p:nvSpPr>
        <p:spPr bwMode="auto">
          <a:xfrm>
            <a:off x="311150" y="3165475"/>
            <a:ext cx="2436813" cy="3616325"/>
          </a:xfrm>
          <a:custGeom>
            <a:avLst/>
            <a:gdLst>
              <a:gd name="T0" fmla="*/ 0 w 1094"/>
              <a:gd name="T1" fmla="*/ 0 h 1624"/>
              <a:gd name="T2" fmla="*/ 2147483647 w 1094"/>
              <a:gd name="T3" fmla="*/ 2147483647 h 1624"/>
              <a:gd name="T4" fmla="*/ 2147483647 w 1094"/>
              <a:gd name="T5" fmla="*/ 2147483647 h 1624"/>
              <a:gd name="T6" fmla="*/ 0 w 1094"/>
              <a:gd name="T7" fmla="*/ 2147483647 h 1624"/>
              <a:gd name="T8" fmla="*/ 0 w 1094"/>
              <a:gd name="T9" fmla="*/ 0 h 1624"/>
              <a:gd name="T10" fmla="*/ 0 60000 65536"/>
              <a:gd name="T11" fmla="*/ 0 60000 65536"/>
              <a:gd name="T12" fmla="*/ 0 60000 65536"/>
              <a:gd name="T13" fmla="*/ 0 60000 65536"/>
              <a:gd name="T14" fmla="*/ 0 60000 65536"/>
              <a:gd name="T15" fmla="*/ 0 w 1094"/>
              <a:gd name="T16" fmla="*/ 0 h 1624"/>
              <a:gd name="T17" fmla="*/ 1094 w 1094"/>
              <a:gd name="T18" fmla="*/ 1624 h 1624"/>
            </a:gdLst>
            <a:ahLst/>
            <a:cxnLst>
              <a:cxn ang="T10">
                <a:pos x="T0" y="T1"/>
              </a:cxn>
              <a:cxn ang="T11">
                <a:pos x="T2" y="T3"/>
              </a:cxn>
              <a:cxn ang="T12">
                <a:pos x="T4" y="T5"/>
              </a:cxn>
              <a:cxn ang="T13">
                <a:pos x="T6" y="T7"/>
              </a:cxn>
              <a:cxn ang="T14">
                <a:pos x="T8" y="T9"/>
              </a:cxn>
            </a:cxnLst>
            <a:rect l="T15" t="T16" r="T17" b="T18"/>
            <a:pathLst>
              <a:path w="1094" h="1624">
                <a:moveTo>
                  <a:pt x="0" y="0"/>
                </a:moveTo>
                <a:lnTo>
                  <a:pt x="1094" y="627"/>
                </a:lnTo>
                <a:lnTo>
                  <a:pt x="1094" y="1624"/>
                </a:lnTo>
                <a:lnTo>
                  <a:pt x="0" y="996"/>
                </a:lnTo>
                <a:lnTo>
                  <a:pt x="0" y="0"/>
                </a:lnTo>
                <a:close/>
              </a:path>
            </a:pathLst>
          </a:custGeom>
          <a:solidFill>
            <a:schemeClr val="accent1">
              <a:alpha val="50195"/>
            </a:schemeClr>
          </a:solidFill>
          <a:ln w="9525">
            <a:noFill/>
            <a:round/>
            <a:headEnd/>
            <a:tailEnd/>
          </a:ln>
        </p:spPr>
        <p:txBody>
          <a:bodyPr/>
          <a:lstStyle/>
          <a:p>
            <a:endParaRPr lang="en-US"/>
          </a:p>
        </p:txBody>
      </p:sp>
      <p:sp>
        <p:nvSpPr>
          <p:cNvPr id="134187" name="Line 43"/>
          <p:cNvSpPr>
            <a:spLocks noChangeShapeType="1"/>
          </p:cNvSpPr>
          <p:nvPr/>
        </p:nvSpPr>
        <p:spPr bwMode="auto">
          <a:xfrm>
            <a:off x="519113" y="3787775"/>
            <a:ext cx="0" cy="1514475"/>
          </a:xfrm>
          <a:prstGeom prst="line">
            <a:avLst/>
          </a:prstGeom>
          <a:noFill/>
          <a:ln w="28575">
            <a:solidFill>
              <a:schemeClr val="tx1"/>
            </a:solidFill>
            <a:round/>
            <a:headEnd/>
            <a:tailEnd/>
          </a:ln>
        </p:spPr>
        <p:txBody>
          <a:bodyPr/>
          <a:lstStyle/>
          <a:p>
            <a:endParaRPr lang="en-US"/>
          </a:p>
        </p:txBody>
      </p:sp>
      <p:sp>
        <p:nvSpPr>
          <p:cNvPr id="134188" name="Line 44"/>
          <p:cNvSpPr>
            <a:spLocks noChangeShapeType="1"/>
          </p:cNvSpPr>
          <p:nvPr/>
        </p:nvSpPr>
        <p:spPr bwMode="auto">
          <a:xfrm>
            <a:off x="519113" y="3784600"/>
            <a:ext cx="1484312" cy="857250"/>
          </a:xfrm>
          <a:prstGeom prst="line">
            <a:avLst/>
          </a:prstGeom>
          <a:noFill/>
          <a:ln w="28575">
            <a:solidFill>
              <a:schemeClr val="tx1"/>
            </a:solidFill>
            <a:round/>
            <a:headEnd/>
            <a:tailEnd/>
          </a:ln>
        </p:spPr>
        <p:txBody>
          <a:bodyPr/>
          <a:lstStyle/>
          <a:p>
            <a:endParaRPr lang="en-US"/>
          </a:p>
        </p:txBody>
      </p:sp>
      <p:sp>
        <p:nvSpPr>
          <p:cNvPr id="134189" name="Line 45"/>
          <p:cNvSpPr>
            <a:spLocks noChangeShapeType="1"/>
          </p:cNvSpPr>
          <p:nvPr/>
        </p:nvSpPr>
        <p:spPr bwMode="auto">
          <a:xfrm>
            <a:off x="519113" y="5294313"/>
            <a:ext cx="2005012" cy="1157287"/>
          </a:xfrm>
          <a:prstGeom prst="line">
            <a:avLst/>
          </a:prstGeom>
          <a:noFill/>
          <a:ln w="28575">
            <a:solidFill>
              <a:schemeClr val="tx1"/>
            </a:solidFill>
            <a:round/>
            <a:headEnd/>
            <a:tailEnd/>
          </a:ln>
        </p:spPr>
        <p:txBody>
          <a:bodyPr/>
          <a:lstStyle/>
          <a:p>
            <a:endParaRPr lang="en-US"/>
          </a:p>
        </p:txBody>
      </p:sp>
      <p:sp>
        <p:nvSpPr>
          <p:cNvPr id="134190" name="Line 46"/>
          <p:cNvSpPr>
            <a:spLocks noChangeShapeType="1"/>
          </p:cNvSpPr>
          <p:nvPr/>
        </p:nvSpPr>
        <p:spPr bwMode="auto">
          <a:xfrm flipV="1">
            <a:off x="2524125" y="5641975"/>
            <a:ext cx="0" cy="814388"/>
          </a:xfrm>
          <a:prstGeom prst="line">
            <a:avLst/>
          </a:prstGeom>
          <a:noFill/>
          <a:ln w="28575">
            <a:solidFill>
              <a:schemeClr val="tx1"/>
            </a:solidFill>
            <a:round/>
            <a:headEnd/>
            <a:tailEnd/>
          </a:ln>
        </p:spPr>
        <p:txBody>
          <a:bodyPr/>
          <a:lstStyle/>
          <a:p>
            <a:endParaRPr lang="en-US"/>
          </a:p>
        </p:txBody>
      </p:sp>
      <p:sp>
        <p:nvSpPr>
          <p:cNvPr id="134191" name="Line 47"/>
          <p:cNvSpPr>
            <a:spLocks noChangeShapeType="1"/>
          </p:cNvSpPr>
          <p:nvPr/>
        </p:nvSpPr>
        <p:spPr bwMode="auto">
          <a:xfrm>
            <a:off x="2003425" y="4638675"/>
            <a:ext cx="520700" cy="1003300"/>
          </a:xfrm>
          <a:prstGeom prst="line">
            <a:avLst/>
          </a:prstGeom>
          <a:noFill/>
          <a:ln w="28575">
            <a:solidFill>
              <a:schemeClr val="tx1"/>
            </a:solidFill>
            <a:round/>
            <a:headEnd/>
            <a:tailEnd/>
          </a:ln>
        </p:spPr>
        <p:txBody>
          <a:bodyPr/>
          <a:lstStyle/>
          <a:p>
            <a:endParaRPr lang="en-US"/>
          </a:p>
        </p:txBody>
      </p:sp>
      <p:sp>
        <p:nvSpPr>
          <p:cNvPr id="134192" name="Line 48"/>
          <p:cNvSpPr>
            <a:spLocks noChangeShapeType="1"/>
          </p:cNvSpPr>
          <p:nvPr/>
        </p:nvSpPr>
        <p:spPr bwMode="auto">
          <a:xfrm>
            <a:off x="5054600" y="6070600"/>
            <a:ext cx="3378200" cy="0"/>
          </a:xfrm>
          <a:prstGeom prst="line">
            <a:avLst/>
          </a:prstGeom>
          <a:noFill/>
          <a:ln w="28575">
            <a:solidFill>
              <a:srgbClr val="00CC99"/>
            </a:solidFill>
            <a:round/>
            <a:headEnd/>
            <a:tailEnd/>
          </a:ln>
        </p:spPr>
        <p:txBody>
          <a:bodyPr/>
          <a:lstStyle/>
          <a:p>
            <a:endParaRPr lang="en-US"/>
          </a:p>
        </p:txBody>
      </p:sp>
      <p:grpSp>
        <p:nvGrpSpPr>
          <p:cNvPr id="10" name="Group 49"/>
          <p:cNvGrpSpPr>
            <a:grpSpLocks/>
          </p:cNvGrpSpPr>
          <p:nvPr/>
        </p:nvGrpSpPr>
        <p:grpSpPr bwMode="auto">
          <a:xfrm>
            <a:off x="5207000" y="3505200"/>
            <a:ext cx="3036888" cy="533400"/>
            <a:chOff x="3464" y="2160"/>
            <a:chExt cx="1640" cy="288"/>
          </a:xfrm>
        </p:grpSpPr>
        <p:sp>
          <p:nvSpPr>
            <p:cNvPr id="97345" name="Rectangle 50"/>
            <p:cNvSpPr>
              <a:spLocks noChangeArrowheads="1"/>
            </p:cNvSpPr>
            <p:nvPr/>
          </p:nvSpPr>
          <p:spPr bwMode="auto">
            <a:xfrm>
              <a:off x="3464" y="2160"/>
              <a:ext cx="1352" cy="288"/>
            </a:xfrm>
            <a:prstGeom prst="rect">
              <a:avLst/>
            </a:prstGeom>
            <a:noFill/>
            <a:ln w="28575">
              <a:solidFill>
                <a:schemeClr val="tx1"/>
              </a:solidFill>
              <a:miter lim="800000"/>
              <a:headEnd/>
              <a:tailEnd/>
            </a:ln>
          </p:spPr>
          <p:txBody>
            <a:bodyPr wrap="none" anchor="ctr"/>
            <a:lstStyle/>
            <a:p>
              <a:endParaRPr lang="en-US"/>
            </a:p>
          </p:txBody>
        </p:sp>
        <p:sp>
          <p:nvSpPr>
            <p:cNvPr id="97346" name="Rectangle 51"/>
            <p:cNvSpPr>
              <a:spLocks noChangeArrowheads="1"/>
            </p:cNvSpPr>
            <p:nvPr/>
          </p:nvSpPr>
          <p:spPr bwMode="auto">
            <a:xfrm>
              <a:off x="4816" y="2160"/>
              <a:ext cx="288" cy="288"/>
            </a:xfrm>
            <a:prstGeom prst="rect">
              <a:avLst/>
            </a:prstGeom>
            <a:noFill/>
            <a:ln w="28575">
              <a:solidFill>
                <a:schemeClr val="tx1"/>
              </a:solidFill>
              <a:miter lim="800000"/>
              <a:headEnd/>
              <a:tailEnd/>
            </a:ln>
          </p:spPr>
          <p:txBody>
            <a:bodyPr wrap="none" anchor="ctr"/>
            <a:lstStyle/>
            <a:p>
              <a:endParaRPr lang="en-US"/>
            </a:p>
          </p:txBody>
        </p:sp>
      </p:grpSp>
      <p:sp>
        <p:nvSpPr>
          <p:cNvPr id="134196" name="Line 52"/>
          <p:cNvSpPr>
            <a:spLocks noChangeShapeType="1"/>
          </p:cNvSpPr>
          <p:nvPr/>
        </p:nvSpPr>
        <p:spPr bwMode="auto">
          <a:xfrm>
            <a:off x="5200650" y="4038600"/>
            <a:ext cx="0" cy="2019300"/>
          </a:xfrm>
          <a:prstGeom prst="line">
            <a:avLst/>
          </a:prstGeom>
          <a:noFill/>
          <a:ln w="12700">
            <a:solidFill>
              <a:srgbClr val="CC3300"/>
            </a:solidFill>
            <a:round/>
            <a:headEnd/>
            <a:tailEnd/>
          </a:ln>
        </p:spPr>
        <p:txBody>
          <a:bodyPr/>
          <a:lstStyle/>
          <a:p>
            <a:endParaRPr lang="en-US"/>
          </a:p>
        </p:txBody>
      </p:sp>
      <p:sp>
        <p:nvSpPr>
          <p:cNvPr id="134197" name="Line 53"/>
          <p:cNvSpPr>
            <a:spLocks noChangeShapeType="1"/>
          </p:cNvSpPr>
          <p:nvPr/>
        </p:nvSpPr>
        <p:spPr bwMode="auto">
          <a:xfrm>
            <a:off x="7708900" y="4038600"/>
            <a:ext cx="0" cy="2019300"/>
          </a:xfrm>
          <a:prstGeom prst="line">
            <a:avLst/>
          </a:prstGeom>
          <a:noFill/>
          <a:ln w="12700">
            <a:solidFill>
              <a:srgbClr val="CC3300"/>
            </a:solidFill>
            <a:round/>
            <a:headEnd/>
            <a:tailEnd/>
          </a:ln>
        </p:spPr>
        <p:txBody>
          <a:bodyPr/>
          <a:lstStyle/>
          <a:p>
            <a:endParaRPr lang="en-US"/>
          </a:p>
        </p:txBody>
      </p:sp>
      <p:sp>
        <p:nvSpPr>
          <p:cNvPr id="134198" name="Line 54"/>
          <p:cNvSpPr>
            <a:spLocks noChangeShapeType="1"/>
          </p:cNvSpPr>
          <p:nvPr/>
        </p:nvSpPr>
        <p:spPr bwMode="auto">
          <a:xfrm>
            <a:off x="8242300" y="4038600"/>
            <a:ext cx="0" cy="2019300"/>
          </a:xfrm>
          <a:prstGeom prst="line">
            <a:avLst/>
          </a:prstGeom>
          <a:noFill/>
          <a:ln w="12700">
            <a:solidFill>
              <a:srgbClr val="CC3300"/>
            </a:solidFill>
            <a:round/>
            <a:headEnd/>
            <a:tailEnd/>
          </a:ln>
        </p:spPr>
        <p:txBody>
          <a:bodyPr/>
          <a:lstStyle/>
          <a:p>
            <a:endParaRPr lang="en-US"/>
          </a:p>
        </p:txBody>
      </p:sp>
      <p:grpSp>
        <p:nvGrpSpPr>
          <p:cNvPr id="11" name="Group 92"/>
          <p:cNvGrpSpPr>
            <a:grpSpLocks/>
          </p:cNvGrpSpPr>
          <p:nvPr/>
        </p:nvGrpSpPr>
        <p:grpSpPr bwMode="auto">
          <a:xfrm>
            <a:off x="5394325" y="2957513"/>
            <a:ext cx="2381250" cy="776287"/>
            <a:chOff x="3398" y="1863"/>
            <a:chExt cx="1500" cy="489"/>
          </a:xfrm>
        </p:grpSpPr>
        <p:sp>
          <p:nvSpPr>
            <p:cNvPr id="97343" name="Text Box 55"/>
            <p:cNvSpPr txBox="1">
              <a:spLocks noChangeArrowheads="1"/>
            </p:cNvSpPr>
            <p:nvPr/>
          </p:nvSpPr>
          <p:spPr bwMode="auto">
            <a:xfrm>
              <a:off x="3398" y="1863"/>
              <a:ext cx="1500" cy="231"/>
            </a:xfrm>
            <a:prstGeom prst="rect">
              <a:avLst/>
            </a:prstGeom>
            <a:noFill/>
            <a:ln w="9525">
              <a:noFill/>
              <a:miter lim="800000"/>
              <a:headEnd/>
              <a:tailEnd/>
            </a:ln>
          </p:spPr>
          <p:txBody>
            <a:bodyPr wrap="none">
              <a:spAutoFit/>
            </a:bodyPr>
            <a:lstStyle/>
            <a:p>
              <a:r>
                <a:rPr lang="en-US" sz="1800">
                  <a:latin typeface="Arial" charset="0"/>
                </a:rPr>
                <a:t>Object views from top</a:t>
              </a:r>
            </a:p>
          </p:txBody>
        </p:sp>
        <p:sp>
          <p:nvSpPr>
            <p:cNvPr id="97344" name="Freeform 56"/>
            <p:cNvSpPr>
              <a:spLocks/>
            </p:cNvSpPr>
            <p:nvPr/>
          </p:nvSpPr>
          <p:spPr bwMode="auto">
            <a:xfrm rot="10800000">
              <a:off x="4016" y="2088"/>
              <a:ext cx="280" cy="264"/>
            </a:xfrm>
            <a:custGeom>
              <a:avLst/>
              <a:gdLst>
                <a:gd name="T0" fmla="*/ 0 w 280"/>
                <a:gd name="T1" fmla="*/ 0 h 264"/>
                <a:gd name="T2" fmla="*/ 192 w 280"/>
                <a:gd name="T3" fmla="*/ 72 h 264"/>
                <a:gd name="T4" fmla="*/ 136 w 280"/>
                <a:gd name="T5" fmla="*/ 208 h 264"/>
                <a:gd name="T6" fmla="*/ 280 w 280"/>
                <a:gd name="T7" fmla="*/ 264 h 264"/>
                <a:gd name="T8" fmla="*/ 0 60000 65536"/>
                <a:gd name="T9" fmla="*/ 0 60000 65536"/>
                <a:gd name="T10" fmla="*/ 0 60000 65536"/>
                <a:gd name="T11" fmla="*/ 0 60000 65536"/>
                <a:gd name="T12" fmla="*/ 0 w 280"/>
                <a:gd name="T13" fmla="*/ 0 h 264"/>
                <a:gd name="T14" fmla="*/ 280 w 280"/>
                <a:gd name="T15" fmla="*/ 264 h 264"/>
              </a:gdLst>
              <a:ahLst/>
              <a:cxnLst>
                <a:cxn ang="T8">
                  <a:pos x="T0" y="T1"/>
                </a:cxn>
                <a:cxn ang="T9">
                  <a:pos x="T2" y="T3"/>
                </a:cxn>
                <a:cxn ang="T10">
                  <a:pos x="T4" y="T5"/>
                </a:cxn>
                <a:cxn ang="T11">
                  <a:pos x="T6" y="T7"/>
                </a:cxn>
              </a:cxnLst>
              <a:rect l="T12" t="T13" r="T14" b="T15"/>
              <a:pathLst>
                <a:path w="280" h="264">
                  <a:moveTo>
                    <a:pt x="0" y="0"/>
                  </a:moveTo>
                  <a:cubicBezTo>
                    <a:pt x="84" y="18"/>
                    <a:pt x="169" y="37"/>
                    <a:pt x="192" y="72"/>
                  </a:cubicBezTo>
                  <a:cubicBezTo>
                    <a:pt x="215" y="107"/>
                    <a:pt x="121" y="176"/>
                    <a:pt x="136" y="208"/>
                  </a:cubicBezTo>
                  <a:cubicBezTo>
                    <a:pt x="151" y="240"/>
                    <a:pt x="215" y="252"/>
                    <a:pt x="280" y="264"/>
                  </a:cubicBezTo>
                </a:path>
              </a:pathLst>
            </a:custGeom>
            <a:noFill/>
            <a:ln w="9525">
              <a:solidFill>
                <a:schemeClr val="tx1"/>
              </a:solidFill>
              <a:round/>
              <a:headEnd type="oval" w="med" len="med"/>
              <a:tailEnd/>
            </a:ln>
          </p:spPr>
          <p:txBody>
            <a:bodyPr/>
            <a:lstStyle/>
            <a:p>
              <a:endParaRPr lang="en-US"/>
            </a:p>
          </p:txBody>
        </p:sp>
      </p:grpSp>
      <p:grpSp>
        <p:nvGrpSpPr>
          <p:cNvPr id="12" name="Group 57"/>
          <p:cNvGrpSpPr>
            <a:grpSpLocks/>
          </p:cNvGrpSpPr>
          <p:nvPr/>
        </p:nvGrpSpPr>
        <p:grpSpPr bwMode="auto">
          <a:xfrm>
            <a:off x="5818188" y="6097588"/>
            <a:ext cx="2097087" cy="617537"/>
            <a:chOff x="3697" y="3841"/>
            <a:chExt cx="1321" cy="389"/>
          </a:xfrm>
        </p:grpSpPr>
        <p:sp>
          <p:nvSpPr>
            <p:cNvPr id="97341" name="Text Box 58"/>
            <p:cNvSpPr txBox="1">
              <a:spLocks noChangeArrowheads="1"/>
            </p:cNvSpPr>
            <p:nvPr/>
          </p:nvSpPr>
          <p:spPr bwMode="auto">
            <a:xfrm>
              <a:off x="3870" y="3999"/>
              <a:ext cx="1148" cy="231"/>
            </a:xfrm>
            <a:prstGeom prst="rect">
              <a:avLst/>
            </a:prstGeom>
            <a:noFill/>
            <a:ln w="9525">
              <a:noFill/>
              <a:miter lim="800000"/>
              <a:headEnd/>
              <a:tailEnd/>
            </a:ln>
          </p:spPr>
          <p:txBody>
            <a:bodyPr wrap="none">
              <a:spAutoFit/>
            </a:bodyPr>
            <a:lstStyle/>
            <a:p>
              <a:r>
                <a:rPr lang="en-US" sz="1800">
                  <a:latin typeface="Arial" charset="0"/>
                </a:rPr>
                <a:t>Projection plane</a:t>
              </a:r>
            </a:p>
          </p:txBody>
        </p:sp>
        <p:sp>
          <p:nvSpPr>
            <p:cNvPr id="97342" name="Freeform 59"/>
            <p:cNvSpPr>
              <a:spLocks/>
            </p:cNvSpPr>
            <p:nvPr/>
          </p:nvSpPr>
          <p:spPr bwMode="auto">
            <a:xfrm rot="-10010388" flipH="1" flipV="1">
              <a:off x="3697" y="3841"/>
              <a:ext cx="220" cy="253"/>
            </a:xfrm>
            <a:custGeom>
              <a:avLst/>
              <a:gdLst>
                <a:gd name="T0" fmla="*/ 0 w 280"/>
                <a:gd name="T1" fmla="*/ 0 h 264"/>
                <a:gd name="T2" fmla="*/ 2 w 280"/>
                <a:gd name="T3" fmla="*/ 31 h 264"/>
                <a:gd name="T4" fmla="*/ 2 w 280"/>
                <a:gd name="T5" fmla="*/ 89 h 264"/>
                <a:gd name="T6" fmla="*/ 2 w 280"/>
                <a:gd name="T7" fmla="*/ 112 h 264"/>
                <a:gd name="T8" fmla="*/ 0 60000 65536"/>
                <a:gd name="T9" fmla="*/ 0 60000 65536"/>
                <a:gd name="T10" fmla="*/ 0 60000 65536"/>
                <a:gd name="T11" fmla="*/ 0 60000 65536"/>
                <a:gd name="T12" fmla="*/ 0 w 280"/>
                <a:gd name="T13" fmla="*/ 0 h 264"/>
                <a:gd name="T14" fmla="*/ 280 w 280"/>
                <a:gd name="T15" fmla="*/ 264 h 264"/>
              </a:gdLst>
              <a:ahLst/>
              <a:cxnLst>
                <a:cxn ang="T8">
                  <a:pos x="T0" y="T1"/>
                </a:cxn>
                <a:cxn ang="T9">
                  <a:pos x="T2" y="T3"/>
                </a:cxn>
                <a:cxn ang="T10">
                  <a:pos x="T4" y="T5"/>
                </a:cxn>
                <a:cxn ang="T11">
                  <a:pos x="T6" y="T7"/>
                </a:cxn>
              </a:cxnLst>
              <a:rect l="T12" t="T13" r="T14" b="T15"/>
              <a:pathLst>
                <a:path w="280" h="264">
                  <a:moveTo>
                    <a:pt x="0" y="0"/>
                  </a:moveTo>
                  <a:cubicBezTo>
                    <a:pt x="84" y="18"/>
                    <a:pt x="169" y="37"/>
                    <a:pt x="192" y="72"/>
                  </a:cubicBezTo>
                  <a:cubicBezTo>
                    <a:pt x="215" y="107"/>
                    <a:pt x="121" y="176"/>
                    <a:pt x="136" y="208"/>
                  </a:cubicBezTo>
                  <a:cubicBezTo>
                    <a:pt x="151" y="240"/>
                    <a:pt x="215" y="252"/>
                    <a:pt x="280" y="264"/>
                  </a:cubicBezTo>
                </a:path>
              </a:pathLst>
            </a:custGeom>
            <a:noFill/>
            <a:ln w="9525">
              <a:solidFill>
                <a:schemeClr val="tx1"/>
              </a:solidFill>
              <a:round/>
              <a:headEnd type="oval" w="med" len="med"/>
              <a:tailEnd/>
            </a:ln>
          </p:spPr>
          <p:txBody>
            <a:bodyPr/>
            <a:lstStyle/>
            <a:p>
              <a:endParaRPr lang="en-US"/>
            </a:p>
          </p:txBody>
        </p:sp>
      </p:grpSp>
      <p:sp>
        <p:nvSpPr>
          <p:cNvPr id="134204" name="Freeform 60"/>
          <p:cNvSpPr>
            <a:spLocks/>
          </p:cNvSpPr>
          <p:nvPr/>
        </p:nvSpPr>
        <p:spPr bwMode="auto">
          <a:xfrm>
            <a:off x="5207000" y="5918200"/>
            <a:ext cx="139700" cy="146050"/>
          </a:xfrm>
          <a:custGeom>
            <a:avLst/>
            <a:gdLst>
              <a:gd name="T0" fmla="*/ 0 w 88"/>
              <a:gd name="T1" fmla="*/ 0 h 92"/>
              <a:gd name="T2" fmla="*/ 2147483647 w 88"/>
              <a:gd name="T3" fmla="*/ 0 h 92"/>
              <a:gd name="T4" fmla="*/ 2147483647 w 88"/>
              <a:gd name="T5" fmla="*/ 2147483647 h 92"/>
              <a:gd name="T6" fmla="*/ 0 60000 65536"/>
              <a:gd name="T7" fmla="*/ 0 60000 65536"/>
              <a:gd name="T8" fmla="*/ 0 60000 65536"/>
              <a:gd name="T9" fmla="*/ 0 w 88"/>
              <a:gd name="T10" fmla="*/ 0 h 92"/>
              <a:gd name="T11" fmla="*/ 88 w 88"/>
              <a:gd name="T12" fmla="*/ 92 h 92"/>
            </a:gdLst>
            <a:ahLst/>
            <a:cxnLst>
              <a:cxn ang="T6">
                <a:pos x="T0" y="T1"/>
              </a:cxn>
              <a:cxn ang="T7">
                <a:pos x="T2" y="T3"/>
              </a:cxn>
              <a:cxn ang="T8">
                <a:pos x="T4" y="T5"/>
              </a:cxn>
            </a:cxnLst>
            <a:rect l="T9" t="T10" r="T11" b="T12"/>
            <a:pathLst>
              <a:path w="88" h="92">
                <a:moveTo>
                  <a:pt x="0" y="0"/>
                </a:moveTo>
                <a:lnTo>
                  <a:pt x="88" y="0"/>
                </a:lnTo>
                <a:lnTo>
                  <a:pt x="88" y="92"/>
                </a:lnTo>
              </a:path>
            </a:pathLst>
          </a:custGeom>
          <a:noFill/>
          <a:ln w="9525">
            <a:solidFill>
              <a:srgbClr val="CC3300"/>
            </a:solidFill>
            <a:round/>
            <a:headEnd/>
            <a:tailEnd/>
          </a:ln>
        </p:spPr>
        <p:txBody>
          <a:bodyPr/>
          <a:lstStyle/>
          <a:p>
            <a:endParaRPr lang="en-US"/>
          </a:p>
        </p:txBody>
      </p:sp>
      <p:sp>
        <p:nvSpPr>
          <p:cNvPr id="134205" name="Freeform 61"/>
          <p:cNvSpPr>
            <a:spLocks/>
          </p:cNvSpPr>
          <p:nvPr/>
        </p:nvSpPr>
        <p:spPr bwMode="auto">
          <a:xfrm flipH="1">
            <a:off x="7569200" y="5918200"/>
            <a:ext cx="139700" cy="146050"/>
          </a:xfrm>
          <a:custGeom>
            <a:avLst/>
            <a:gdLst>
              <a:gd name="T0" fmla="*/ 0 w 88"/>
              <a:gd name="T1" fmla="*/ 0 h 92"/>
              <a:gd name="T2" fmla="*/ 2147483647 w 88"/>
              <a:gd name="T3" fmla="*/ 0 h 92"/>
              <a:gd name="T4" fmla="*/ 2147483647 w 88"/>
              <a:gd name="T5" fmla="*/ 2147483647 h 92"/>
              <a:gd name="T6" fmla="*/ 0 60000 65536"/>
              <a:gd name="T7" fmla="*/ 0 60000 65536"/>
              <a:gd name="T8" fmla="*/ 0 60000 65536"/>
              <a:gd name="T9" fmla="*/ 0 w 88"/>
              <a:gd name="T10" fmla="*/ 0 h 92"/>
              <a:gd name="T11" fmla="*/ 88 w 88"/>
              <a:gd name="T12" fmla="*/ 92 h 92"/>
            </a:gdLst>
            <a:ahLst/>
            <a:cxnLst>
              <a:cxn ang="T6">
                <a:pos x="T0" y="T1"/>
              </a:cxn>
              <a:cxn ang="T7">
                <a:pos x="T2" y="T3"/>
              </a:cxn>
              <a:cxn ang="T8">
                <a:pos x="T4" y="T5"/>
              </a:cxn>
            </a:cxnLst>
            <a:rect l="T9" t="T10" r="T11" b="T12"/>
            <a:pathLst>
              <a:path w="88" h="92">
                <a:moveTo>
                  <a:pt x="0" y="0"/>
                </a:moveTo>
                <a:lnTo>
                  <a:pt x="88" y="0"/>
                </a:lnTo>
                <a:lnTo>
                  <a:pt x="88" y="92"/>
                </a:lnTo>
              </a:path>
            </a:pathLst>
          </a:custGeom>
          <a:noFill/>
          <a:ln w="9525">
            <a:solidFill>
              <a:srgbClr val="CC3300"/>
            </a:solidFill>
            <a:round/>
            <a:headEnd/>
            <a:tailEnd/>
          </a:ln>
        </p:spPr>
        <p:txBody>
          <a:bodyPr/>
          <a:lstStyle/>
          <a:p>
            <a:endParaRPr lang="en-US"/>
          </a:p>
        </p:txBody>
      </p:sp>
      <p:sp>
        <p:nvSpPr>
          <p:cNvPr id="134206" name="Freeform 62"/>
          <p:cNvSpPr>
            <a:spLocks/>
          </p:cNvSpPr>
          <p:nvPr/>
        </p:nvSpPr>
        <p:spPr bwMode="auto">
          <a:xfrm flipH="1">
            <a:off x="8102600" y="5911850"/>
            <a:ext cx="139700" cy="146050"/>
          </a:xfrm>
          <a:custGeom>
            <a:avLst/>
            <a:gdLst>
              <a:gd name="T0" fmla="*/ 0 w 88"/>
              <a:gd name="T1" fmla="*/ 0 h 92"/>
              <a:gd name="T2" fmla="*/ 2147483647 w 88"/>
              <a:gd name="T3" fmla="*/ 0 h 92"/>
              <a:gd name="T4" fmla="*/ 2147483647 w 88"/>
              <a:gd name="T5" fmla="*/ 2147483647 h 92"/>
              <a:gd name="T6" fmla="*/ 0 60000 65536"/>
              <a:gd name="T7" fmla="*/ 0 60000 65536"/>
              <a:gd name="T8" fmla="*/ 0 60000 65536"/>
              <a:gd name="T9" fmla="*/ 0 w 88"/>
              <a:gd name="T10" fmla="*/ 0 h 92"/>
              <a:gd name="T11" fmla="*/ 88 w 88"/>
              <a:gd name="T12" fmla="*/ 92 h 92"/>
            </a:gdLst>
            <a:ahLst/>
            <a:cxnLst>
              <a:cxn ang="T6">
                <a:pos x="T0" y="T1"/>
              </a:cxn>
              <a:cxn ang="T7">
                <a:pos x="T2" y="T3"/>
              </a:cxn>
              <a:cxn ang="T8">
                <a:pos x="T4" y="T5"/>
              </a:cxn>
            </a:cxnLst>
            <a:rect l="T9" t="T10" r="T11" b="T12"/>
            <a:pathLst>
              <a:path w="88" h="92">
                <a:moveTo>
                  <a:pt x="0" y="0"/>
                </a:moveTo>
                <a:lnTo>
                  <a:pt x="88" y="0"/>
                </a:lnTo>
                <a:lnTo>
                  <a:pt x="88" y="92"/>
                </a:lnTo>
              </a:path>
            </a:pathLst>
          </a:custGeom>
          <a:noFill/>
          <a:ln w="9525">
            <a:solidFill>
              <a:srgbClr val="CC3300"/>
            </a:solidFill>
            <a:round/>
            <a:headEnd/>
            <a:tailEnd/>
          </a:ln>
        </p:spPr>
        <p:txBody>
          <a:bodyPr/>
          <a:lstStyle/>
          <a:p>
            <a:endParaRPr lang="en-US"/>
          </a:p>
        </p:txBody>
      </p:sp>
      <p:grpSp>
        <p:nvGrpSpPr>
          <p:cNvPr id="13" name="Group 63"/>
          <p:cNvGrpSpPr>
            <a:grpSpLocks/>
          </p:cNvGrpSpPr>
          <p:nvPr/>
        </p:nvGrpSpPr>
        <p:grpSpPr bwMode="auto">
          <a:xfrm>
            <a:off x="1190625" y="3186113"/>
            <a:ext cx="311150" cy="366712"/>
            <a:chOff x="990" y="1967"/>
            <a:chExt cx="196" cy="231"/>
          </a:xfrm>
        </p:grpSpPr>
        <p:sp>
          <p:nvSpPr>
            <p:cNvPr id="97339" name="Text Box 64"/>
            <p:cNvSpPr txBox="1">
              <a:spLocks noChangeArrowheads="1"/>
            </p:cNvSpPr>
            <p:nvPr/>
          </p:nvSpPr>
          <p:spPr bwMode="auto">
            <a:xfrm>
              <a:off x="990" y="1967"/>
              <a:ext cx="196" cy="231"/>
            </a:xfrm>
            <a:prstGeom prst="rect">
              <a:avLst/>
            </a:prstGeom>
            <a:noFill/>
            <a:ln w="9525">
              <a:noFill/>
              <a:miter lim="800000"/>
              <a:headEnd/>
              <a:tailEnd/>
            </a:ln>
          </p:spPr>
          <p:txBody>
            <a:bodyPr wrap="none">
              <a:spAutoFit/>
            </a:bodyPr>
            <a:lstStyle/>
            <a:p>
              <a:r>
                <a:rPr lang="en-US" sz="1800">
                  <a:latin typeface="Arial" charset="0"/>
                </a:rPr>
                <a:t>1</a:t>
              </a:r>
              <a:endParaRPr lang="th-TH" sz="1800">
                <a:latin typeface="Arial" charset="0"/>
              </a:endParaRPr>
            </a:p>
          </p:txBody>
        </p:sp>
        <p:sp>
          <p:nvSpPr>
            <p:cNvPr id="97340" name="Oval 65"/>
            <p:cNvSpPr>
              <a:spLocks noChangeArrowheads="1"/>
            </p:cNvSpPr>
            <p:nvPr/>
          </p:nvSpPr>
          <p:spPr bwMode="auto">
            <a:xfrm>
              <a:off x="1000" y="1992"/>
              <a:ext cx="184" cy="184"/>
            </a:xfrm>
            <a:prstGeom prst="ellipse">
              <a:avLst/>
            </a:prstGeom>
            <a:noFill/>
            <a:ln w="9525">
              <a:solidFill>
                <a:schemeClr val="tx1"/>
              </a:solidFill>
              <a:round/>
              <a:headEnd/>
              <a:tailEnd/>
            </a:ln>
          </p:spPr>
          <p:txBody>
            <a:bodyPr wrap="none" anchor="ctr"/>
            <a:lstStyle/>
            <a:p>
              <a:endParaRPr lang="en-US"/>
            </a:p>
          </p:txBody>
        </p:sp>
      </p:grpSp>
      <p:grpSp>
        <p:nvGrpSpPr>
          <p:cNvPr id="14" name="Group 66"/>
          <p:cNvGrpSpPr>
            <a:grpSpLocks/>
          </p:cNvGrpSpPr>
          <p:nvPr/>
        </p:nvGrpSpPr>
        <p:grpSpPr bwMode="auto">
          <a:xfrm>
            <a:off x="2778125" y="4024313"/>
            <a:ext cx="311150" cy="366712"/>
            <a:chOff x="990" y="1967"/>
            <a:chExt cx="196" cy="231"/>
          </a:xfrm>
        </p:grpSpPr>
        <p:sp>
          <p:nvSpPr>
            <p:cNvPr id="97337" name="Text Box 67"/>
            <p:cNvSpPr txBox="1">
              <a:spLocks noChangeArrowheads="1"/>
            </p:cNvSpPr>
            <p:nvPr/>
          </p:nvSpPr>
          <p:spPr bwMode="auto">
            <a:xfrm>
              <a:off x="990" y="1967"/>
              <a:ext cx="196" cy="231"/>
            </a:xfrm>
            <a:prstGeom prst="rect">
              <a:avLst/>
            </a:prstGeom>
            <a:noFill/>
            <a:ln w="9525">
              <a:noFill/>
              <a:miter lim="800000"/>
              <a:headEnd/>
              <a:tailEnd/>
            </a:ln>
          </p:spPr>
          <p:txBody>
            <a:bodyPr wrap="none">
              <a:spAutoFit/>
            </a:bodyPr>
            <a:lstStyle/>
            <a:p>
              <a:r>
                <a:rPr lang="en-US" sz="1800">
                  <a:latin typeface="Arial" charset="0"/>
                </a:rPr>
                <a:t>2</a:t>
              </a:r>
              <a:endParaRPr lang="th-TH" sz="1800">
                <a:latin typeface="Arial" charset="0"/>
              </a:endParaRPr>
            </a:p>
          </p:txBody>
        </p:sp>
        <p:sp>
          <p:nvSpPr>
            <p:cNvPr id="97338" name="Oval 68"/>
            <p:cNvSpPr>
              <a:spLocks noChangeArrowheads="1"/>
            </p:cNvSpPr>
            <p:nvPr/>
          </p:nvSpPr>
          <p:spPr bwMode="auto">
            <a:xfrm>
              <a:off x="1000" y="1992"/>
              <a:ext cx="184" cy="184"/>
            </a:xfrm>
            <a:prstGeom prst="ellipse">
              <a:avLst/>
            </a:prstGeom>
            <a:noFill/>
            <a:ln w="9525">
              <a:solidFill>
                <a:schemeClr val="tx1"/>
              </a:solidFill>
              <a:round/>
              <a:headEnd/>
              <a:tailEnd/>
            </a:ln>
          </p:spPr>
          <p:txBody>
            <a:bodyPr wrap="none" anchor="ctr"/>
            <a:lstStyle/>
            <a:p>
              <a:endParaRPr lang="en-US"/>
            </a:p>
          </p:txBody>
        </p:sp>
      </p:grpSp>
      <p:grpSp>
        <p:nvGrpSpPr>
          <p:cNvPr id="15" name="Group 69"/>
          <p:cNvGrpSpPr>
            <a:grpSpLocks/>
          </p:cNvGrpSpPr>
          <p:nvPr/>
        </p:nvGrpSpPr>
        <p:grpSpPr bwMode="auto">
          <a:xfrm>
            <a:off x="3425825" y="4964113"/>
            <a:ext cx="311150" cy="366712"/>
            <a:chOff x="990" y="1967"/>
            <a:chExt cx="196" cy="231"/>
          </a:xfrm>
        </p:grpSpPr>
        <p:sp>
          <p:nvSpPr>
            <p:cNvPr id="97335" name="Text Box 70"/>
            <p:cNvSpPr txBox="1">
              <a:spLocks noChangeArrowheads="1"/>
            </p:cNvSpPr>
            <p:nvPr/>
          </p:nvSpPr>
          <p:spPr bwMode="auto">
            <a:xfrm>
              <a:off x="990" y="1967"/>
              <a:ext cx="196" cy="231"/>
            </a:xfrm>
            <a:prstGeom prst="rect">
              <a:avLst/>
            </a:prstGeom>
            <a:noFill/>
            <a:ln w="9525">
              <a:noFill/>
              <a:miter lim="800000"/>
              <a:headEnd/>
              <a:tailEnd/>
            </a:ln>
          </p:spPr>
          <p:txBody>
            <a:bodyPr wrap="none">
              <a:spAutoFit/>
            </a:bodyPr>
            <a:lstStyle/>
            <a:p>
              <a:r>
                <a:rPr lang="en-US" sz="1800">
                  <a:latin typeface="Arial" charset="0"/>
                </a:rPr>
                <a:t>3</a:t>
              </a:r>
              <a:endParaRPr lang="th-TH" sz="1800">
                <a:latin typeface="Arial" charset="0"/>
              </a:endParaRPr>
            </a:p>
          </p:txBody>
        </p:sp>
        <p:sp>
          <p:nvSpPr>
            <p:cNvPr id="97336" name="Oval 71"/>
            <p:cNvSpPr>
              <a:spLocks noChangeArrowheads="1"/>
            </p:cNvSpPr>
            <p:nvPr/>
          </p:nvSpPr>
          <p:spPr bwMode="auto">
            <a:xfrm>
              <a:off x="1000" y="1992"/>
              <a:ext cx="184" cy="184"/>
            </a:xfrm>
            <a:prstGeom prst="ellipse">
              <a:avLst/>
            </a:prstGeom>
            <a:noFill/>
            <a:ln w="9525">
              <a:solidFill>
                <a:schemeClr val="tx1"/>
              </a:solidFill>
              <a:round/>
              <a:headEnd/>
              <a:tailEnd/>
            </a:ln>
          </p:spPr>
          <p:txBody>
            <a:bodyPr wrap="none" anchor="ctr"/>
            <a:lstStyle/>
            <a:p>
              <a:endParaRPr lang="en-US"/>
            </a:p>
          </p:txBody>
        </p:sp>
      </p:grpSp>
      <p:grpSp>
        <p:nvGrpSpPr>
          <p:cNvPr id="16" name="Group 72"/>
          <p:cNvGrpSpPr>
            <a:grpSpLocks/>
          </p:cNvGrpSpPr>
          <p:nvPr/>
        </p:nvGrpSpPr>
        <p:grpSpPr bwMode="auto">
          <a:xfrm>
            <a:off x="3502025" y="5776913"/>
            <a:ext cx="311150" cy="366712"/>
            <a:chOff x="990" y="1967"/>
            <a:chExt cx="196" cy="231"/>
          </a:xfrm>
        </p:grpSpPr>
        <p:sp>
          <p:nvSpPr>
            <p:cNvPr id="97333" name="Text Box 73"/>
            <p:cNvSpPr txBox="1">
              <a:spLocks noChangeArrowheads="1"/>
            </p:cNvSpPr>
            <p:nvPr/>
          </p:nvSpPr>
          <p:spPr bwMode="auto">
            <a:xfrm>
              <a:off x="990" y="1967"/>
              <a:ext cx="196" cy="231"/>
            </a:xfrm>
            <a:prstGeom prst="rect">
              <a:avLst/>
            </a:prstGeom>
            <a:noFill/>
            <a:ln w="9525">
              <a:noFill/>
              <a:miter lim="800000"/>
              <a:headEnd/>
              <a:tailEnd/>
            </a:ln>
          </p:spPr>
          <p:txBody>
            <a:bodyPr wrap="none">
              <a:spAutoFit/>
            </a:bodyPr>
            <a:lstStyle/>
            <a:p>
              <a:r>
                <a:rPr lang="en-US" sz="1800">
                  <a:latin typeface="Arial" charset="0"/>
                </a:rPr>
                <a:t>4</a:t>
              </a:r>
              <a:endParaRPr lang="th-TH" sz="1800">
                <a:latin typeface="Arial" charset="0"/>
              </a:endParaRPr>
            </a:p>
          </p:txBody>
        </p:sp>
        <p:sp>
          <p:nvSpPr>
            <p:cNvPr id="97334" name="Oval 74"/>
            <p:cNvSpPr>
              <a:spLocks noChangeArrowheads="1"/>
            </p:cNvSpPr>
            <p:nvPr/>
          </p:nvSpPr>
          <p:spPr bwMode="auto">
            <a:xfrm>
              <a:off x="1000" y="1992"/>
              <a:ext cx="184" cy="184"/>
            </a:xfrm>
            <a:prstGeom prst="ellipse">
              <a:avLst/>
            </a:prstGeom>
            <a:noFill/>
            <a:ln w="9525">
              <a:solidFill>
                <a:schemeClr val="tx1"/>
              </a:solidFill>
              <a:round/>
              <a:headEnd/>
              <a:tailEnd/>
            </a:ln>
          </p:spPr>
          <p:txBody>
            <a:bodyPr wrap="none" anchor="ctr"/>
            <a:lstStyle/>
            <a:p>
              <a:endParaRPr lang="en-US"/>
            </a:p>
          </p:txBody>
        </p:sp>
      </p:grpSp>
      <p:grpSp>
        <p:nvGrpSpPr>
          <p:cNvPr id="17" name="Group 75"/>
          <p:cNvGrpSpPr>
            <a:grpSpLocks/>
          </p:cNvGrpSpPr>
          <p:nvPr/>
        </p:nvGrpSpPr>
        <p:grpSpPr bwMode="auto">
          <a:xfrm>
            <a:off x="5572125" y="4189413"/>
            <a:ext cx="311150" cy="366712"/>
            <a:chOff x="870" y="2951"/>
            <a:chExt cx="196" cy="231"/>
          </a:xfrm>
        </p:grpSpPr>
        <p:sp>
          <p:nvSpPr>
            <p:cNvPr id="97331" name="Text Box 76"/>
            <p:cNvSpPr txBox="1">
              <a:spLocks noChangeArrowheads="1"/>
            </p:cNvSpPr>
            <p:nvPr/>
          </p:nvSpPr>
          <p:spPr bwMode="auto">
            <a:xfrm>
              <a:off x="870" y="2951"/>
              <a:ext cx="196" cy="231"/>
            </a:xfrm>
            <a:prstGeom prst="rect">
              <a:avLst/>
            </a:prstGeom>
            <a:noFill/>
            <a:ln w="9525">
              <a:noFill/>
              <a:miter lim="800000"/>
              <a:headEnd/>
              <a:tailEnd/>
            </a:ln>
          </p:spPr>
          <p:txBody>
            <a:bodyPr wrap="none">
              <a:spAutoFit/>
            </a:bodyPr>
            <a:lstStyle/>
            <a:p>
              <a:r>
                <a:rPr lang="en-US" sz="1800">
                  <a:latin typeface="Arial" charset="0"/>
                </a:rPr>
                <a:t>5</a:t>
              </a:r>
              <a:endParaRPr lang="th-TH" sz="1800">
                <a:latin typeface="Arial" charset="0"/>
              </a:endParaRPr>
            </a:p>
          </p:txBody>
        </p:sp>
        <p:sp>
          <p:nvSpPr>
            <p:cNvPr id="97332" name="Oval 77"/>
            <p:cNvSpPr>
              <a:spLocks noChangeArrowheads="1"/>
            </p:cNvSpPr>
            <p:nvPr/>
          </p:nvSpPr>
          <p:spPr bwMode="auto">
            <a:xfrm>
              <a:off x="880" y="2976"/>
              <a:ext cx="184" cy="184"/>
            </a:xfrm>
            <a:prstGeom prst="ellipse">
              <a:avLst/>
            </a:prstGeom>
            <a:noFill/>
            <a:ln w="9525">
              <a:solidFill>
                <a:schemeClr val="tx1"/>
              </a:solidFill>
              <a:round/>
              <a:headEnd/>
              <a:tailEnd/>
            </a:ln>
          </p:spPr>
          <p:txBody>
            <a:bodyPr wrap="none" anchor="ctr"/>
            <a:lstStyle/>
            <a:p>
              <a:endParaRPr lang="en-US"/>
            </a:p>
          </p:txBody>
        </p:sp>
      </p:grpSp>
      <p:grpSp>
        <p:nvGrpSpPr>
          <p:cNvPr id="18" name="Group 78"/>
          <p:cNvGrpSpPr>
            <a:grpSpLocks/>
          </p:cNvGrpSpPr>
          <p:nvPr/>
        </p:nvGrpSpPr>
        <p:grpSpPr bwMode="auto">
          <a:xfrm>
            <a:off x="5216525" y="4189413"/>
            <a:ext cx="311150" cy="366712"/>
            <a:chOff x="990" y="1967"/>
            <a:chExt cx="196" cy="231"/>
          </a:xfrm>
        </p:grpSpPr>
        <p:sp>
          <p:nvSpPr>
            <p:cNvPr id="97329" name="Text Box 79"/>
            <p:cNvSpPr txBox="1">
              <a:spLocks noChangeArrowheads="1"/>
            </p:cNvSpPr>
            <p:nvPr/>
          </p:nvSpPr>
          <p:spPr bwMode="auto">
            <a:xfrm>
              <a:off x="990" y="1967"/>
              <a:ext cx="196" cy="231"/>
            </a:xfrm>
            <a:prstGeom prst="rect">
              <a:avLst/>
            </a:prstGeom>
            <a:noFill/>
            <a:ln w="9525">
              <a:noFill/>
              <a:miter lim="800000"/>
              <a:headEnd/>
              <a:tailEnd/>
            </a:ln>
          </p:spPr>
          <p:txBody>
            <a:bodyPr wrap="none">
              <a:spAutoFit/>
            </a:bodyPr>
            <a:lstStyle/>
            <a:p>
              <a:r>
                <a:rPr lang="en-US" sz="1800">
                  <a:latin typeface="Arial" charset="0"/>
                </a:rPr>
                <a:t>1</a:t>
              </a:r>
              <a:endParaRPr lang="th-TH" sz="1800">
                <a:latin typeface="Arial" charset="0"/>
              </a:endParaRPr>
            </a:p>
          </p:txBody>
        </p:sp>
        <p:sp>
          <p:nvSpPr>
            <p:cNvPr id="97330" name="Oval 80"/>
            <p:cNvSpPr>
              <a:spLocks noChangeArrowheads="1"/>
            </p:cNvSpPr>
            <p:nvPr/>
          </p:nvSpPr>
          <p:spPr bwMode="auto">
            <a:xfrm>
              <a:off x="1000" y="1992"/>
              <a:ext cx="184" cy="184"/>
            </a:xfrm>
            <a:prstGeom prst="ellipse">
              <a:avLst/>
            </a:prstGeom>
            <a:noFill/>
            <a:ln w="9525">
              <a:solidFill>
                <a:schemeClr val="tx1"/>
              </a:solidFill>
              <a:round/>
              <a:headEnd/>
              <a:tailEnd/>
            </a:ln>
          </p:spPr>
          <p:txBody>
            <a:bodyPr wrap="none" anchor="ctr"/>
            <a:lstStyle/>
            <a:p>
              <a:endParaRPr lang="en-US"/>
            </a:p>
          </p:txBody>
        </p:sp>
      </p:grpSp>
      <p:grpSp>
        <p:nvGrpSpPr>
          <p:cNvPr id="19" name="Group 81"/>
          <p:cNvGrpSpPr>
            <a:grpSpLocks/>
          </p:cNvGrpSpPr>
          <p:nvPr/>
        </p:nvGrpSpPr>
        <p:grpSpPr bwMode="auto">
          <a:xfrm>
            <a:off x="7375525" y="4189413"/>
            <a:ext cx="311150" cy="366712"/>
            <a:chOff x="990" y="1967"/>
            <a:chExt cx="196" cy="231"/>
          </a:xfrm>
        </p:grpSpPr>
        <p:sp>
          <p:nvSpPr>
            <p:cNvPr id="97327" name="Text Box 82"/>
            <p:cNvSpPr txBox="1">
              <a:spLocks noChangeArrowheads="1"/>
            </p:cNvSpPr>
            <p:nvPr/>
          </p:nvSpPr>
          <p:spPr bwMode="auto">
            <a:xfrm>
              <a:off x="990" y="1967"/>
              <a:ext cx="196" cy="231"/>
            </a:xfrm>
            <a:prstGeom prst="rect">
              <a:avLst/>
            </a:prstGeom>
            <a:noFill/>
            <a:ln w="9525">
              <a:noFill/>
              <a:miter lim="800000"/>
              <a:headEnd/>
              <a:tailEnd/>
            </a:ln>
          </p:spPr>
          <p:txBody>
            <a:bodyPr wrap="none">
              <a:spAutoFit/>
            </a:bodyPr>
            <a:lstStyle/>
            <a:p>
              <a:r>
                <a:rPr lang="en-US" sz="1800">
                  <a:latin typeface="Arial" charset="0"/>
                </a:rPr>
                <a:t>2</a:t>
              </a:r>
              <a:endParaRPr lang="th-TH" sz="1800">
                <a:latin typeface="Arial" charset="0"/>
              </a:endParaRPr>
            </a:p>
          </p:txBody>
        </p:sp>
        <p:sp>
          <p:nvSpPr>
            <p:cNvPr id="97328" name="Oval 83"/>
            <p:cNvSpPr>
              <a:spLocks noChangeArrowheads="1"/>
            </p:cNvSpPr>
            <p:nvPr/>
          </p:nvSpPr>
          <p:spPr bwMode="auto">
            <a:xfrm>
              <a:off x="1000" y="1992"/>
              <a:ext cx="184" cy="184"/>
            </a:xfrm>
            <a:prstGeom prst="ellipse">
              <a:avLst/>
            </a:prstGeom>
            <a:noFill/>
            <a:ln w="9525">
              <a:solidFill>
                <a:schemeClr val="tx1"/>
              </a:solidFill>
              <a:round/>
              <a:headEnd/>
              <a:tailEnd/>
            </a:ln>
          </p:spPr>
          <p:txBody>
            <a:bodyPr wrap="none" anchor="ctr"/>
            <a:lstStyle/>
            <a:p>
              <a:endParaRPr lang="en-US"/>
            </a:p>
          </p:txBody>
        </p:sp>
      </p:grpSp>
      <p:grpSp>
        <p:nvGrpSpPr>
          <p:cNvPr id="20" name="Group 84"/>
          <p:cNvGrpSpPr>
            <a:grpSpLocks/>
          </p:cNvGrpSpPr>
          <p:nvPr/>
        </p:nvGrpSpPr>
        <p:grpSpPr bwMode="auto">
          <a:xfrm>
            <a:off x="8251825" y="4202113"/>
            <a:ext cx="311150" cy="366712"/>
            <a:chOff x="990" y="1967"/>
            <a:chExt cx="196" cy="231"/>
          </a:xfrm>
        </p:grpSpPr>
        <p:sp>
          <p:nvSpPr>
            <p:cNvPr id="97325" name="Text Box 85"/>
            <p:cNvSpPr txBox="1">
              <a:spLocks noChangeArrowheads="1"/>
            </p:cNvSpPr>
            <p:nvPr/>
          </p:nvSpPr>
          <p:spPr bwMode="auto">
            <a:xfrm>
              <a:off x="990" y="1967"/>
              <a:ext cx="196" cy="231"/>
            </a:xfrm>
            <a:prstGeom prst="rect">
              <a:avLst/>
            </a:prstGeom>
            <a:noFill/>
            <a:ln w="9525">
              <a:noFill/>
              <a:miter lim="800000"/>
              <a:headEnd/>
              <a:tailEnd/>
            </a:ln>
          </p:spPr>
          <p:txBody>
            <a:bodyPr wrap="none">
              <a:spAutoFit/>
            </a:bodyPr>
            <a:lstStyle/>
            <a:p>
              <a:r>
                <a:rPr lang="en-US" sz="1800">
                  <a:latin typeface="Arial" charset="0"/>
                </a:rPr>
                <a:t>3</a:t>
              </a:r>
              <a:endParaRPr lang="th-TH" sz="1800">
                <a:latin typeface="Arial" charset="0"/>
              </a:endParaRPr>
            </a:p>
          </p:txBody>
        </p:sp>
        <p:sp>
          <p:nvSpPr>
            <p:cNvPr id="97326" name="Oval 86"/>
            <p:cNvSpPr>
              <a:spLocks noChangeArrowheads="1"/>
            </p:cNvSpPr>
            <p:nvPr/>
          </p:nvSpPr>
          <p:spPr bwMode="auto">
            <a:xfrm>
              <a:off x="1000" y="1992"/>
              <a:ext cx="184" cy="184"/>
            </a:xfrm>
            <a:prstGeom prst="ellipse">
              <a:avLst/>
            </a:prstGeom>
            <a:noFill/>
            <a:ln w="9525">
              <a:solidFill>
                <a:schemeClr val="tx1"/>
              </a:solidFill>
              <a:round/>
              <a:headEnd/>
              <a:tailEnd/>
            </a:ln>
          </p:spPr>
          <p:txBody>
            <a:bodyPr wrap="none" anchor="ctr"/>
            <a:lstStyle/>
            <a:p>
              <a:endParaRPr lang="en-US"/>
            </a:p>
          </p:txBody>
        </p:sp>
      </p:grpSp>
      <p:grpSp>
        <p:nvGrpSpPr>
          <p:cNvPr id="21" name="Group 87"/>
          <p:cNvGrpSpPr>
            <a:grpSpLocks/>
          </p:cNvGrpSpPr>
          <p:nvPr/>
        </p:nvGrpSpPr>
        <p:grpSpPr bwMode="auto">
          <a:xfrm>
            <a:off x="8594725" y="4202113"/>
            <a:ext cx="311150" cy="366712"/>
            <a:chOff x="990" y="1967"/>
            <a:chExt cx="196" cy="231"/>
          </a:xfrm>
        </p:grpSpPr>
        <p:sp>
          <p:nvSpPr>
            <p:cNvPr id="97323" name="Text Box 88"/>
            <p:cNvSpPr txBox="1">
              <a:spLocks noChangeArrowheads="1"/>
            </p:cNvSpPr>
            <p:nvPr/>
          </p:nvSpPr>
          <p:spPr bwMode="auto">
            <a:xfrm>
              <a:off x="990" y="1967"/>
              <a:ext cx="196" cy="231"/>
            </a:xfrm>
            <a:prstGeom prst="rect">
              <a:avLst/>
            </a:prstGeom>
            <a:noFill/>
            <a:ln w="9525">
              <a:noFill/>
              <a:miter lim="800000"/>
              <a:headEnd/>
              <a:tailEnd/>
            </a:ln>
          </p:spPr>
          <p:txBody>
            <a:bodyPr wrap="none">
              <a:spAutoFit/>
            </a:bodyPr>
            <a:lstStyle/>
            <a:p>
              <a:r>
                <a:rPr lang="en-US" sz="1800">
                  <a:latin typeface="Arial" charset="0"/>
                </a:rPr>
                <a:t>4</a:t>
              </a:r>
              <a:endParaRPr lang="th-TH" sz="1800">
                <a:latin typeface="Arial" charset="0"/>
              </a:endParaRPr>
            </a:p>
          </p:txBody>
        </p:sp>
        <p:sp>
          <p:nvSpPr>
            <p:cNvPr id="97324" name="Oval 89"/>
            <p:cNvSpPr>
              <a:spLocks noChangeArrowheads="1"/>
            </p:cNvSpPr>
            <p:nvPr/>
          </p:nvSpPr>
          <p:spPr bwMode="auto">
            <a:xfrm>
              <a:off x="1000" y="1992"/>
              <a:ext cx="184" cy="184"/>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slide(fromBottom)">
                                      <p:cBhvr>
                                        <p:cTn id="7" dur="500"/>
                                        <p:tgtEl>
                                          <p:spTgt spid="134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4186"/>
                                        </p:tgtEl>
                                        <p:attrNameLst>
                                          <p:attrName>style.visibility</p:attrName>
                                        </p:attrNameLst>
                                      </p:cBhvr>
                                      <p:to>
                                        <p:strVal val="visible"/>
                                      </p:to>
                                    </p:set>
                                    <p:anim calcmode="lin" valueType="num">
                                      <p:cBhvr additive="base">
                                        <p:cTn id="16" dur="500" fill="hold"/>
                                        <p:tgtEl>
                                          <p:spTgt spid="134186"/>
                                        </p:tgtEl>
                                        <p:attrNameLst>
                                          <p:attrName>ppt_x</p:attrName>
                                        </p:attrNameLst>
                                      </p:cBhvr>
                                      <p:tavLst>
                                        <p:tav tm="0">
                                          <p:val>
                                            <p:strVal val="#ppt_x"/>
                                          </p:val>
                                        </p:tav>
                                        <p:tav tm="100000">
                                          <p:val>
                                            <p:strVal val="#ppt_x"/>
                                          </p:val>
                                        </p:tav>
                                      </p:tavLst>
                                    </p:anim>
                                    <p:anim calcmode="lin" valueType="num">
                                      <p:cBhvr additive="base">
                                        <p:cTn id="17" dur="500" fill="hold"/>
                                        <p:tgtEl>
                                          <p:spTgt spid="13418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4192"/>
                                        </p:tgtEl>
                                        <p:attrNameLst>
                                          <p:attrName>style.visibility</p:attrName>
                                        </p:attrNameLst>
                                      </p:cBhvr>
                                      <p:to>
                                        <p:strVal val="visible"/>
                                      </p:to>
                                    </p:set>
                                    <p:animEffect transition="in" filter="dissolve">
                                      <p:cBhvr>
                                        <p:cTn id="31" dur="500"/>
                                        <p:tgtEl>
                                          <p:spTgt spid="134192"/>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34182"/>
                                        </p:tgtEl>
                                        <p:attrNameLst>
                                          <p:attrName>style.visibility</p:attrName>
                                        </p:attrNameLst>
                                      </p:cBhvr>
                                      <p:to>
                                        <p:strVal val="visible"/>
                                      </p:to>
                                    </p:set>
                                    <p:animEffect transition="in" filter="wipe(right)">
                                      <p:cBhvr>
                                        <p:cTn id="40" dur="1000"/>
                                        <p:tgtEl>
                                          <p:spTgt spid="13418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4196"/>
                                        </p:tgtEl>
                                        <p:attrNameLst>
                                          <p:attrName>style.visibility</p:attrName>
                                        </p:attrNameLst>
                                      </p:cBhvr>
                                      <p:to>
                                        <p:strVal val="visible"/>
                                      </p:to>
                                    </p:set>
                                    <p:animEffect transition="in" filter="wipe(up)">
                                      <p:cBhvr>
                                        <p:cTn id="43" dur="1000"/>
                                        <p:tgtEl>
                                          <p:spTgt spid="134196"/>
                                        </p:tgtEl>
                                      </p:cBhvr>
                                    </p:animEffect>
                                  </p:childTnLst>
                                </p:cTn>
                              </p:par>
                            </p:childTnLst>
                          </p:cTn>
                        </p:par>
                        <p:par>
                          <p:cTn id="44" fill="hold">
                            <p:stCondLst>
                              <p:cond delay="1000"/>
                            </p:stCondLst>
                            <p:childTnLst>
                              <p:par>
                                <p:cTn id="45" presetID="9"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34204"/>
                                        </p:tgtEl>
                                        <p:attrNameLst>
                                          <p:attrName>style.visibility</p:attrName>
                                        </p:attrNameLst>
                                      </p:cBhvr>
                                      <p:to>
                                        <p:strVal val="visible"/>
                                      </p:to>
                                    </p:set>
                                    <p:animEffect transition="in" filter="dissolve">
                                      <p:cBhvr>
                                        <p:cTn id="50" dur="500"/>
                                        <p:tgtEl>
                                          <p:spTgt spid="134204"/>
                                        </p:tgtEl>
                                      </p:cBhvr>
                                    </p:animEffect>
                                  </p:childTnLst>
                                </p:cTn>
                              </p:par>
                            </p:childTnLst>
                          </p:cTn>
                        </p:par>
                        <p:par>
                          <p:cTn id="51" fill="hold">
                            <p:stCondLst>
                              <p:cond delay="1500"/>
                            </p:stCondLst>
                            <p:childTnLst>
                              <p:par>
                                <p:cTn id="52" presetID="9"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500"/>
                                        <p:tgtEl>
                                          <p:spTgt spid="13"/>
                                        </p:tgtEl>
                                      </p:cBhvr>
                                    </p:animEffect>
                                  </p:childTnLst>
                                </p:cTn>
                              </p:par>
                              <p:par>
                                <p:cTn id="55" presetID="9"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dissolv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34165"/>
                                        </p:tgtEl>
                                        <p:attrNameLst>
                                          <p:attrName>style.visibility</p:attrName>
                                        </p:attrNameLst>
                                      </p:cBhvr>
                                      <p:to>
                                        <p:strVal val="visible"/>
                                      </p:to>
                                    </p:set>
                                    <p:animEffect transition="in" filter="wipe(right)">
                                      <p:cBhvr>
                                        <p:cTn id="62" dur="1000"/>
                                        <p:tgtEl>
                                          <p:spTgt spid="134165"/>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34197"/>
                                        </p:tgtEl>
                                        <p:attrNameLst>
                                          <p:attrName>style.visibility</p:attrName>
                                        </p:attrNameLst>
                                      </p:cBhvr>
                                      <p:to>
                                        <p:strVal val="visible"/>
                                      </p:to>
                                    </p:set>
                                    <p:animEffect transition="in" filter="wipe(up)">
                                      <p:cBhvr>
                                        <p:cTn id="65" dur="1000"/>
                                        <p:tgtEl>
                                          <p:spTgt spid="134197"/>
                                        </p:tgtEl>
                                      </p:cBhvr>
                                    </p:animEffect>
                                  </p:childTnLst>
                                </p:cTn>
                              </p:par>
                            </p:childTnLst>
                          </p:cTn>
                        </p:par>
                        <p:par>
                          <p:cTn id="66" fill="hold">
                            <p:stCondLst>
                              <p:cond delay="1000"/>
                            </p:stCondLst>
                            <p:childTnLst>
                              <p:par>
                                <p:cTn id="67" presetID="9" presetClass="entr" presetSubtype="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dissolve">
                                      <p:cBhvr>
                                        <p:cTn id="69" dur="500"/>
                                        <p:tgtEl>
                                          <p:spTgt spid="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34205"/>
                                        </p:tgtEl>
                                        <p:attrNameLst>
                                          <p:attrName>style.visibility</p:attrName>
                                        </p:attrNameLst>
                                      </p:cBhvr>
                                      <p:to>
                                        <p:strVal val="visible"/>
                                      </p:to>
                                    </p:set>
                                    <p:animEffect transition="in" filter="dissolve">
                                      <p:cBhvr>
                                        <p:cTn id="72" dur="500"/>
                                        <p:tgtEl>
                                          <p:spTgt spid="134205"/>
                                        </p:tgtEl>
                                      </p:cBhvr>
                                    </p:animEffect>
                                  </p:childTnLst>
                                </p:cTn>
                              </p:par>
                            </p:childTnLst>
                          </p:cTn>
                        </p:par>
                        <p:par>
                          <p:cTn id="73" fill="hold">
                            <p:stCondLst>
                              <p:cond delay="1500"/>
                            </p:stCondLst>
                            <p:childTnLst>
                              <p:par>
                                <p:cTn id="74" presetID="9" presetClass="entr" presetSubtype="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500"/>
                                        <p:tgtEl>
                                          <p:spTgt spid="14"/>
                                        </p:tgtEl>
                                      </p:cBhvr>
                                    </p:animEffect>
                                  </p:childTnLst>
                                </p:cTn>
                              </p:par>
                              <p:par>
                                <p:cTn id="77" presetID="9"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dissolv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134166"/>
                                        </p:tgtEl>
                                        <p:attrNameLst>
                                          <p:attrName>style.visibility</p:attrName>
                                        </p:attrNameLst>
                                      </p:cBhvr>
                                      <p:to>
                                        <p:strVal val="visible"/>
                                      </p:to>
                                    </p:set>
                                    <p:animEffect transition="in" filter="wipe(right)">
                                      <p:cBhvr>
                                        <p:cTn id="84" dur="1000"/>
                                        <p:tgtEl>
                                          <p:spTgt spid="13416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34198"/>
                                        </p:tgtEl>
                                        <p:attrNameLst>
                                          <p:attrName>style.visibility</p:attrName>
                                        </p:attrNameLst>
                                      </p:cBhvr>
                                      <p:to>
                                        <p:strVal val="visible"/>
                                      </p:to>
                                    </p:set>
                                    <p:animEffect transition="in" filter="wipe(up)">
                                      <p:cBhvr>
                                        <p:cTn id="87" dur="1000"/>
                                        <p:tgtEl>
                                          <p:spTgt spid="134198"/>
                                        </p:tgtEl>
                                      </p:cBhvr>
                                    </p:animEffect>
                                  </p:childTnLst>
                                </p:cTn>
                              </p:par>
                            </p:childTnLst>
                          </p:cTn>
                        </p:par>
                        <p:par>
                          <p:cTn id="88" fill="hold">
                            <p:stCondLst>
                              <p:cond delay="1000"/>
                            </p:stCondLst>
                            <p:childTnLst>
                              <p:par>
                                <p:cTn id="89" presetID="9"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dissolve">
                                      <p:cBhvr>
                                        <p:cTn id="91" dur="500"/>
                                        <p:tgtEl>
                                          <p:spTgt spid="6"/>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34206"/>
                                        </p:tgtEl>
                                        <p:attrNameLst>
                                          <p:attrName>style.visibility</p:attrName>
                                        </p:attrNameLst>
                                      </p:cBhvr>
                                      <p:to>
                                        <p:strVal val="visible"/>
                                      </p:to>
                                    </p:set>
                                    <p:animEffect transition="in" filter="dissolve">
                                      <p:cBhvr>
                                        <p:cTn id="94" dur="500"/>
                                        <p:tgtEl>
                                          <p:spTgt spid="134206"/>
                                        </p:tgtEl>
                                      </p:cBhvr>
                                    </p:animEffect>
                                  </p:childTnLst>
                                </p:cTn>
                              </p:par>
                            </p:childTnLst>
                          </p:cTn>
                        </p:par>
                        <p:par>
                          <p:cTn id="95" fill="hold">
                            <p:stCondLst>
                              <p:cond delay="1500"/>
                            </p:stCondLst>
                            <p:childTnLst>
                              <p:par>
                                <p:cTn id="96" presetID="9" presetClass="entr" presetSubtype="0" fill="hold"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dissolve">
                                      <p:cBhvr>
                                        <p:cTn id="98" dur="2000"/>
                                        <p:tgtEl>
                                          <p:spTgt spid="15"/>
                                        </p:tgtEl>
                                      </p:cBhvr>
                                    </p:animEffect>
                                  </p:childTnLst>
                                </p:cTn>
                              </p:par>
                              <p:par>
                                <p:cTn id="99" presetID="9" presetClass="entr" presetSubtype="0"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dissolve">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grpId="0" nodeType="clickEffect">
                                  <p:stCondLst>
                                    <p:cond delay="0"/>
                                  </p:stCondLst>
                                  <p:childTnLst>
                                    <p:set>
                                      <p:cBhvr>
                                        <p:cTn id="105" dur="1" fill="hold">
                                          <p:stCondLst>
                                            <p:cond delay="0"/>
                                          </p:stCondLst>
                                        </p:cTn>
                                        <p:tgtEl>
                                          <p:spTgt spid="134167"/>
                                        </p:tgtEl>
                                        <p:attrNameLst>
                                          <p:attrName>style.visibility</p:attrName>
                                        </p:attrNameLst>
                                      </p:cBhvr>
                                      <p:to>
                                        <p:strVal val="visible"/>
                                      </p:to>
                                    </p:set>
                                    <p:animEffect transition="in" filter="wipe(right)">
                                      <p:cBhvr>
                                        <p:cTn id="106" dur="1000"/>
                                        <p:tgtEl>
                                          <p:spTgt spid="134167"/>
                                        </p:tgtEl>
                                      </p:cBhvr>
                                    </p:animEffect>
                                  </p:childTnLst>
                                </p:cTn>
                              </p:par>
                            </p:childTnLst>
                          </p:cTn>
                        </p:par>
                        <p:par>
                          <p:cTn id="107" fill="hold">
                            <p:stCondLst>
                              <p:cond delay="1000"/>
                            </p:stCondLst>
                            <p:childTnLst>
                              <p:par>
                                <p:cTn id="108" presetID="9" presetClass="entr" presetSubtype="0" fill="hold"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dissolve">
                                      <p:cBhvr>
                                        <p:cTn id="110" dur="500"/>
                                        <p:tgtEl>
                                          <p:spTgt spid="9"/>
                                        </p:tgtEl>
                                      </p:cBhvr>
                                    </p:animEffect>
                                  </p:childTnLst>
                                </p:cTn>
                              </p:par>
                            </p:childTnLst>
                          </p:cTn>
                        </p:par>
                        <p:par>
                          <p:cTn id="111" fill="hold">
                            <p:stCondLst>
                              <p:cond delay="1500"/>
                            </p:stCondLst>
                            <p:childTnLst>
                              <p:par>
                                <p:cTn id="112" presetID="9" presetClass="entr" presetSubtype="0" fill="hold" nodeType="after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dissolve">
                                      <p:cBhvr>
                                        <p:cTn id="114" dur="1000"/>
                                        <p:tgtEl>
                                          <p:spTgt spid="16"/>
                                        </p:tgtEl>
                                      </p:cBhvr>
                                    </p:animEffect>
                                  </p:childTnLst>
                                </p:cTn>
                              </p:par>
                              <p:par>
                                <p:cTn id="115" presetID="9" presetClass="entr" presetSubtype="0" fill="hold"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dissolve">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134168"/>
                                        </p:tgtEl>
                                        <p:attrNameLst>
                                          <p:attrName>style.visibility</p:attrName>
                                        </p:attrNameLst>
                                      </p:cBhvr>
                                      <p:to>
                                        <p:strVal val="visible"/>
                                      </p:to>
                                    </p:set>
                                    <p:animEffect transition="in" filter="wipe(right)">
                                      <p:cBhvr>
                                        <p:cTn id="122" dur="1000"/>
                                        <p:tgtEl>
                                          <p:spTgt spid="134168"/>
                                        </p:tgtEl>
                                      </p:cBhvr>
                                    </p:animEffect>
                                  </p:childTnLst>
                                </p:cTn>
                              </p:par>
                            </p:childTnLst>
                          </p:cTn>
                        </p:par>
                        <p:par>
                          <p:cTn id="123" fill="hold">
                            <p:stCondLst>
                              <p:cond delay="1000"/>
                            </p:stCondLst>
                            <p:childTnLst>
                              <p:par>
                                <p:cTn id="124" presetID="9" presetClass="entr" presetSubtype="0" fill="hold" nodeType="after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dissolve">
                                      <p:cBhvr>
                                        <p:cTn id="126" dur="500"/>
                                        <p:tgtEl>
                                          <p:spTgt spid="2"/>
                                        </p:tgtEl>
                                      </p:cBhvr>
                                    </p:animEffect>
                                  </p:childTnLst>
                                </p:cTn>
                              </p:par>
                            </p:childTnLst>
                          </p:cTn>
                        </p:par>
                        <p:par>
                          <p:cTn id="127" fill="hold">
                            <p:stCondLst>
                              <p:cond delay="1500"/>
                            </p:stCondLst>
                            <p:childTnLst>
                              <p:par>
                                <p:cTn id="128" presetID="9" presetClass="entr" presetSubtype="0" fill="hold" nodeType="after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dissolve">
                                      <p:cBhvr>
                                        <p:cTn id="130" dur="500"/>
                                        <p:tgtEl>
                                          <p:spTgt spid="5"/>
                                        </p:tgtEl>
                                      </p:cBhvr>
                                    </p:animEffect>
                                  </p:childTnLst>
                                </p:cTn>
                              </p:par>
                              <p:par>
                                <p:cTn id="131" presetID="9" presetClass="entr" presetSubtype="0" fill="hold"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dissolve">
                                      <p:cBhvr>
                                        <p:cTn id="133" dur="500"/>
                                        <p:tgtEl>
                                          <p:spTgt spid="17"/>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134188"/>
                                        </p:tgtEl>
                                        <p:attrNameLst>
                                          <p:attrName>style.visibility</p:attrName>
                                        </p:attrNameLst>
                                      </p:cBhvr>
                                      <p:to>
                                        <p:strVal val="visible"/>
                                      </p:to>
                                    </p:set>
                                    <p:animEffect transition="in" filter="dissolve">
                                      <p:cBhvr>
                                        <p:cTn id="138" dur="500"/>
                                        <p:tgtEl>
                                          <p:spTgt spid="134188"/>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134191"/>
                                        </p:tgtEl>
                                        <p:attrNameLst>
                                          <p:attrName>style.visibility</p:attrName>
                                        </p:attrNameLst>
                                      </p:cBhvr>
                                      <p:to>
                                        <p:strVal val="visible"/>
                                      </p:to>
                                    </p:set>
                                    <p:animEffect transition="in" filter="dissolve">
                                      <p:cBhvr>
                                        <p:cTn id="141" dur="500"/>
                                        <p:tgtEl>
                                          <p:spTgt spid="134191"/>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134190"/>
                                        </p:tgtEl>
                                        <p:attrNameLst>
                                          <p:attrName>style.visibility</p:attrName>
                                        </p:attrNameLst>
                                      </p:cBhvr>
                                      <p:to>
                                        <p:strVal val="visible"/>
                                      </p:to>
                                    </p:set>
                                    <p:animEffect transition="in" filter="dissolve">
                                      <p:cBhvr>
                                        <p:cTn id="144" dur="500"/>
                                        <p:tgtEl>
                                          <p:spTgt spid="134190"/>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34187"/>
                                        </p:tgtEl>
                                        <p:attrNameLst>
                                          <p:attrName>style.visibility</p:attrName>
                                        </p:attrNameLst>
                                      </p:cBhvr>
                                      <p:to>
                                        <p:strVal val="visible"/>
                                      </p:to>
                                    </p:set>
                                    <p:animEffect transition="in" filter="dissolve">
                                      <p:cBhvr>
                                        <p:cTn id="147" dur="500"/>
                                        <p:tgtEl>
                                          <p:spTgt spid="134187"/>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134189"/>
                                        </p:tgtEl>
                                        <p:attrNameLst>
                                          <p:attrName>style.visibility</p:attrName>
                                        </p:attrNameLst>
                                      </p:cBhvr>
                                      <p:to>
                                        <p:strVal val="visible"/>
                                      </p:to>
                                    </p:set>
                                    <p:animEffect transition="in" filter="dissolve">
                                      <p:cBhvr>
                                        <p:cTn id="150" dur="500"/>
                                        <p:tgtEl>
                                          <p:spTgt spid="134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nimBg="1"/>
      <p:bldP spid="134165" grpId="0" animBg="1"/>
      <p:bldP spid="134166" grpId="0" animBg="1"/>
      <p:bldP spid="134167" grpId="0" animBg="1"/>
      <p:bldP spid="134168" grpId="0" animBg="1"/>
      <p:bldP spid="134182" grpId="0" animBg="1"/>
      <p:bldP spid="134186" grpId="0" animBg="1"/>
      <p:bldP spid="134187" grpId="0" animBg="1"/>
      <p:bldP spid="134188" grpId="0" animBg="1"/>
      <p:bldP spid="134189" grpId="0" animBg="1"/>
      <p:bldP spid="134190" grpId="0" animBg="1"/>
      <p:bldP spid="134191" grpId="0" animBg="1"/>
      <p:bldP spid="134192" grpId="0" animBg="1"/>
      <p:bldP spid="134196" grpId="0" animBg="1"/>
      <p:bldP spid="134197" grpId="0" animBg="1"/>
      <p:bldP spid="134198" grpId="0" animBg="1"/>
      <p:bldP spid="134204" grpId="0" animBg="1"/>
      <p:bldP spid="134205" grpId="0" animBg="1"/>
      <p:bldP spid="134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42" name="Line 74"/>
          <p:cNvSpPr>
            <a:spLocks noChangeShapeType="1"/>
          </p:cNvSpPr>
          <p:nvPr/>
        </p:nvSpPr>
        <p:spPr bwMode="auto">
          <a:xfrm flipH="1">
            <a:off x="6964363" y="4840288"/>
            <a:ext cx="1341437" cy="355600"/>
          </a:xfrm>
          <a:prstGeom prst="line">
            <a:avLst/>
          </a:prstGeom>
          <a:noFill/>
          <a:ln w="9525">
            <a:solidFill>
              <a:srgbClr val="CC3300"/>
            </a:solidFill>
            <a:round/>
            <a:headEnd/>
            <a:tailEnd/>
          </a:ln>
        </p:spPr>
        <p:txBody>
          <a:bodyPr/>
          <a:lstStyle/>
          <a:p>
            <a:endParaRPr lang="en-US"/>
          </a:p>
        </p:txBody>
      </p:sp>
      <p:sp>
        <p:nvSpPr>
          <p:cNvPr id="135170" name="Rectangle 2"/>
          <p:cNvSpPr>
            <a:spLocks noChangeArrowheads="1"/>
          </p:cNvSpPr>
          <p:nvPr/>
        </p:nvSpPr>
        <p:spPr bwMode="auto">
          <a:xfrm>
            <a:off x="4610100" y="1962150"/>
            <a:ext cx="1028700" cy="1028700"/>
          </a:xfrm>
          <a:prstGeom prst="rect">
            <a:avLst/>
          </a:prstGeom>
          <a:solidFill>
            <a:schemeClr val="bg1"/>
          </a:solidFill>
          <a:ln w="9525">
            <a:miter lim="800000"/>
            <a:headEnd/>
            <a:tailEnd/>
          </a:ln>
          <a:scene3d>
            <a:camera prst="legacyObliqueTopRight">
              <a:rot lat="0" lon="2700000" rev="0"/>
            </a:camera>
            <a:lightRig rig="legacyNormal2" dir="t"/>
          </a:scene3d>
          <a:sp3d extrusionH="684200" prstMaterial="legacyPlastic">
            <a:bevelT w="13500" h="13500" prst="angle"/>
            <a:bevelB w="13500" h="13500" prst="angle"/>
            <a:extrusionClr>
              <a:schemeClr val="bg1"/>
            </a:extrusionClr>
          </a:sp3d>
        </p:spPr>
        <p:txBody>
          <a:bodyPr wrap="none" anchor="ctr">
            <a:flatTx/>
          </a:bodyPr>
          <a:lstStyle/>
          <a:p>
            <a:endParaRPr lang="en-US"/>
          </a:p>
        </p:txBody>
      </p:sp>
      <p:sp>
        <p:nvSpPr>
          <p:cNvPr id="135171" name="Line 3"/>
          <p:cNvSpPr>
            <a:spLocks noChangeShapeType="1"/>
          </p:cNvSpPr>
          <p:nvPr/>
        </p:nvSpPr>
        <p:spPr bwMode="auto">
          <a:xfrm flipH="1">
            <a:off x="4000500" y="2100263"/>
            <a:ext cx="1384300" cy="354012"/>
          </a:xfrm>
          <a:prstGeom prst="line">
            <a:avLst/>
          </a:prstGeom>
          <a:noFill/>
          <a:ln w="9525">
            <a:solidFill>
              <a:srgbClr val="CC3300"/>
            </a:solidFill>
            <a:round/>
            <a:headEnd/>
            <a:tailEnd/>
          </a:ln>
        </p:spPr>
        <p:txBody>
          <a:bodyPr/>
          <a:lstStyle/>
          <a:p>
            <a:endParaRPr lang="en-US"/>
          </a:p>
        </p:txBody>
      </p:sp>
      <p:sp>
        <p:nvSpPr>
          <p:cNvPr id="135172" name="Line 4"/>
          <p:cNvSpPr>
            <a:spLocks noChangeShapeType="1"/>
          </p:cNvSpPr>
          <p:nvPr/>
        </p:nvSpPr>
        <p:spPr bwMode="auto">
          <a:xfrm flipH="1">
            <a:off x="4000500" y="3114675"/>
            <a:ext cx="1354138" cy="349250"/>
          </a:xfrm>
          <a:prstGeom prst="line">
            <a:avLst/>
          </a:prstGeom>
          <a:noFill/>
          <a:ln w="9525">
            <a:solidFill>
              <a:srgbClr val="CC3300"/>
            </a:solidFill>
            <a:round/>
            <a:headEnd/>
            <a:tailEnd/>
          </a:ln>
        </p:spPr>
        <p:txBody>
          <a:bodyPr/>
          <a:lstStyle/>
          <a:p>
            <a:endParaRPr lang="en-US"/>
          </a:p>
        </p:txBody>
      </p:sp>
      <p:sp>
        <p:nvSpPr>
          <p:cNvPr id="135173" name="Line 5"/>
          <p:cNvSpPr>
            <a:spLocks noChangeShapeType="1"/>
          </p:cNvSpPr>
          <p:nvPr/>
        </p:nvSpPr>
        <p:spPr bwMode="auto">
          <a:xfrm flipH="1">
            <a:off x="3530600" y="2860675"/>
            <a:ext cx="1343025" cy="342900"/>
          </a:xfrm>
          <a:prstGeom prst="line">
            <a:avLst/>
          </a:prstGeom>
          <a:noFill/>
          <a:ln w="9525">
            <a:solidFill>
              <a:srgbClr val="CC3300"/>
            </a:solidFill>
            <a:round/>
            <a:headEnd/>
            <a:tailEnd/>
          </a:ln>
        </p:spPr>
        <p:txBody>
          <a:bodyPr/>
          <a:lstStyle/>
          <a:p>
            <a:endParaRPr lang="en-US"/>
          </a:p>
        </p:txBody>
      </p:sp>
      <p:sp>
        <p:nvSpPr>
          <p:cNvPr id="135174" name="Line 6"/>
          <p:cNvSpPr>
            <a:spLocks noChangeShapeType="1"/>
          </p:cNvSpPr>
          <p:nvPr/>
        </p:nvSpPr>
        <p:spPr bwMode="auto">
          <a:xfrm flipH="1">
            <a:off x="3530600" y="1841500"/>
            <a:ext cx="1358900" cy="346075"/>
          </a:xfrm>
          <a:prstGeom prst="line">
            <a:avLst/>
          </a:prstGeom>
          <a:noFill/>
          <a:ln w="9525">
            <a:solidFill>
              <a:srgbClr val="CC3300"/>
            </a:solidFill>
            <a:round/>
            <a:headEnd/>
            <a:tailEnd/>
          </a:ln>
        </p:spPr>
        <p:txBody>
          <a:bodyPr/>
          <a:lstStyle/>
          <a:p>
            <a:endParaRPr lang="en-US"/>
          </a:p>
        </p:txBody>
      </p:sp>
      <p:sp>
        <p:nvSpPr>
          <p:cNvPr id="135175" name="Rectangle 7"/>
          <p:cNvSpPr>
            <a:spLocks noChangeArrowheads="1"/>
          </p:cNvSpPr>
          <p:nvPr/>
        </p:nvSpPr>
        <p:spPr bwMode="auto">
          <a:xfrm>
            <a:off x="6172200" y="2978150"/>
            <a:ext cx="1028700" cy="1028700"/>
          </a:xfrm>
          <a:prstGeom prst="rect">
            <a:avLst/>
          </a:prstGeom>
          <a:solidFill>
            <a:schemeClr val="bg1"/>
          </a:solidFill>
          <a:ln w="9525">
            <a:miter lim="800000"/>
            <a:headEnd/>
            <a:tailEnd/>
          </a:ln>
          <a:scene3d>
            <a:camera prst="legacyObliqueTopRight">
              <a:rot lat="0" lon="4200000" rev="0"/>
            </a:camera>
            <a:lightRig rig="legacyNormal2" dir="t"/>
          </a:scene3d>
          <a:sp3d extrusionH="684200" prstMaterial="legacyPlastic">
            <a:bevelT w="13500" h="13500" prst="angle"/>
            <a:bevelB w="13500" h="13500" prst="angle"/>
            <a:extrusionClr>
              <a:schemeClr val="bg1"/>
            </a:extrusionClr>
          </a:sp3d>
        </p:spPr>
        <p:txBody>
          <a:bodyPr wrap="none" anchor="ctr">
            <a:flatTx/>
          </a:bodyPr>
          <a:lstStyle/>
          <a:p>
            <a:endParaRPr lang="en-US"/>
          </a:p>
        </p:txBody>
      </p:sp>
      <p:sp>
        <p:nvSpPr>
          <p:cNvPr id="135176" name="Line 8"/>
          <p:cNvSpPr>
            <a:spLocks noChangeShapeType="1"/>
          </p:cNvSpPr>
          <p:nvPr/>
        </p:nvSpPr>
        <p:spPr bwMode="auto">
          <a:xfrm flipH="1">
            <a:off x="5600700" y="3149600"/>
            <a:ext cx="1077913" cy="282575"/>
          </a:xfrm>
          <a:prstGeom prst="line">
            <a:avLst/>
          </a:prstGeom>
          <a:noFill/>
          <a:ln w="9525">
            <a:solidFill>
              <a:srgbClr val="CC3300"/>
            </a:solidFill>
            <a:round/>
            <a:headEnd/>
            <a:tailEnd/>
          </a:ln>
        </p:spPr>
        <p:txBody>
          <a:bodyPr/>
          <a:lstStyle/>
          <a:p>
            <a:endParaRPr lang="en-US"/>
          </a:p>
        </p:txBody>
      </p:sp>
      <p:sp>
        <p:nvSpPr>
          <p:cNvPr id="135177" name="Line 9"/>
          <p:cNvSpPr>
            <a:spLocks noChangeShapeType="1"/>
          </p:cNvSpPr>
          <p:nvPr/>
        </p:nvSpPr>
        <p:spPr bwMode="auto">
          <a:xfrm flipH="1">
            <a:off x="5600700" y="4170363"/>
            <a:ext cx="1095375" cy="266700"/>
          </a:xfrm>
          <a:prstGeom prst="line">
            <a:avLst/>
          </a:prstGeom>
          <a:noFill/>
          <a:ln w="9525">
            <a:solidFill>
              <a:srgbClr val="CC3300"/>
            </a:solidFill>
            <a:round/>
            <a:headEnd/>
            <a:tailEnd/>
          </a:ln>
        </p:spPr>
        <p:txBody>
          <a:bodyPr/>
          <a:lstStyle/>
          <a:p>
            <a:endParaRPr lang="en-US"/>
          </a:p>
        </p:txBody>
      </p:sp>
      <p:sp>
        <p:nvSpPr>
          <p:cNvPr id="135178" name="Line 10"/>
          <p:cNvSpPr>
            <a:spLocks noChangeShapeType="1"/>
          </p:cNvSpPr>
          <p:nvPr/>
        </p:nvSpPr>
        <p:spPr bwMode="auto">
          <a:xfrm flipH="1">
            <a:off x="5207000" y="3825875"/>
            <a:ext cx="1466850" cy="393700"/>
          </a:xfrm>
          <a:prstGeom prst="line">
            <a:avLst/>
          </a:prstGeom>
          <a:noFill/>
          <a:ln w="9525">
            <a:solidFill>
              <a:srgbClr val="CC3300"/>
            </a:solidFill>
            <a:round/>
            <a:headEnd/>
            <a:tailEnd/>
          </a:ln>
        </p:spPr>
        <p:txBody>
          <a:bodyPr/>
          <a:lstStyle/>
          <a:p>
            <a:endParaRPr lang="en-US"/>
          </a:p>
        </p:txBody>
      </p:sp>
      <p:sp>
        <p:nvSpPr>
          <p:cNvPr id="135179" name="Line 11"/>
          <p:cNvSpPr>
            <a:spLocks noChangeShapeType="1"/>
          </p:cNvSpPr>
          <p:nvPr/>
        </p:nvSpPr>
        <p:spPr bwMode="auto">
          <a:xfrm flipH="1">
            <a:off x="5207000" y="2809875"/>
            <a:ext cx="1476375" cy="393700"/>
          </a:xfrm>
          <a:prstGeom prst="line">
            <a:avLst/>
          </a:prstGeom>
          <a:noFill/>
          <a:ln w="9525">
            <a:solidFill>
              <a:srgbClr val="CC3300"/>
            </a:solidFill>
            <a:round/>
            <a:headEnd/>
            <a:tailEnd/>
          </a:ln>
        </p:spPr>
        <p:txBody>
          <a:bodyPr/>
          <a:lstStyle/>
          <a:p>
            <a:endParaRPr lang="en-US"/>
          </a:p>
        </p:txBody>
      </p:sp>
      <p:sp>
        <p:nvSpPr>
          <p:cNvPr id="135180" name="Line 12"/>
          <p:cNvSpPr>
            <a:spLocks noChangeShapeType="1"/>
          </p:cNvSpPr>
          <p:nvPr/>
        </p:nvSpPr>
        <p:spPr bwMode="auto">
          <a:xfrm flipH="1">
            <a:off x="5740400" y="3071813"/>
            <a:ext cx="1689100" cy="441325"/>
          </a:xfrm>
          <a:prstGeom prst="line">
            <a:avLst/>
          </a:prstGeom>
          <a:noFill/>
          <a:ln w="9525">
            <a:solidFill>
              <a:srgbClr val="CC3300"/>
            </a:solidFill>
            <a:round/>
            <a:headEnd/>
            <a:tailEnd/>
          </a:ln>
        </p:spPr>
        <p:txBody>
          <a:bodyPr/>
          <a:lstStyle/>
          <a:p>
            <a:endParaRPr lang="en-US"/>
          </a:p>
        </p:txBody>
      </p:sp>
      <p:sp>
        <p:nvSpPr>
          <p:cNvPr id="135181" name="Line 13"/>
          <p:cNvSpPr>
            <a:spLocks noChangeShapeType="1"/>
          </p:cNvSpPr>
          <p:nvPr/>
        </p:nvSpPr>
        <p:spPr bwMode="auto">
          <a:xfrm flipH="1">
            <a:off x="5753100" y="4097338"/>
            <a:ext cx="1679575" cy="431800"/>
          </a:xfrm>
          <a:prstGeom prst="line">
            <a:avLst/>
          </a:prstGeom>
          <a:noFill/>
          <a:ln w="9525">
            <a:solidFill>
              <a:srgbClr val="CC3300"/>
            </a:solidFill>
            <a:round/>
            <a:headEnd/>
            <a:tailEnd/>
          </a:ln>
        </p:spPr>
        <p:txBody>
          <a:bodyPr/>
          <a:lstStyle/>
          <a:p>
            <a:endParaRPr lang="en-US"/>
          </a:p>
        </p:txBody>
      </p:sp>
      <p:sp>
        <p:nvSpPr>
          <p:cNvPr id="135182" name="Rectangle 14"/>
          <p:cNvSpPr>
            <a:spLocks noChangeArrowheads="1"/>
          </p:cNvSpPr>
          <p:nvPr/>
        </p:nvSpPr>
        <p:spPr bwMode="auto">
          <a:xfrm>
            <a:off x="7667625" y="4210050"/>
            <a:ext cx="1028700" cy="1028700"/>
          </a:xfrm>
          <a:prstGeom prst="rect">
            <a:avLst/>
          </a:prstGeom>
          <a:solidFill>
            <a:schemeClr val="bg1"/>
          </a:solidFill>
          <a:ln w="9525">
            <a:miter lim="800000"/>
            <a:headEnd/>
            <a:tailEnd/>
          </a:ln>
          <a:scene3d>
            <a:camera prst="legacyObliqueTopRight">
              <a:rot lat="1080000" lon="4620000" rev="0"/>
            </a:camera>
            <a:lightRig rig="legacyNormal2" dir="t"/>
          </a:scene3d>
          <a:sp3d extrusionH="684200" prstMaterial="legacyPlastic">
            <a:bevelT w="13500" h="13500" prst="angle"/>
            <a:bevelB w="13500" h="13500" prst="angle"/>
            <a:extrusionClr>
              <a:schemeClr val="bg1"/>
            </a:extrusionClr>
          </a:sp3d>
        </p:spPr>
        <p:txBody>
          <a:bodyPr wrap="none" anchor="ctr">
            <a:flatTx/>
          </a:bodyPr>
          <a:lstStyle/>
          <a:p>
            <a:endParaRPr lang="en-US"/>
          </a:p>
        </p:txBody>
      </p:sp>
      <p:sp>
        <p:nvSpPr>
          <p:cNvPr id="135183" name="Line 15"/>
          <p:cNvSpPr>
            <a:spLocks noChangeShapeType="1"/>
          </p:cNvSpPr>
          <p:nvPr/>
        </p:nvSpPr>
        <p:spPr bwMode="auto">
          <a:xfrm flipH="1">
            <a:off x="7434263" y="3863975"/>
            <a:ext cx="1485900" cy="390525"/>
          </a:xfrm>
          <a:prstGeom prst="line">
            <a:avLst/>
          </a:prstGeom>
          <a:noFill/>
          <a:ln w="9525">
            <a:solidFill>
              <a:srgbClr val="CC3300"/>
            </a:solidFill>
            <a:round/>
            <a:headEnd/>
            <a:tailEnd/>
          </a:ln>
        </p:spPr>
        <p:txBody>
          <a:bodyPr/>
          <a:lstStyle/>
          <a:p>
            <a:endParaRPr lang="en-US"/>
          </a:p>
        </p:txBody>
      </p:sp>
      <p:sp>
        <p:nvSpPr>
          <p:cNvPr id="135184" name="Line 16"/>
          <p:cNvSpPr>
            <a:spLocks noChangeShapeType="1"/>
          </p:cNvSpPr>
          <p:nvPr/>
        </p:nvSpPr>
        <p:spPr bwMode="auto">
          <a:xfrm flipH="1">
            <a:off x="6958013" y="3971925"/>
            <a:ext cx="1223962" cy="327025"/>
          </a:xfrm>
          <a:prstGeom prst="line">
            <a:avLst/>
          </a:prstGeom>
          <a:noFill/>
          <a:ln w="9525">
            <a:solidFill>
              <a:srgbClr val="CC3300"/>
            </a:solidFill>
            <a:round/>
            <a:headEnd/>
            <a:tailEnd/>
          </a:ln>
        </p:spPr>
        <p:txBody>
          <a:bodyPr/>
          <a:lstStyle/>
          <a:p>
            <a:endParaRPr lang="en-US"/>
          </a:p>
        </p:txBody>
      </p:sp>
      <p:sp>
        <p:nvSpPr>
          <p:cNvPr id="135185" name="Line 17"/>
          <p:cNvSpPr>
            <a:spLocks noChangeShapeType="1"/>
          </p:cNvSpPr>
          <p:nvPr/>
        </p:nvSpPr>
        <p:spPr bwMode="auto">
          <a:xfrm flipH="1">
            <a:off x="7772400" y="4518025"/>
            <a:ext cx="1033463" cy="274638"/>
          </a:xfrm>
          <a:prstGeom prst="line">
            <a:avLst/>
          </a:prstGeom>
          <a:noFill/>
          <a:ln w="9525">
            <a:solidFill>
              <a:srgbClr val="CC3300"/>
            </a:solidFill>
            <a:round/>
            <a:headEnd/>
            <a:tailEnd/>
          </a:ln>
        </p:spPr>
        <p:txBody>
          <a:bodyPr/>
          <a:lstStyle/>
          <a:p>
            <a:endParaRPr lang="en-US"/>
          </a:p>
        </p:txBody>
      </p:sp>
      <p:sp>
        <p:nvSpPr>
          <p:cNvPr id="135186" name="Line 18"/>
          <p:cNvSpPr>
            <a:spLocks noChangeShapeType="1"/>
          </p:cNvSpPr>
          <p:nvPr/>
        </p:nvSpPr>
        <p:spPr bwMode="auto">
          <a:xfrm flipH="1">
            <a:off x="7246938" y="4619625"/>
            <a:ext cx="830262" cy="219075"/>
          </a:xfrm>
          <a:prstGeom prst="line">
            <a:avLst/>
          </a:prstGeom>
          <a:noFill/>
          <a:ln w="9525">
            <a:solidFill>
              <a:srgbClr val="CC3300"/>
            </a:solidFill>
            <a:round/>
            <a:headEnd/>
            <a:tailEnd/>
          </a:ln>
        </p:spPr>
        <p:txBody>
          <a:bodyPr/>
          <a:lstStyle/>
          <a:p>
            <a:endParaRPr lang="en-US"/>
          </a:p>
        </p:txBody>
      </p:sp>
      <p:sp>
        <p:nvSpPr>
          <p:cNvPr id="135187" name="Line 19"/>
          <p:cNvSpPr>
            <a:spLocks noChangeShapeType="1"/>
          </p:cNvSpPr>
          <p:nvPr/>
        </p:nvSpPr>
        <p:spPr bwMode="auto">
          <a:xfrm flipH="1">
            <a:off x="7758113" y="5372100"/>
            <a:ext cx="1176337" cy="312738"/>
          </a:xfrm>
          <a:prstGeom prst="line">
            <a:avLst/>
          </a:prstGeom>
          <a:noFill/>
          <a:ln w="9525">
            <a:solidFill>
              <a:srgbClr val="CC3300"/>
            </a:solidFill>
            <a:round/>
            <a:headEnd/>
            <a:tailEnd/>
          </a:ln>
        </p:spPr>
        <p:txBody>
          <a:bodyPr/>
          <a:lstStyle/>
          <a:p>
            <a:endParaRPr lang="en-US"/>
          </a:p>
        </p:txBody>
      </p:sp>
      <p:sp>
        <p:nvSpPr>
          <p:cNvPr id="135188" name="Line 20"/>
          <p:cNvSpPr>
            <a:spLocks noChangeShapeType="1"/>
          </p:cNvSpPr>
          <p:nvPr/>
        </p:nvSpPr>
        <p:spPr bwMode="auto">
          <a:xfrm flipH="1">
            <a:off x="7253288" y="5472113"/>
            <a:ext cx="942975" cy="257175"/>
          </a:xfrm>
          <a:prstGeom prst="line">
            <a:avLst/>
          </a:prstGeom>
          <a:noFill/>
          <a:ln w="9525">
            <a:solidFill>
              <a:srgbClr val="CC3300"/>
            </a:solidFill>
            <a:round/>
            <a:headEnd/>
            <a:tailEnd/>
          </a:ln>
        </p:spPr>
        <p:txBody>
          <a:bodyPr/>
          <a:lstStyle/>
          <a:p>
            <a:endParaRPr lang="en-US"/>
          </a:p>
        </p:txBody>
      </p:sp>
      <p:sp>
        <p:nvSpPr>
          <p:cNvPr id="135189" name="Freeform 21"/>
          <p:cNvSpPr>
            <a:spLocks/>
          </p:cNvSpPr>
          <p:nvPr/>
        </p:nvSpPr>
        <p:spPr bwMode="auto">
          <a:xfrm>
            <a:off x="3365500" y="1679575"/>
            <a:ext cx="4953000" cy="5178425"/>
          </a:xfrm>
          <a:custGeom>
            <a:avLst/>
            <a:gdLst>
              <a:gd name="T0" fmla="*/ 0 w 3120"/>
              <a:gd name="T1" fmla="*/ 0 h 3262"/>
              <a:gd name="T2" fmla="*/ 2147483647 w 3120"/>
              <a:gd name="T3" fmla="*/ 2147483647 h 3262"/>
              <a:gd name="T4" fmla="*/ 2147483647 w 3120"/>
              <a:gd name="T5" fmla="*/ 2147483647 h 3262"/>
              <a:gd name="T6" fmla="*/ 0 w 3120"/>
              <a:gd name="T7" fmla="*/ 2147483647 h 3262"/>
              <a:gd name="T8" fmla="*/ 0 w 3120"/>
              <a:gd name="T9" fmla="*/ 0 h 3262"/>
              <a:gd name="T10" fmla="*/ 0 60000 65536"/>
              <a:gd name="T11" fmla="*/ 0 60000 65536"/>
              <a:gd name="T12" fmla="*/ 0 60000 65536"/>
              <a:gd name="T13" fmla="*/ 0 60000 65536"/>
              <a:gd name="T14" fmla="*/ 0 60000 65536"/>
              <a:gd name="T15" fmla="*/ 0 w 3120"/>
              <a:gd name="T16" fmla="*/ 0 h 3262"/>
              <a:gd name="T17" fmla="*/ 3120 w 3120"/>
              <a:gd name="T18" fmla="*/ 3262 h 3262"/>
            </a:gdLst>
            <a:ahLst/>
            <a:cxnLst>
              <a:cxn ang="T10">
                <a:pos x="T0" y="T1"/>
              </a:cxn>
              <a:cxn ang="T11">
                <a:pos x="T2" y="T3"/>
              </a:cxn>
              <a:cxn ang="T12">
                <a:pos x="T4" y="T5"/>
              </a:cxn>
              <a:cxn ang="T13">
                <a:pos x="T6" y="T7"/>
              </a:cxn>
              <a:cxn ang="T14">
                <a:pos x="T8" y="T9"/>
              </a:cxn>
            </a:cxnLst>
            <a:rect l="T15" t="T16" r="T17" b="T18"/>
            <a:pathLst>
              <a:path w="3120" h="3262">
                <a:moveTo>
                  <a:pt x="0" y="0"/>
                </a:moveTo>
                <a:lnTo>
                  <a:pt x="3120" y="1766"/>
                </a:lnTo>
                <a:lnTo>
                  <a:pt x="3112" y="3262"/>
                </a:lnTo>
                <a:lnTo>
                  <a:pt x="0" y="1494"/>
                </a:lnTo>
                <a:lnTo>
                  <a:pt x="0" y="0"/>
                </a:lnTo>
                <a:close/>
              </a:path>
            </a:pathLst>
          </a:custGeom>
          <a:solidFill>
            <a:schemeClr val="accent1">
              <a:alpha val="50195"/>
            </a:schemeClr>
          </a:solidFill>
          <a:ln w="9525">
            <a:noFill/>
            <a:round/>
            <a:headEnd/>
            <a:tailEnd/>
          </a:ln>
        </p:spPr>
        <p:txBody>
          <a:bodyPr/>
          <a:lstStyle/>
          <a:p>
            <a:endParaRPr lang="en-US"/>
          </a:p>
        </p:txBody>
      </p:sp>
      <p:sp>
        <p:nvSpPr>
          <p:cNvPr id="135190" name="Line 22"/>
          <p:cNvSpPr>
            <a:spLocks noChangeShapeType="1"/>
          </p:cNvSpPr>
          <p:nvPr/>
        </p:nvSpPr>
        <p:spPr bwMode="auto">
          <a:xfrm>
            <a:off x="5200650" y="3208338"/>
            <a:ext cx="560388" cy="312737"/>
          </a:xfrm>
          <a:prstGeom prst="line">
            <a:avLst/>
          </a:prstGeom>
          <a:noFill/>
          <a:ln w="19050">
            <a:solidFill>
              <a:schemeClr val="tx1"/>
            </a:solidFill>
            <a:round/>
            <a:headEnd/>
            <a:tailEnd/>
          </a:ln>
        </p:spPr>
        <p:txBody>
          <a:bodyPr/>
          <a:lstStyle/>
          <a:p>
            <a:endParaRPr lang="en-US"/>
          </a:p>
        </p:txBody>
      </p:sp>
      <p:sp>
        <p:nvSpPr>
          <p:cNvPr id="135191" name="Line 23"/>
          <p:cNvSpPr>
            <a:spLocks noChangeShapeType="1"/>
          </p:cNvSpPr>
          <p:nvPr/>
        </p:nvSpPr>
        <p:spPr bwMode="auto">
          <a:xfrm>
            <a:off x="5200650" y="3203575"/>
            <a:ext cx="0" cy="1022350"/>
          </a:xfrm>
          <a:prstGeom prst="line">
            <a:avLst/>
          </a:prstGeom>
          <a:noFill/>
          <a:ln w="19050">
            <a:solidFill>
              <a:schemeClr val="tx1"/>
            </a:solidFill>
            <a:round/>
            <a:headEnd/>
            <a:tailEnd/>
          </a:ln>
        </p:spPr>
        <p:txBody>
          <a:bodyPr/>
          <a:lstStyle/>
          <a:p>
            <a:endParaRPr lang="en-US"/>
          </a:p>
        </p:txBody>
      </p:sp>
      <p:sp>
        <p:nvSpPr>
          <p:cNvPr id="135192" name="Line 24"/>
          <p:cNvSpPr>
            <a:spLocks noChangeShapeType="1"/>
          </p:cNvSpPr>
          <p:nvPr/>
        </p:nvSpPr>
        <p:spPr bwMode="auto">
          <a:xfrm>
            <a:off x="5607050" y="3432175"/>
            <a:ext cx="0" cy="1009650"/>
          </a:xfrm>
          <a:prstGeom prst="line">
            <a:avLst/>
          </a:prstGeom>
          <a:noFill/>
          <a:ln w="19050">
            <a:solidFill>
              <a:schemeClr val="tx1"/>
            </a:solidFill>
            <a:round/>
            <a:headEnd/>
            <a:tailEnd/>
          </a:ln>
        </p:spPr>
        <p:txBody>
          <a:bodyPr/>
          <a:lstStyle/>
          <a:p>
            <a:endParaRPr lang="en-US"/>
          </a:p>
        </p:txBody>
      </p:sp>
      <p:sp>
        <p:nvSpPr>
          <p:cNvPr id="135193" name="Line 25"/>
          <p:cNvSpPr>
            <a:spLocks noChangeShapeType="1"/>
          </p:cNvSpPr>
          <p:nvPr/>
        </p:nvSpPr>
        <p:spPr bwMode="auto">
          <a:xfrm>
            <a:off x="5754688" y="3508375"/>
            <a:ext cx="0" cy="1014413"/>
          </a:xfrm>
          <a:prstGeom prst="line">
            <a:avLst/>
          </a:prstGeom>
          <a:noFill/>
          <a:ln w="19050">
            <a:solidFill>
              <a:schemeClr val="tx1"/>
            </a:solidFill>
            <a:round/>
            <a:headEnd/>
            <a:tailEnd/>
          </a:ln>
        </p:spPr>
        <p:txBody>
          <a:bodyPr/>
          <a:lstStyle/>
          <a:p>
            <a:endParaRPr lang="en-US"/>
          </a:p>
        </p:txBody>
      </p:sp>
      <p:sp>
        <p:nvSpPr>
          <p:cNvPr id="135194" name="Line 26"/>
          <p:cNvSpPr>
            <a:spLocks noChangeShapeType="1"/>
          </p:cNvSpPr>
          <p:nvPr/>
        </p:nvSpPr>
        <p:spPr bwMode="auto">
          <a:xfrm>
            <a:off x="5200650" y="4219575"/>
            <a:ext cx="560388" cy="312738"/>
          </a:xfrm>
          <a:prstGeom prst="line">
            <a:avLst/>
          </a:prstGeom>
          <a:noFill/>
          <a:ln w="19050">
            <a:solidFill>
              <a:schemeClr val="tx1"/>
            </a:solidFill>
            <a:round/>
            <a:headEnd/>
            <a:tailEnd/>
          </a:ln>
        </p:spPr>
        <p:txBody>
          <a:bodyPr/>
          <a:lstStyle/>
          <a:p>
            <a:endParaRPr lang="en-US"/>
          </a:p>
        </p:txBody>
      </p:sp>
      <p:sp>
        <p:nvSpPr>
          <p:cNvPr id="135195" name="Line 27"/>
          <p:cNvSpPr>
            <a:spLocks noChangeShapeType="1"/>
          </p:cNvSpPr>
          <p:nvPr/>
        </p:nvSpPr>
        <p:spPr bwMode="auto">
          <a:xfrm>
            <a:off x="3524250" y="2187575"/>
            <a:ext cx="482600" cy="266700"/>
          </a:xfrm>
          <a:prstGeom prst="line">
            <a:avLst/>
          </a:prstGeom>
          <a:noFill/>
          <a:ln w="19050">
            <a:solidFill>
              <a:schemeClr val="tx1"/>
            </a:solidFill>
            <a:round/>
            <a:headEnd/>
            <a:tailEnd/>
          </a:ln>
        </p:spPr>
        <p:txBody>
          <a:bodyPr/>
          <a:lstStyle/>
          <a:p>
            <a:endParaRPr lang="en-US"/>
          </a:p>
        </p:txBody>
      </p:sp>
      <p:sp>
        <p:nvSpPr>
          <p:cNvPr id="135196" name="Line 28"/>
          <p:cNvSpPr>
            <a:spLocks noChangeShapeType="1"/>
          </p:cNvSpPr>
          <p:nvPr/>
        </p:nvSpPr>
        <p:spPr bwMode="auto">
          <a:xfrm>
            <a:off x="3524250" y="2187575"/>
            <a:ext cx="0" cy="1022350"/>
          </a:xfrm>
          <a:prstGeom prst="line">
            <a:avLst/>
          </a:prstGeom>
          <a:noFill/>
          <a:ln w="19050">
            <a:solidFill>
              <a:schemeClr val="tx1"/>
            </a:solidFill>
            <a:round/>
            <a:headEnd/>
            <a:tailEnd/>
          </a:ln>
        </p:spPr>
        <p:txBody>
          <a:bodyPr/>
          <a:lstStyle/>
          <a:p>
            <a:endParaRPr lang="en-US"/>
          </a:p>
        </p:txBody>
      </p:sp>
      <p:sp>
        <p:nvSpPr>
          <p:cNvPr id="135197" name="Line 29"/>
          <p:cNvSpPr>
            <a:spLocks noChangeShapeType="1"/>
          </p:cNvSpPr>
          <p:nvPr/>
        </p:nvSpPr>
        <p:spPr bwMode="auto">
          <a:xfrm>
            <a:off x="4006850" y="2454275"/>
            <a:ext cx="0" cy="1009650"/>
          </a:xfrm>
          <a:prstGeom prst="line">
            <a:avLst/>
          </a:prstGeom>
          <a:noFill/>
          <a:ln w="19050">
            <a:solidFill>
              <a:schemeClr val="tx1"/>
            </a:solidFill>
            <a:round/>
            <a:headEnd/>
            <a:tailEnd/>
          </a:ln>
        </p:spPr>
        <p:txBody>
          <a:bodyPr/>
          <a:lstStyle/>
          <a:p>
            <a:endParaRPr lang="en-US"/>
          </a:p>
        </p:txBody>
      </p:sp>
      <p:sp>
        <p:nvSpPr>
          <p:cNvPr id="135198" name="Line 30"/>
          <p:cNvSpPr>
            <a:spLocks noChangeShapeType="1"/>
          </p:cNvSpPr>
          <p:nvPr/>
        </p:nvSpPr>
        <p:spPr bwMode="auto">
          <a:xfrm>
            <a:off x="3524250" y="3197225"/>
            <a:ext cx="482600" cy="266700"/>
          </a:xfrm>
          <a:prstGeom prst="line">
            <a:avLst/>
          </a:prstGeom>
          <a:noFill/>
          <a:ln w="19050">
            <a:solidFill>
              <a:schemeClr val="tx1"/>
            </a:solidFill>
            <a:round/>
            <a:headEnd/>
            <a:tailEnd/>
          </a:ln>
        </p:spPr>
        <p:txBody>
          <a:bodyPr/>
          <a:lstStyle/>
          <a:p>
            <a:endParaRPr lang="en-US"/>
          </a:p>
        </p:txBody>
      </p:sp>
      <p:sp>
        <p:nvSpPr>
          <p:cNvPr id="135199" name="Line 31"/>
          <p:cNvSpPr>
            <a:spLocks noChangeShapeType="1"/>
          </p:cNvSpPr>
          <p:nvPr/>
        </p:nvSpPr>
        <p:spPr bwMode="auto">
          <a:xfrm flipV="1">
            <a:off x="7762875" y="4789488"/>
            <a:ext cx="1588" cy="901700"/>
          </a:xfrm>
          <a:prstGeom prst="line">
            <a:avLst/>
          </a:prstGeom>
          <a:noFill/>
          <a:ln w="19050">
            <a:solidFill>
              <a:schemeClr val="tx1"/>
            </a:solidFill>
            <a:round/>
            <a:headEnd/>
            <a:tailEnd/>
          </a:ln>
        </p:spPr>
        <p:txBody>
          <a:bodyPr/>
          <a:lstStyle/>
          <a:p>
            <a:endParaRPr lang="en-US"/>
          </a:p>
        </p:txBody>
      </p:sp>
      <p:sp>
        <p:nvSpPr>
          <p:cNvPr id="135200" name="Line 32"/>
          <p:cNvSpPr>
            <a:spLocks noChangeShapeType="1"/>
          </p:cNvSpPr>
          <p:nvPr/>
        </p:nvSpPr>
        <p:spPr bwMode="auto">
          <a:xfrm flipH="1">
            <a:off x="7251700" y="4789488"/>
            <a:ext cx="515938" cy="49212"/>
          </a:xfrm>
          <a:prstGeom prst="line">
            <a:avLst/>
          </a:prstGeom>
          <a:noFill/>
          <a:ln w="19050">
            <a:solidFill>
              <a:schemeClr val="tx1"/>
            </a:solidFill>
            <a:round/>
            <a:headEnd/>
            <a:tailEnd/>
          </a:ln>
        </p:spPr>
        <p:txBody>
          <a:bodyPr/>
          <a:lstStyle/>
          <a:p>
            <a:endParaRPr lang="en-US"/>
          </a:p>
        </p:txBody>
      </p:sp>
      <p:sp>
        <p:nvSpPr>
          <p:cNvPr id="135202" name="Line 34"/>
          <p:cNvSpPr>
            <a:spLocks noChangeShapeType="1"/>
          </p:cNvSpPr>
          <p:nvPr/>
        </p:nvSpPr>
        <p:spPr bwMode="auto">
          <a:xfrm flipH="1" flipV="1">
            <a:off x="7439025" y="4249738"/>
            <a:ext cx="319088" cy="539750"/>
          </a:xfrm>
          <a:prstGeom prst="line">
            <a:avLst/>
          </a:prstGeom>
          <a:noFill/>
          <a:ln w="19050">
            <a:solidFill>
              <a:schemeClr val="tx1"/>
            </a:solidFill>
            <a:round/>
            <a:headEnd/>
            <a:tailEnd/>
          </a:ln>
        </p:spPr>
        <p:txBody>
          <a:bodyPr/>
          <a:lstStyle/>
          <a:p>
            <a:endParaRPr lang="en-US"/>
          </a:p>
        </p:txBody>
      </p:sp>
      <p:sp>
        <p:nvSpPr>
          <p:cNvPr id="135203" name="Line 35"/>
          <p:cNvSpPr>
            <a:spLocks noChangeShapeType="1"/>
          </p:cNvSpPr>
          <p:nvPr/>
        </p:nvSpPr>
        <p:spPr bwMode="auto">
          <a:xfrm flipH="1">
            <a:off x="6973888" y="4244975"/>
            <a:ext cx="476250" cy="55563"/>
          </a:xfrm>
          <a:prstGeom prst="line">
            <a:avLst/>
          </a:prstGeom>
          <a:noFill/>
          <a:ln w="19050">
            <a:solidFill>
              <a:schemeClr val="tx1"/>
            </a:solidFill>
            <a:round/>
            <a:headEnd/>
            <a:tailEnd/>
          </a:ln>
        </p:spPr>
        <p:txBody>
          <a:bodyPr/>
          <a:lstStyle/>
          <a:p>
            <a:endParaRPr lang="en-US"/>
          </a:p>
        </p:txBody>
      </p:sp>
      <p:sp>
        <p:nvSpPr>
          <p:cNvPr id="135204" name="Line 36"/>
          <p:cNvSpPr>
            <a:spLocks noChangeShapeType="1"/>
          </p:cNvSpPr>
          <p:nvPr/>
        </p:nvSpPr>
        <p:spPr bwMode="auto">
          <a:xfrm>
            <a:off x="6973888" y="4291013"/>
            <a:ext cx="269875" cy="547687"/>
          </a:xfrm>
          <a:prstGeom prst="line">
            <a:avLst/>
          </a:prstGeom>
          <a:noFill/>
          <a:ln w="19050">
            <a:solidFill>
              <a:schemeClr val="tx1"/>
            </a:solidFill>
            <a:round/>
            <a:headEnd/>
            <a:tailEnd/>
          </a:ln>
        </p:spPr>
        <p:txBody>
          <a:bodyPr/>
          <a:lstStyle/>
          <a:p>
            <a:endParaRPr lang="en-US"/>
          </a:p>
        </p:txBody>
      </p:sp>
      <p:sp>
        <p:nvSpPr>
          <p:cNvPr id="135205" name="Line 37"/>
          <p:cNvSpPr>
            <a:spLocks noChangeShapeType="1"/>
          </p:cNvSpPr>
          <p:nvPr/>
        </p:nvSpPr>
        <p:spPr bwMode="auto">
          <a:xfrm flipV="1">
            <a:off x="7250113" y="4843463"/>
            <a:ext cx="1587" cy="887412"/>
          </a:xfrm>
          <a:prstGeom prst="line">
            <a:avLst/>
          </a:prstGeom>
          <a:noFill/>
          <a:ln w="19050">
            <a:solidFill>
              <a:schemeClr val="tx1"/>
            </a:solidFill>
            <a:round/>
            <a:headEnd/>
            <a:tailEnd/>
          </a:ln>
        </p:spPr>
        <p:txBody>
          <a:bodyPr/>
          <a:lstStyle/>
          <a:p>
            <a:endParaRPr lang="en-US"/>
          </a:p>
        </p:txBody>
      </p:sp>
      <p:sp>
        <p:nvSpPr>
          <p:cNvPr id="135206" name="Line 38"/>
          <p:cNvSpPr>
            <a:spLocks noChangeShapeType="1"/>
          </p:cNvSpPr>
          <p:nvPr/>
        </p:nvSpPr>
        <p:spPr bwMode="auto">
          <a:xfrm flipV="1">
            <a:off x="6967538" y="4291013"/>
            <a:ext cx="1587" cy="911225"/>
          </a:xfrm>
          <a:prstGeom prst="line">
            <a:avLst/>
          </a:prstGeom>
          <a:noFill/>
          <a:ln w="19050">
            <a:solidFill>
              <a:schemeClr val="tx1"/>
            </a:solidFill>
            <a:round/>
            <a:headEnd/>
            <a:tailEnd/>
          </a:ln>
        </p:spPr>
        <p:txBody>
          <a:bodyPr/>
          <a:lstStyle/>
          <a:p>
            <a:endParaRPr lang="en-US"/>
          </a:p>
        </p:txBody>
      </p:sp>
      <p:sp>
        <p:nvSpPr>
          <p:cNvPr id="135207" name="Line 39"/>
          <p:cNvSpPr>
            <a:spLocks noChangeShapeType="1"/>
          </p:cNvSpPr>
          <p:nvPr/>
        </p:nvSpPr>
        <p:spPr bwMode="auto">
          <a:xfrm flipH="1">
            <a:off x="7246938" y="5683250"/>
            <a:ext cx="519112" cy="52388"/>
          </a:xfrm>
          <a:prstGeom prst="line">
            <a:avLst/>
          </a:prstGeom>
          <a:noFill/>
          <a:ln w="19050">
            <a:solidFill>
              <a:schemeClr val="tx1"/>
            </a:solidFill>
            <a:round/>
            <a:headEnd/>
            <a:tailEnd/>
          </a:ln>
        </p:spPr>
        <p:txBody>
          <a:bodyPr/>
          <a:lstStyle/>
          <a:p>
            <a:endParaRPr lang="en-US"/>
          </a:p>
        </p:txBody>
      </p:sp>
      <p:sp>
        <p:nvSpPr>
          <p:cNvPr id="135208" name="Line 40"/>
          <p:cNvSpPr>
            <a:spLocks noChangeShapeType="1"/>
          </p:cNvSpPr>
          <p:nvPr/>
        </p:nvSpPr>
        <p:spPr bwMode="auto">
          <a:xfrm>
            <a:off x="6962775" y="5194300"/>
            <a:ext cx="290513" cy="536575"/>
          </a:xfrm>
          <a:prstGeom prst="line">
            <a:avLst/>
          </a:prstGeom>
          <a:noFill/>
          <a:ln w="19050">
            <a:solidFill>
              <a:schemeClr val="tx1"/>
            </a:solidFill>
            <a:round/>
            <a:headEnd/>
            <a:tailEnd/>
          </a:ln>
        </p:spPr>
        <p:txBody>
          <a:bodyPr/>
          <a:lstStyle/>
          <a:p>
            <a:endParaRPr lang="en-US"/>
          </a:p>
        </p:txBody>
      </p:sp>
      <p:sp>
        <p:nvSpPr>
          <p:cNvPr id="98345" name="Rectangle 41"/>
          <p:cNvSpPr>
            <a:spLocks noGrp="1" noChangeArrowheads="1"/>
          </p:cNvSpPr>
          <p:nvPr>
            <p:ph type="title"/>
          </p:nvPr>
        </p:nvSpPr>
        <p:spPr>
          <a:xfrm>
            <a:off x="673100" y="123825"/>
            <a:ext cx="7772400" cy="819150"/>
          </a:xfrm>
          <a:noFill/>
        </p:spPr>
        <p:txBody>
          <a:bodyPr/>
          <a:lstStyle/>
          <a:p>
            <a:pPr eaLnBrk="1" hangingPunct="1"/>
            <a:r>
              <a:rPr lang="en-US" sz="4000" b="1" smtClean="0">
                <a:solidFill>
                  <a:schemeClr val="accent2"/>
                </a:solidFill>
                <a:latin typeface="Arial" charset="0"/>
              </a:rPr>
              <a:t>ORTHOGRAPHIC  VIEW</a:t>
            </a:r>
          </a:p>
        </p:txBody>
      </p:sp>
      <p:sp>
        <p:nvSpPr>
          <p:cNvPr id="135210" name="Rectangle 42"/>
          <p:cNvSpPr>
            <a:spLocks noChangeArrowheads="1"/>
          </p:cNvSpPr>
          <p:nvPr/>
        </p:nvSpPr>
        <p:spPr bwMode="auto">
          <a:xfrm>
            <a:off x="271463" y="931863"/>
            <a:ext cx="8570912" cy="1114425"/>
          </a:xfrm>
          <a:prstGeom prst="rect">
            <a:avLst/>
          </a:prstGeom>
          <a:noFill/>
          <a:ln w="9525">
            <a:noFill/>
            <a:miter lim="800000"/>
            <a:headEnd/>
            <a:tailEnd/>
          </a:ln>
          <a:effectLst/>
        </p:spPr>
        <p:txBody>
          <a:bodyPr wrap="none">
            <a:spAutoFit/>
          </a:bodyPr>
          <a:lstStyle/>
          <a:p>
            <a:pPr>
              <a:lnSpc>
                <a:spcPct val="140000"/>
              </a:lnSpc>
              <a:defRPr/>
            </a:pPr>
            <a:r>
              <a:rPr lang="en-US" sz="2400" b="1" i="1">
                <a:solidFill>
                  <a:srgbClr val="CC3300"/>
                </a:solidFill>
                <a:effectLst>
                  <a:outerShdw blurRad="38100" dist="38100" dir="2700000" algn="tl">
                    <a:srgbClr val="C0C0C0"/>
                  </a:outerShdw>
                </a:effectLst>
                <a:latin typeface="Arial" charset="0"/>
              </a:rPr>
              <a:t>Orthographic view  </a:t>
            </a:r>
            <a:r>
              <a:rPr lang="en-US" sz="2400">
                <a:latin typeface="Arial" charset="0"/>
              </a:rPr>
              <a:t>depends on relative position of the object</a:t>
            </a:r>
          </a:p>
          <a:p>
            <a:pPr>
              <a:lnSpc>
                <a:spcPct val="140000"/>
              </a:lnSpc>
              <a:defRPr/>
            </a:pPr>
            <a:r>
              <a:rPr lang="en-US" sz="2400">
                <a:latin typeface="Arial" charset="0"/>
              </a:rPr>
              <a:t>to the line of sight.</a:t>
            </a:r>
          </a:p>
        </p:txBody>
      </p:sp>
      <p:grpSp>
        <p:nvGrpSpPr>
          <p:cNvPr id="2" name="Group 43"/>
          <p:cNvGrpSpPr>
            <a:grpSpLocks/>
          </p:cNvGrpSpPr>
          <p:nvPr/>
        </p:nvGrpSpPr>
        <p:grpSpPr bwMode="auto">
          <a:xfrm>
            <a:off x="7258050" y="2451100"/>
            <a:ext cx="696913" cy="406400"/>
            <a:chOff x="592" y="3280"/>
            <a:chExt cx="1152" cy="672"/>
          </a:xfrm>
        </p:grpSpPr>
        <p:sp>
          <p:nvSpPr>
            <p:cNvPr id="98362" name="Arc 44"/>
            <p:cNvSpPr>
              <a:spLocks/>
            </p:cNvSpPr>
            <p:nvPr/>
          </p:nvSpPr>
          <p:spPr bwMode="auto">
            <a:xfrm>
              <a:off x="1168" y="3280"/>
              <a:ext cx="57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98363" name="Arc 45"/>
            <p:cNvSpPr>
              <a:spLocks/>
            </p:cNvSpPr>
            <p:nvPr/>
          </p:nvSpPr>
          <p:spPr bwMode="auto">
            <a:xfrm flipH="1">
              <a:off x="592" y="3280"/>
              <a:ext cx="57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98364" name="Arc 46"/>
            <p:cNvSpPr>
              <a:spLocks/>
            </p:cNvSpPr>
            <p:nvPr/>
          </p:nvSpPr>
          <p:spPr bwMode="auto">
            <a:xfrm flipV="1">
              <a:off x="1168" y="3616"/>
              <a:ext cx="57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med" len="med"/>
              <a:tailEnd/>
            </a:ln>
          </p:spPr>
          <p:txBody>
            <a:bodyPr wrap="none" anchor="ctr"/>
            <a:lstStyle/>
            <a:p>
              <a:endParaRPr lang="en-US"/>
            </a:p>
          </p:txBody>
        </p:sp>
      </p:grpSp>
      <p:sp>
        <p:nvSpPr>
          <p:cNvPr id="135215" name="Text Box 47"/>
          <p:cNvSpPr txBox="1">
            <a:spLocks noChangeArrowheads="1"/>
          </p:cNvSpPr>
          <p:nvPr/>
        </p:nvSpPr>
        <p:spPr bwMode="auto">
          <a:xfrm>
            <a:off x="238125" y="2338388"/>
            <a:ext cx="3151188" cy="822325"/>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Two dimensions of an</a:t>
            </a:r>
          </a:p>
          <a:p>
            <a:r>
              <a:rPr lang="en-US" sz="2400">
                <a:solidFill>
                  <a:schemeClr val="bg1"/>
                </a:solidFill>
                <a:latin typeface="Arial" charset="0"/>
              </a:rPr>
              <a:t>object is shown.</a:t>
            </a:r>
          </a:p>
        </p:txBody>
      </p:sp>
      <p:sp>
        <p:nvSpPr>
          <p:cNvPr id="135216" name="Text Box 48"/>
          <p:cNvSpPr txBox="1">
            <a:spLocks noChangeArrowheads="1"/>
          </p:cNvSpPr>
          <p:nvPr/>
        </p:nvSpPr>
        <p:spPr bwMode="auto">
          <a:xfrm>
            <a:off x="809625" y="5221288"/>
            <a:ext cx="5772150" cy="457200"/>
          </a:xfrm>
          <a:prstGeom prst="rect">
            <a:avLst/>
          </a:prstGeom>
          <a:solidFill>
            <a:srgbClr val="FF9900"/>
          </a:solidFill>
          <a:ln w="9525">
            <a:noFill/>
            <a:miter lim="800000"/>
            <a:headEnd/>
            <a:tailEnd/>
          </a:ln>
        </p:spPr>
        <p:txBody>
          <a:bodyPr>
            <a:spAutoFit/>
          </a:bodyPr>
          <a:lstStyle/>
          <a:p>
            <a:r>
              <a:rPr lang="en-US" sz="2400">
                <a:solidFill>
                  <a:schemeClr val="bg1"/>
                </a:solidFill>
                <a:latin typeface="Arial" charset="0"/>
              </a:rPr>
              <a:t>Three dimensions of an object is shown.</a:t>
            </a:r>
          </a:p>
        </p:txBody>
      </p:sp>
      <p:sp>
        <p:nvSpPr>
          <p:cNvPr id="135218" name="Arc 50"/>
          <p:cNvSpPr>
            <a:spLocks/>
          </p:cNvSpPr>
          <p:nvPr/>
        </p:nvSpPr>
        <p:spPr bwMode="auto">
          <a:xfrm rot="-3750441">
            <a:off x="8503443" y="3263107"/>
            <a:ext cx="347663" cy="20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135219" name="Arc 51"/>
          <p:cNvSpPr>
            <a:spLocks/>
          </p:cNvSpPr>
          <p:nvPr/>
        </p:nvSpPr>
        <p:spPr bwMode="auto">
          <a:xfrm rot="17849559" flipH="1">
            <a:off x="8340725" y="3575050"/>
            <a:ext cx="349250" cy="20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med" len="med"/>
          </a:ln>
        </p:spPr>
        <p:txBody>
          <a:bodyPr wrap="none" anchor="ctr"/>
          <a:lstStyle/>
          <a:p>
            <a:endParaRPr lang="en-US"/>
          </a:p>
        </p:txBody>
      </p:sp>
      <p:sp>
        <p:nvSpPr>
          <p:cNvPr id="135220" name="Arc 52"/>
          <p:cNvSpPr>
            <a:spLocks/>
          </p:cNvSpPr>
          <p:nvPr/>
        </p:nvSpPr>
        <p:spPr bwMode="auto">
          <a:xfrm rot="17849559" flipV="1">
            <a:off x="8682832" y="3356769"/>
            <a:ext cx="347662" cy="203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135221" name="Line 53"/>
          <p:cNvSpPr>
            <a:spLocks noChangeShapeType="1"/>
          </p:cNvSpPr>
          <p:nvPr/>
        </p:nvSpPr>
        <p:spPr bwMode="auto">
          <a:xfrm flipH="1" flipV="1">
            <a:off x="8343900" y="3397250"/>
            <a:ext cx="546100" cy="315913"/>
          </a:xfrm>
          <a:prstGeom prst="line">
            <a:avLst/>
          </a:prstGeom>
          <a:noFill/>
          <a:ln w="9525">
            <a:solidFill>
              <a:schemeClr val="tx1"/>
            </a:solidFill>
            <a:prstDash val="lgDashDot"/>
            <a:round/>
            <a:headEnd/>
            <a:tailEnd/>
          </a:ln>
        </p:spPr>
        <p:txBody>
          <a:bodyPr/>
          <a:lstStyle/>
          <a:p>
            <a:endParaRPr lang="en-US"/>
          </a:p>
        </p:txBody>
      </p:sp>
      <p:sp>
        <p:nvSpPr>
          <p:cNvPr id="135223" name="Line 55"/>
          <p:cNvSpPr>
            <a:spLocks noChangeShapeType="1"/>
          </p:cNvSpPr>
          <p:nvPr/>
        </p:nvSpPr>
        <p:spPr bwMode="auto">
          <a:xfrm>
            <a:off x="7607300" y="2247900"/>
            <a:ext cx="0" cy="787400"/>
          </a:xfrm>
          <a:prstGeom prst="line">
            <a:avLst/>
          </a:prstGeom>
          <a:noFill/>
          <a:ln w="9525">
            <a:solidFill>
              <a:schemeClr val="tx1"/>
            </a:solidFill>
            <a:prstDash val="lgDashDot"/>
            <a:round/>
            <a:headEnd/>
            <a:tailEnd/>
          </a:ln>
        </p:spPr>
        <p:txBody>
          <a:bodyPr/>
          <a:lstStyle/>
          <a:p>
            <a:endParaRPr lang="en-US"/>
          </a:p>
        </p:txBody>
      </p:sp>
      <p:sp>
        <p:nvSpPr>
          <p:cNvPr id="135224" name="Rectangle 56"/>
          <p:cNvSpPr>
            <a:spLocks noChangeArrowheads="1"/>
          </p:cNvSpPr>
          <p:nvPr/>
        </p:nvSpPr>
        <p:spPr bwMode="auto">
          <a:xfrm>
            <a:off x="7169150" y="1917700"/>
            <a:ext cx="857250" cy="366713"/>
          </a:xfrm>
          <a:prstGeom prst="rect">
            <a:avLst/>
          </a:prstGeom>
          <a:noFill/>
          <a:ln w="9525">
            <a:noFill/>
            <a:miter lim="800000"/>
            <a:headEnd/>
            <a:tailEnd/>
          </a:ln>
        </p:spPr>
        <p:txBody>
          <a:bodyPr wrap="none">
            <a:spAutoFit/>
          </a:bodyPr>
          <a:lstStyle/>
          <a:p>
            <a:r>
              <a:rPr lang="en-US" sz="1800">
                <a:latin typeface="Arial" charset="0"/>
              </a:rPr>
              <a:t>Rotate</a:t>
            </a:r>
          </a:p>
        </p:txBody>
      </p:sp>
      <p:sp>
        <p:nvSpPr>
          <p:cNvPr id="135225" name="Rectangle 57"/>
          <p:cNvSpPr>
            <a:spLocks noChangeArrowheads="1"/>
          </p:cNvSpPr>
          <p:nvPr/>
        </p:nvSpPr>
        <p:spPr bwMode="auto">
          <a:xfrm>
            <a:off x="8477250" y="2844800"/>
            <a:ext cx="488950" cy="366713"/>
          </a:xfrm>
          <a:prstGeom prst="rect">
            <a:avLst/>
          </a:prstGeom>
          <a:noFill/>
          <a:ln w="9525">
            <a:noFill/>
            <a:miter lim="800000"/>
            <a:headEnd/>
            <a:tailEnd/>
          </a:ln>
        </p:spPr>
        <p:txBody>
          <a:bodyPr wrap="none">
            <a:spAutoFit/>
          </a:bodyPr>
          <a:lstStyle/>
          <a:p>
            <a:r>
              <a:rPr lang="en-US" sz="1800">
                <a:latin typeface="Arial" charset="0"/>
              </a:rPr>
              <a:t>Tilt</a:t>
            </a:r>
          </a:p>
        </p:txBody>
      </p:sp>
      <p:sp>
        <p:nvSpPr>
          <p:cNvPr id="135226" name="Text Box 58"/>
          <p:cNvSpPr txBox="1">
            <a:spLocks noChangeArrowheads="1"/>
          </p:cNvSpPr>
          <p:nvPr/>
        </p:nvSpPr>
        <p:spPr bwMode="auto">
          <a:xfrm>
            <a:off x="200025" y="3262313"/>
            <a:ext cx="3570288" cy="701675"/>
          </a:xfrm>
          <a:prstGeom prst="rect">
            <a:avLst/>
          </a:prstGeom>
          <a:noFill/>
          <a:ln w="9525">
            <a:noFill/>
            <a:miter lim="800000"/>
            <a:headEnd/>
            <a:tailEnd/>
          </a:ln>
        </p:spPr>
        <p:txBody>
          <a:bodyPr wrap="none">
            <a:spAutoFit/>
          </a:bodyPr>
          <a:lstStyle/>
          <a:p>
            <a:r>
              <a:rPr lang="en-US" sz="2000" i="1">
                <a:latin typeface="Arial" charset="0"/>
              </a:rPr>
              <a:t>More than one view is needed</a:t>
            </a:r>
          </a:p>
          <a:p>
            <a:r>
              <a:rPr lang="en-US" sz="2000" i="1">
                <a:latin typeface="Arial" charset="0"/>
              </a:rPr>
              <a:t>to represent the object.</a:t>
            </a:r>
          </a:p>
        </p:txBody>
      </p:sp>
      <p:sp>
        <p:nvSpPr>
          <p:cNvPr id="135228" name="AutoShape 60"/>
          <p:cNvSpPr>
            <a:spLocks noChangeArrowheads="1"/>
          </p:cNvSpPr>
          <p:nvPr/>
        </p:nvSpPr>
        <p:spPr bwMode="auto">
          <a:xfrm>
            <a:off x="1524000" y="4054475"/>
            <a:ext cx="546100" cy="444500"/>
          </a:xfrm>
          <a:prstGeom prst="downArrow">
            <a:avLst>
              <a:gd name="adj1" fmla="val 70926"/>
              <a:gd name="adj2" fmla="val 40000"/>
            </a:avLst>
          </a:prstGeom>
          <a:gradFill rotWithShape="1">
            <a:gsLst>
              <a:gs pos="0">
                <a:schemeClr val="accent2">
                  <a:gamma/>
                  <a:tint val="57255"/>
                  <a:invGamma/>
                </a:schemeClr>
              </a:gs>
              <a:gs pos="100000">
                <a:schemeClr val="accent2"/>
              </a:gs>
            </a:gsLst>
            <a:lin ang="5400000" scaled="1"/>
          </a:gradFill>
          <a:ln w="9525">
            <a:noFill/>
            <a:miter lim="800000"/>
            <a:headEnd/>
            <a:tailEnd/>
          </a:ln>
          <a:effectLst/>
        </p:spPr>
        <p:txBody>
          <a:bodyPr vert="eaVert" wrap="none" anchor="ctr"/>
          <a:lstStyle/>
          <a:p>
            <a:pPr>
              <a:defRPr/>
            </a:pPr>
            <a:endParaRPr lang="en-US"/>
          </a:p>
        </p:txBody>
      </p:sp>
      <p:sp>
        <p:nvSpPr>
          <p:cNvPr id="135229" name="Text Box 61"/>
          <p:cNvSpPr txBox="1">
            <a:spLocks noChangeArrowheads="1"/>
          </p:cNvSpPr>
          <p:nvPr/>
        </p:nvSpPr>
        <p:spPr bwMode="auto">
          <a:xfrm>
            <a:off x="390525" y="4522788"/>
            <a:ext cx="280511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Multiview drawing</a:t>
            </a:r>
          </a:p>
        </p:txBody>
      </p:sp>
      <p:sp>
        <p:nvSpPr>
          <p:cNvPr id="135230" name="AutoShape 62"/>
          <p:cNvSpPr>
            <a:spLocks noChangeArrowheads="1"/>
          </p:cNvSpPr>
          <p:nvPr/>
        </p:nvSpPr>
        <p:spPr bwMode="auto">
          <a:xfrm>
            <a:off x="3086100" y="5781675"/>
            <a:ext cx="546100" cy="444500"/>
          </a:xfrm>
          <a:prstGeom prst="downArrow">
            <a:avLst>
              <a:gd name="adj1" fmla="val 67444"/>
              <a:gd name="adj2" fmla="val 37856"/>
            </a:avLst>
          </a:prstGeom>
          <a:gradFill rotWithShape="1">
            <a:gsLst>
              <a:gs pos="0">
                <a:srgbClr val="FF9933"/>
              </a:gs>
              <a:gs pos="100000">
                <a:srgbClr val="DB832C"/>
              </a:gs>
            </a:gsLst>
            <a:lin ang="5400000" scaled="1"/>
          </a:gradFill>
          <a:ln w="9525">
            <a:noFill/>
            <a:miter lim="800000"/>
            <a:headEnd/>
            <a:tailEnd/>
          </a:ln>
        </p:spPr>
        <p:txBody>
          <a:bodyPr vert="eaVert" wrap="none" anchor="ctr"/>
          <a:lstStyle/>
          <a:p>
            <a:endParaRPr lang="en-US"/>
          </a:p>
        </p:txBody>
      </p:sp>
      <p:sp>
        <p:nvSpPr>
          <p:cNvPr id="135231" name="Text Box 63"/>
          <p:cNvSpPr txBox="1">
            <a:spLocks noChangeArrowheads="1"/>
          </p:cNvSpPr>
          <p:nvPr/>
        </p:nvSpPr>
        <p:spPr bwMode="auto">
          <a:xfrm>
            <a:off x="2066925" y="6173788"/>
            <a:ext cx="3298825"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Axonometric drawing</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89"/>
                                        </p:tgtEl>
                                        <p:attrNameLst>
                                          <p:attrName>style.visibility</p:attrName>
                                        </p:attrNameLst>
                                      </p:cBhvr>
                                      <p:to>
                                        <p:strVal val="visible"/>
                                      </p:to>
                                    </p:set>
                                    <p:animEffect transition="in" filter="fade">
                                      <p:cBhvr>
                                        <p:cTn id="7" dur="1000"/>
                                        <p:tgtEl>
                                          <p:spTgt spid="135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170"/>
                                        </p:tgtEl>
                                        <p:attrNameLst>
                                          <p:attrName>style.visibility</p:attrName>
                                        </p:attrNameLst>
                                      </p:cBhvr>
                                      <p:to>
                                        <p:strVal val="visible"/>
                                      </p:to>
                                    </p:set>
                                    <p:animEffect transition="in" filter="fade">
                                      <p:cBhvr>
                                        <p:cTn id="12" dur="2000"/>
                                        <p:tgtEl>
                                          <p:spTgt spid="135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5174"/>
                                        </p:tgtEl>
                                        <p:attrNameLst>
                                          <p:attrName>style.visibility</p:attrName>
                                        </p:attrNameLst>
                                      </p:cBhvr>
                                      <p:to>
                                        <p:strVal val="visible"/>
                                      </p:to>
                                    </p:set>
                                    <p:animEffect transition="in" filter="wipe(right)">
                                      <p:cBhvr>
                                        <p:cTn id="17" dur="2000"/>
                                        <p:tgtEl>
                                          <p:spTgt spid="13517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5171"/>
                                        </p:tgtEl>
                                        <p:attrNameLst>
                                          <p:attrName>style.visibility</p:attrName>
                                        </p:attrNameLst>
                                      </p:cBhvr>
                                      <p:to>
                                        <p:strVal val="visible"/>
                                      </p:to>
                                    </p:set>
                                    <p:animEffect transition="in" filter="wipe(right)">
                                      <p:cBhvr>
                                        <p:cTn id="20" dur="2000"/>
                                        <p:tgtEl>
                                          <p:spTgt spid="13517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35172"/>
                                        </p:tgtEl>
                                        <p:attrNameLst>
                                          <p:attrName>style.visibility</p:attrName>
                                        </p:attrNameLst>
                                      </p:cBhvr>
                                      <p:to>
                                        <p:strVal val="visible"/>
                                      </p:to>
                                    </p:set>
                                    <p:animEffect transition="in" filter="wipe(right)">
                                      <p:cBhvr>
                                        <p:cTn id="23" dur="2000"/>
                                        <p:tgtEl>
                                          <p:spTgt spid="13517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5173"/>
                                        </p:tgtEl>
                                        <p:attrNameLst>
                                          <p:attrName>style.visibility</p:attrName>
                                        </p:attrNameLst>
                                      </p:cBhvr>
                                      <p:to>
                                        <p:strVal val="visible"/>
                                      </p:to>
                                    </p:set>
                                    <p:animEffect transition="in" filter="wipe(right)">
                                      <p:cBhvr>
                                        <p:cTn id="26" dur="2000"/>
                                        <p:tgtEl>
                                          <p:spTgt spid="13517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35195"/>
                                        </p:tgtEl>
                                        <p:attrNameLst>
                                          <p:attrName>style.visibility</p:attrName>
                                        </p:attrNameLst>
                                      </p:cBhvr>
                                      <p:to>
                                        <p:strVal val="visible"/>
                                      </p:to>
                                    </p:set>
                                    <p:animEffect transition="in" filter="fade">
                                      <p:cBhvr>
                                        <p:cTn id="30" dur="1000"/>
                                        <p:tgtEl>
                                          <p:spTgt spid="13519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5196"/>
                                        </p:tgtEl>
                                        <p:attrNameLst>
                                          <p:attrName>style.visibility</p:attrName>
                                        </p:attrNameLst>
                                      </p:cBhvr>
                                      <p:to>
                                        <p:strVal val="visible"/>
                                      </p:to>
                                    </p:set>
                                    <p:animEffect transition="in" filter="fade">
                                      <p:cBhvr>
                                        <p:cTn id="33" dur="1000"/>
                                        <p:tgtEl>
                                          <p:spTgt spid="13519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5197"/>
                                        </p:tgtEl>
                                        <p:attrNameLst>
                                          <p:attrName>style.visibility</p:attrName>
                                        </p:attrNameLst>
                                      </p:cBhvr>
                                      <p:to>
                                        <p:strVal val="visible"/>
                                      </p:to>
                                    </p:set>
                                    <p:animEffect transition="in" filter="fade">
                                      <p:cBhvr>
                                        <p:cTn id="36" dur="1000"/>
                                        <p:tgtEl>
                                          <p:spTgt spid="13519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5198"/>
                                        </p:tgtEl>
                                        <p:attrNameLst>
                                          <p:attrName>style.visibility</p:attrName>
                                        </p:attrNameLst>
                                      </p:cBhvr>
                                      <p:to>
                                        <p:strVal val="visible"/>
                                      </p:to>
                                    </p:set>
                                    <p:animEffect transition="in" filter="fade">
                                      <p:cBhvr>
                                        <p:cTn id="39" dur="1000"/>
                                        <p:tgtEl>
                                          <p:spTgt spid="13519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2000"/>
                                        <p:tgtEl>
                                          <p:spTgt spid="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5223"/>
                                        </p:tgtEl>
                                        <p:attrNameLst>
                                          <p:attrName>style.visibility</p:attrName>
                                        </p:attrNameLst>
                                      </p:cBhvr>
                                      <p:to>
                                        <p:strVal val="visible"/>
                                      </p:to>
                                    </p:set>
                                    <p:animEffect transition="in" filter="fade">
                                      <p:cBhvr>
                                        <p:cTn id="47" dur="2000"/>
                                        <p:tgtEl>
                                          <p:spTgt spid="1352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5224"/>
                                        </p:tgtEl>
                                        <p:attrNameLst>
                                          <p:attrName>style.visibility</p:attrName>
                                        </p:attrNameLst>
                                      </p:cBhvr>
                                      <p:to>
                                        <p:strVal val="visible"/>
                                      </p:to>
                                    </p:set>
                                    <p:animEffect transition="in" filter="fade">
                                      <p:cBhvr>
                                        <p:cTn id="50" dur="2000"/>
                                        <p:tgtEl>
                                          <p:spTgt spid="1352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5175"/>
                                        </p:tgtEl>
                                        <p:attrNameLst>
                                          <p:attrName>style.visibility</p:attrName>
                                        </p:attrNameLst>
                                      </p:cBhvr>
                                      <p:to>
                                        <p:strVal val="visible"/>
                                      </p:to>
                                    </p:set>
                                    <p:animEffect transition="in" filter="fade">
                                      <p:cBhvr>
                                        <p:cTn id="53" dur="2000"/>
                                        <p:tgtEl>
                                          <p:spTgt spid="13517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35180"/>
                                        </p:tgtEl>
                                        <p:attrNameLst>
                                          <p:attrName>style.visibility</p:attrName>
                                        </p:attrNameLst>
                                      </p:cBhvr>
                                      <p:to>
                                        <p:strVal val="visible"/>
                                      </p:to>
                                    </p:set>
                                    <p:animEffect transition="in" filter="wipe(right)">
                                      <p:cBhvr>
                                        <p:cTn id="58" dur="2000"/>
                                        <p:tgtEl>
                                          <p:spTgt spid="135180"/>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35176"/>
                                        </p:tgtEl>
                                        <p:attrNameLst>
                                          <p:attrName>style.visibility</p:attrName>
                                        </p:attrNameLst>
                                      </p:cBhvr>
                                      <p:to>
                                        <p:strVal val="visible"/>
                                      </p:to>
                                    </p:set>
                                    <p:animEffect transition="in" filter="wipe(right)">
                                      <p:cBhvr>
                                        <p:cTn id="61" dur="2000"/>
                                        <p:tgtEl>
                                          <p:spTgt spid="135176"/>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5179"/>
                                        </p:tgtEl>
                                        <p:attrNameLst>
                                          <p:attrName>style.visibility</p:attrName>
                                        </p:attrNameLst>
                                      </p:cBhvr>
                                      <p:to>
                                        <p:strVal val="visible"/>
                                      </p:to>
                                    </p:set>
                                    <p:animEffect transition="in" filter="wipe(right)">
                                      <p:cBhvr>
                                        <p:cTn id="64" dur="2000"/>
                                        <p:tgtEl>
                                          <p:spTgt spid="13517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35177"/>
                                        </p:tgtEl>
                                        <p:attrNameLst>
                                          <p:attrName>style.visibility</p:attrName>
                                        </p:attrNameLst>
                                      </p:cBhvr>
                                      <p:to>
                                        <p:strVal val="visible"/>
                                      </p:to>
                                    </p:set>
                                    <p:animEffect transition="in" filter="wipe(right)">
                                      <p:cBhvr>
                                        <p:cTn id="67" dur="2000"/>
                                        <p:tgtEl>
                                          <p:spTgt spid="13517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35181"/>
                                        </p:tgtEl>
                                        <p:attrNameLst>
                                          <p:attrName>style.visibility</p:attrName>
                                        </p:attrNameLst>
                                      </p:cBhvr>
                                      <p:to>
                                        <p:strVal val="visible"/>
                                      </p:to>
                                    </p:set>
                                    <p:animEffect transition="in" filter="wipe(right)">
                                      <p:cBhvr>
                                        <p:cTn id="70" dur="2000"/>
                                        <p:tgtEl>
                                          <p:spTgt spid="13518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35178"/>
                                        </p:tgtEl>
                                        <p:attrNameLst>
                                          <p:attrName>style.visibility</p:attrName>
                                        </p:attrNameLst>
                                      </p:cBhvr>
                                      <p:to>
                                        <p:strVal val="visible"/>
                                      </p:to>
                                    </p:set>
                                    <p:animEffect transition="in" filter="wipe(right)">
                                      <p:cBhvr>
                                        <p:cTn id="73" dur="2000"/>
                                        <p:tgtEl>
                                          <p:spTgt spid="135178"/>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135190"/>
                                        </p:tgtEl>
                                        <p:attrNameLst>
                                          <p:attrName>style.visibility</p:attrName>
                                        </p:attrNameLst>
                                      </p:cBhvr>
                                      <p:to>
                                        <p:strVal val="visible"/>
                                      </p:to>
                                    </p:set>
                                    <p:animEffect transition="in" filter="fade">
                                      <p:cBhvr>
                                        <p:cTn id="77" dur="500"/>
                                        <p:tgtEl>
                                          <p:spTgt spid="13519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5191"/>
                                        </p:tgtEl>
                                        <p:attrNameLst>
                                          <p:attrName>style.visibility</p:attrName>
                                        </p:attrNameLst>
                                      </p:cBhvr>
                                      <p:to>
                                        <p:strVal val="visible"/>
                                      </p:to>
                                    </p:set>
                                    <p:animEffect transition="in" filter="fade">
                                      <p:cBhvr>
                                        <p:cTn id="80" dur="500"/>
                                        <p:tgtEl>
                                          <p:spTgt spid="13519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5192"/>
                                        </p:tgtEl>
                                        <p:attrNameLst>
                                          <p:attrName>style.visibility</p:attrName>
                                        </p:attrNameLst>
                                      </p:cBhvr>
                                      <p:to>
                                        <p:strVal val="visible"/>
                                      </p:to>
                                    </p:set>
                                    <p:animEffect transition="in" filter="fade">
                                      <p:cBhvr>
                                        <p:cTn id="83" dur="500"/>
                                        <p:tgtEl>
                                          <p:spTgt spid="13519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5193"/>
                                        </p:tgtEl>
                                        <p:attrNameLst>
                                          <p:attrName>style.visibility</p:attrName>
                                        </p:attrNameLst>
                                      </p:cBhvr>
                                      <p:to>
                                        <p:strVal val="visible"/>
                                      </p:to>
                                    </p:set>
                                    <p:animEffect transition="in" filter="fade">
                                      <p:cBhvr>
                                        <p:cTn id="86" dur="500"/>
                                        <p:tgtEl>
                                          <p:spTgt spid="13519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5194"/>
                                        </p:tgtEl>
                                        <p:attrNameLst>
                                          <p:attrName>style.visibility</p:attrName>
                                        </p:attrNameLst>
                                      </p:cBhvr>
                                      <p:to>
                                        <p:strVal val="visible"/>
                                      </p:to>
                                    </p:set>
                                    <p:animEffect transition="in" filter="fade">
                                      <p:cBhvr>
                                        <p:cTn id="89" dur="500"/>
                                        <p:tgtEl>
                                          <p:spTgt spid="135194"/>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35215"/>
                                        </p:tgtEl>
                                        <p:attrNameLst>
                                          <p:attrName>style.visibility</p:attrName>
                                        </p:attrNameLst>
                                      </p:cBhvr>
                                      <p:to>
                                        <p:strVal val="visible"/>
                                      </p:to>
                                    </p:set>
                                    <p:animEffect transition="in" filter="dissolve">
                                      <p:cBhvr>
                                        <p:cTn id="94" dur="500"/>
                                        <p:tgtEl>
                                          <p:spTgt spid="135215"/>
                                        </p:tgtEl>
                                      </p:cBhvr>
                                    </p:animEffect>
                                  </p:childTnLst>
                                </p:cTn>
                              </p:par>
                            </p:childTnLst>
                          </p:cTn>
                        </p:par>
                        <p:par>
                          <p:cTn id="95" fill="hold">
                            <p:stCondLst>
                              <p:cond delay="500"/>
                            </p:stCondLst>
                            <p:childTnLst>
                              <p:par>
                                <p:cTn id="96" presetID="9" presetClass="entr" presetSubtype="0" fill="hold" grpId="0" nodeType="afterEffect">
                                  <p:stCondLst>
                                    <p:cond delay="0"/>
                                  </p:stCondLst>
                                  <p:childTnLst>
                                    <p:set>
                                      <p:cBhvr>
                                        <p:cTn id="97" dur="1" fill="hold">
                                          <p:stCondLst>
                                            <p:cond delay="0"/>
                                          </p:stCondLst>
                                        </p:cTn>
                                        <p:tgtEl>
                                          <p:spTgt spid="135226"/>
                                        </p:tgtEl>
                                        <p:attrNameLst>
                                          <p:attrName>style.visibility</p:attrName>
                                        </p:attrNameLst>
                                      </p:cBhvr>
                                      <p:to>
                                        <p:strVal val="visible"/>
                                      </p:to>
                                    </p:set>
                                    <p:animEffect transition="in" filter="dissolve">
                                      <p:cBhvr>
                                        <p:cTn id="98" dur="500"/>
                                        <p:tgtEl>
                                          <p:spTgt spid="135226"/>
                                        </p:tgtEl>
                                      </p:cBhvr>
                                    </p:animEffect>
                                  </p:childTnLst>
                                </p:cTn>
                              </p:par>
                            </p:childTnLst>
                          </p:cTn>
                        </p:par>
                        <p:par>
                          <p:cTn id="99" fill="hold">
                            <p:stCondLst>
                              <p:cond delay="1000"/>
                            </p:stCondLst>
                            <p:childTnLst>
                              <p:par>
                                <p:cTn id="100" presetID="22" presetClass="entr" presetSubtype="1" fill="hold" grpId="0" nodeType="afterEffect">
                                  <p:stCondLst>
                                    <p:cond delay="0"/>
                                  </p:stCondLst>
                                  <p:childTnLst>
                                    <p:set>
                                      <p:cBhvr>
                                        <p:cTn id="101" dur="1" fill="hold">
                                          <p:stCondLst>
                                            <p:cond delay="0"/>
                                          </p:stCondLst>
                                        </p:cTn>
                                        <p:tgtEl>
                                          <p:spTgt spid="135228"/>
                                        </p:tgtEl>
                                        <p:attrNameLst>
                                          <p:attrName>style.visibility</p:attrName>
                                        </p:attrNameLst>
                                      </p:cBhvr>
                                      <p:to>
                                        <p:strVal val="visible"/>
                                      </p:to>
                                    </p:set>
                                    <p:animEffect transition="in" filter="wipe(up)">
                                      <p:cBhvr>
                                        <p:cTn id="102" dur="500"/>
                                        <p:tgtEl>
                                          <p:spTgt spid="135228"/>
                                        </p:tgtEl>
                                      </p:cBhvr>
                                    </p:animEffect>
                                  </p:childTnLst>
                                </p:cTn>
                              </p:par>
                            </p:childTnLst>
                          </p:cTn>
                        </p:par>
                        <p:par>
                          <p:cTn id="103" fill="hold">
                            <p:stCondLst>
                              <p:cond delay="1500"/>
                            </p:stCondLst>
                            <p:childTnLst>
                              <p:par>
                                <p:cTn id="104" presetID="10" presetClass="entr" presetSubtype="0" fill="hold" grpId="0" nodeType="afterEffect">
                                  <p:stCondLst>
                                    <p:cond delay="0"/>
                                  </p:stCondLst>
                                  <p:iterate type="lt">
                                    <p:tmPct val="0"/>
                                  </p:iterate>
                                  <p:childTnLst>
                                    <p:set>
                                      <p:cBhvr>
                                        <p:cTn id="105" dur="1" fill="hold">
                                          <p:stCondLst>
                                            <p:cond delay="0"/>
                                          </p:stCondLst>
                                        </p:cTn>
                                        <p:tgtEl>
                                          <p:spTgt spid="135229"/>
                                        </p:tgtEl>
                                        <p:attrNameLst>
                                          <p:attrName>style.visibility</p:attrName>
                                        </p:attrNameLst>
                                      </p:cBhvr>
                                      <p:to>
                                        <p:strVal val="visible"/>
                                      </p:to>
                                    </p:set>
                                    <p:animEffect transition="in" filter="fade">
                                      <p:cBhvr>
                                        <p:cTn id="106" dur="500"/>
                                        <p:tgtEl>
                                          <p:spTgt spid="135229"/>
                                        </p:tgtEl>
                                      </p:cBhvr>
                                    </p:animEffect>
                                  </p:childTnLst>
                                </p:cTn>
                              </p:par>
                            </p:childTnLst>
                          </p:cTn>
                        </p:par>
                        <p:par>
                          <p:cTn id="107" fill="hold">
                            <p:stCondLst>
                              <p:cond delay="2000"/>
                            </p:stCondLst>
                            <p:childTnLst>
                              <p:par>
                                <p:cTn id="108" presetID="36" presetClass="emph" presetSubtype="0" fill="hold" grpId="1" nodeType="afterEffect">
                                  <p:stCondLst>
                                    <p:cond delay="0"/>
                                  </p:stCondLst>
                                  <p:iterate type="lt">
                                    <p:tmPct val="10000"/>
                                  </p:iterate>
                                  <p:childTnLst>
                                    <p:animScale>
                                      <p:cBhvr>
                                        <p:cTn id="109" dur="250" autoRev="1" fill="hold">
                                          <p:stCondLst>
                                            <p:cond delay="0"/>
                                          </p:stCondLst>
                                        </p:cTn>
                                        <p:tgtEl>
                                          <p:spTgt spid="135229"/>
                                        </p:tgtEl>
                                      </p:cBhvr>
                                      <p:to x="80000" y="100000"/>
                                    </p:animScale>
                                    <p:anim by="(#ppt_w*0.10)" calcmode="lin" valueType="num">
                                      <p:cBhvr>
                                        <p:cTn id="110" dur="250" autoRev="1" fill="hold">
                                          <p:stCondLst>
                                            <p:cond delay="0"/>
                                          </p:stCondLst>
                                        </p:cTn>
                                        <p:tgtEl>
                                          <p:spTgt spid="135229"/>
                                        </p:tgtEl>
                                        <p:attrNameLst>
                                          <p:attrName>ppt_x</p:attrName>
                                        </p:attrNameLst>
                                      </p:cBhvr>
                                    </p:anim>
                                    <p:anim by="(-#ppt_w*0.10)" calcmode="lin" valueType="num">
                                      <p:cBhvr>
                                        <p:cTn id="111" dur="250" autoRev="1" fill="hold">
                                          <p:stCondLst>
                                            <p:cond delay="0"/>
                                          </p:stCondLst>
                                        </p:cTn>
                                        <p:tgtEl>
                                          <p:spTgt spid="135229"/>
                                        </p:tgtEl>
                                        <p:attrNameLst>
                                          <p:attrName>ppt_y</p:attrName>
                                        </p:attrNameLst>
                                      </p:cBhvr>
                                    </p:anim>
                                    <p:animRot by="-480000">
                                      <p:cBhvr>
                                        <p:cTn id="112" dur="250" autoRev="1" fill="hold">
                                          <p:stCondLst>
                                            <p:cond delay="0"/>
                                          </p:stCondLst>
                                        </p:cTn>
                                        <p:tgtEl>
                                          <p:spTgt spid="135229"/>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35182"/>
                                        </p:tgtEl>
                                        <p:attrNameLst>
                                          <p:attrName>style.visibility</p:attrName>
                                        </p:attrNameLst>
                                      </p:cBhvr>
                                      <p:to>
                                        <p:strVal val="visible"/>
                                      </p:to>
                                    </p:set>
                                    <p:animEffect transition="in" filter="fade">
                                      <p:cBhvr>
                                        <p:cTn id="117" dur="2000"/>
                                        <p:tgtEl>
                                          <p:spTgt spid="13518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35218"/>
                                        </p:tgtEl>
                                        <p:attrNameLst>
                                          <p:attrName>style.visibility</p:attrName>
                                        </p:attrNameLst>
                                      </p:cBhvr>
                                      <p:to>
                                        <p:strVal val="visible"/>
                                      </p:to>
                                    </p:set>
                                    <p:animEffect transition="in" filter="fade">
                                      <p:cBhvr>
                                        <p:cTn id="120" dur="2000"/>
                                        <p:tgtEl>
                                          <p:spTgt spid="13521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5219"/>
                                        </p:tgtEl>
                                        <p:attrNameLst>
                                          <p:attrName>style.visibility</p:attrName>
                                        </p:attrNameLst>
                                      </p:cBhvr>
                                      <p:to>
                                        <p:strVal val="visible"/>
                                      </p:to>
                                    </p:set>
                                    <p:animEffect transition="in" filter="fade">
                                      <p:cBhvr>
                                        <p:cTn id="123" dur="2000"/>
                                        <p:tgtEl>
                                          <p:spTgt spid="13521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5220"/>
                                        </p:tgtEl>
                                        <p:attrNameLst>
                                          <p:attrName>style.visibility</p:attrName>
                                        </p:attrNameLst>
                                      </p:cBhvr>
                                      <p:to>
                                        <p:strVal val="visible"/>
                                      </p:to>
                                    </p:set>
                                    <p:animEffect transition="in" filter="fade">
                                      <p:cBhvr>
                                        <p:cTn id="126" dur="2000"/>
                                        <p:tgtEl>
                                          <p:spTgt spid="13522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5221"/>
                                        </p:tgtEl>
                                        <p:attrNameLst>
                                          <p:attrName>style.visibility</p:attrName>
                                        </p:attrNameLst>
                                      </p:cBhvr>
                                      <p:to>
                                        <p:strVal val="visible"/>
                                      </p:to>
                                    </p:set>
                                    <p:animEffect transition="in" filter="fade">
                                      <p:cBhvr>
                                        <p:cTn id="129" dur="2000"/>
                                        <p:tgtEl>
                                          <p:spTgt spid="13522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5225"/>
                                        </p:tgtEl>
                                        <p:attrNameLst>
                                          <p:attrName>style.visibility</p:attrName>
                                        </p:attrNameLst>
                                      </p:cBhvr>
                                      <p:to>
                                        <p:strVal val="visible"/>
                                      </p:to>
                                    </p:set>
                                    <p:animEffect transition="in" filter="fade">
                                      <p:cBhvr>
                                        <p:cTn id="132" dur="2000"/>
                                        <p:tgtEl>
                                          <p:spTgt spid="13522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grpId="0" nodeType="clickEffect">
                                  <p:stCondLst>
                                    <p:cond delay="0"/>
                                  </p:stCondLst>
                                  <p:childTnLst>
                                    <p:set>
                                      <p:cBhvr>
                                        <p:cTn id="136" dur="1" fill="hold">
                                          <p:stCondLst>
                                            <p:cond delay="0"/>
                                          </p:stCondLst>
                                        </p:cTn>
                                        <p:tgtEl>
                                          <p:spTgt spid="135187"/>
                                        </p:tgtEl>
                                        <p:attrNameLst>
                                          <p:attrName>style.visibility</p:attrName>
                                        </p:attrNameLst>
                                      </p:cBhvr>
                                      <p:to>
                                        <p:strVal val="visible"/>
                                      </p:to>
                                    </p:set>
                                    <p:animEffect transition="in" filter="wipe(right)">
                                      <p:cBhvr>
                                        <p:cTn id="137" dur="2000"/>
                                        <p:tgtEl>
                                          <p:spTgt spid="135187"/>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135188"/>
                                        </p:tgtEl>
                                        <p:attrNameLst>
                                          <p:attrName>style.visibility</p:attrName>
                                        </p:attrNameLst>
                                      </p:cBhvr>
                                      <p:to>
                                        <p:strVal val="visible"/>
                                      </p:to>
                                    </p:set>
                                    <p:animEffect transition="in" filter="wipe(right)">
                                      <p:cBhvr>
                                        <p:cTn id="140" dur="2000"/>
                                        <p:tgtEl>
                                          <p:spTgt spid="135188"/>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135185"/>
                                        </p:tgtEl>
                                        <p:attrNameLst>
                                          <p:attrName>style.visibility</p:attrName>
                                        </p:attrNameLst>
                                      </p:cBhvr>
                                      <p:to>
                                        <p:strVal val="visible"/>
                                      </p:to>
                                    </p:set>
                                    <p:animEffect transition="in" filter="wipe(right)">
                                      <p:cBhvr>
                                        <p:cTn id="143" dur="2000"/>
                                        <p:tgtEl>
                                          <p:spTgt spid="135185"/>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135186"/>
                                        </p:tgtEl>
                                        <p:attrNameLst>
                                          <p:attrName>style.visibility</p:attrName>
                                        </p:attrNameLst>
                                      </p:cBhvr>
                                      <p:to>
                                        <p:strVal val="visible"/>
                                      </p:to>
                                    </p:set>
                                    <p:animEffect transition="in" filter="wipe(right)">
                                      <p:cBhvr>
                                        <p:cTn id="146" dur="2000"/>
                                        <p:tgtEl>
                                          <p:spTgt spid="135186"/>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135183"/>
                                        </p:tgtEl>
                                        <p:attrNameLst>
                                          <p:attrName>style.visibility</p:attrName>
                                        </p:attrNameLst>
                                      </p:cBhvr>
                                      <p:to>
                                        <p:strVal val="visible"/>
                                      </p:to>
                                    </p:set>
                                    <p:animEffect transition="in" filter="wipe(right)">
                                      <p:cBhvr>
                                        <p:cTn id="149" dur="2000"/>
                                        <p:tgtEl>
                                          <p:spTgt spid="135183"/>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135184"/>
                                        </p:tgtEl>
                                        <p:attrNameLst>
                                          <p:attrName>style.visibility</p:attrName>
                                        </p:attrNameLst>
                                      </p:cBhvr>
                                      <p:to>
                                        <p:strVal val="visible"/>
                                      </p:to>
                                    </p:set>
                                    <p:animEffect transition="in" filter="wipe(right)">
                                      <p:cBhvr>
                                        <p:cTn id="152" dur="2000"/>
                                        <p:tgtEl>
                                          <p:spTgt spid="135184"/>
                                        </p:tgtEl>
                                      </p:cBhvr>
                                    </p:animEffect>
                                  </p:childTnLst>
                                </p:cTn>
                              </p:par>
                              <p:par>
                                <p:cTn id="153" presetID="22" presetClass="entr" presetSubtype="2" fill="hold" grpId="0" nodeType="withEffect">
                                  <p:stCondLst>
                                    <p:cond delay="0"/>
                                  </p:stCondLst>
                                  <p:childTnLst>
                                    <p:set>
                                      <p:cBhvr>
                                        <p:cTn id="154" dur="1" fill="hold">
                                          <p:stCondLst>
                                            <p:cond delay="0"/>
                                          </p:stCondLst>
                                        </p:cTn>
                                        <p:tgtEl>
                                          <p:spTgt spid="135242"/>
                                        </p:tgtEl>
                                        <p:attrNameLst>
                                          <p:attrName>style.visibility</p:attrName>
                                        </p:attrNameLst>
                                      </p:cBhvr>
                                      <p:to>
                                        <p:strVal val="visible"/>
                                      </p:to>
                                    </p:set>
                                    <p:animEffect transition="in" filter="wipe(right)">
                                      <p:cBhvr>
                                        <p:cTn id="155" dur="2000"/>
                                        <p:tgtEl>
                                          <p:spTgt spid="135242"/>
                                        </p:tgtEl>
                                      </p:cBhvr>
                                    </p:animEffect>
                                  </p:childTnLst>
                                </p:cTn>
                              </p:par>
                            </p:childTnLst>
                          </p:cTn>
                        </p:par>
                        <p:par>
                          <p:cTn id="156" fill="hold">
                            <p:stCondLst>
                              <p:cond delay="2000"/>
                            </p:stCondLst>
                            <p:childTnLst>
                              <p:par>
                                <p:cTn id="157" presetID="10" presetClass="entr" presetSubtype="0" fill="hold" grpId="0" nodeType="afterEffect">
                                  <p:stCondLst>
                                    <p:cond delay="0"/>
                                  </p:stCondLst>
                                  <p:childTnLst>
                                    <p:set>
                                      <p:cBhvr>
                                        <p:cTn id="158" dur="1" fill="hold">
                                          <p:stCondLst>
                                            <p:cond delay="0"/>
                                          </p:stCondLst>
                                        </p:cTn>
                                        <p:tgtEl>
                                          <p:spTgt spid="135199"/>
                                        </p:tgtEl>
                                        <p:attrNameLst>
                                          <p:attrName>style.visibility</p:attrName>
                                        </p:attrNameLst>
                                      </p:cBhvr>
                                      <p:to>
                                        <p:strVal val="visible"/>
                                      </p:to>
                                    </p:set>
                                    <p:animEffect transition="in" filter="fade">
                                      <p:cBhvr>
                                        <p:cTn id="159" dur="500"/>
                                        <p:tgtEl>
                                          <p:spTgt spid="13519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5200"/>
                                        </p:tgtEl>
                                        <p:attrNameLst>
                                          <p:attrName>style.visibility</p:attrName>
                                        </p:attrNameLst>
                                      </p:cBhvr>
                                      <p:to>
                                        <p:strVal val="visible"/>
                                      </p:to>
                                    </p:set>
                                    <p:animEffect transition="in" filter="fade">
                                      <p:cBhvr>
                                        <p:cTn id="162" dur="500"/>
                                        <p:tgtEl>
                                          <p:spTgt spid="13520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5202"/>
                                        </p:tgtEl>
                                        <p:attrNameLst>
                                          <p:attrName>style.visibility</p:attrName>
                                        </p:attrNameLst>
                                      </p:cBhvr>
                                      <p:to>
                                        <p:strVal val="visible"/>
                                      </p:to>
                                    </p:set>
                                    <p:animEffect transition="in" filter="fade">
                                      <p:cBhvr>
                                        <p:cTn id="165" dur="500"/>
                                        <p:tgtEl>
                                          <p:spTgt spid="13520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5203"/>
                                        </p:tgtEl>
                                        <p:attrNameLst>
                                          <p:attrName>style.visibility</p:attrName>
                                        </p:attrNameLst>
                                      </p:cBhvr>
                                      <p:to>
                                        <p:strVal val="visible"/>
                                      </p:to>
                                    </p:set>
                                    <p:animEffect transition="in" filter="fade">
                                      <p:cBhvr>
                                        <p:cTn id="168" dur="500"/>
                                        <p:tgtEl>
                                          <p:spTgt spid="13520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5204"/>
                                        </p:tgtEl>
                                        <p:attrNameLst>
                                          <p:attrName>style.visibility</p:attrName>
                                        </p:attrNameLst>
                                      </p:cBhvr>
                                      <p:to>
                                        <p:strVal val="visible"/>
                                      </p:to>
                                    </p:set>
                                    <p:animEffect transition="in" filter="fade">
                                      <p:cBhvr>
                                        <p:cTn id="171" dur="500"/>
                                        <p:tgtEl>
                                          <p:spTgt spid="13520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5205"/>
                                        </p:tgtEl>
                                        <p:attrNameLst>
                                          <p:attrName>style.visibility</p:attrName>
                                        </p:attrNameLst>
                                      </p:cBhvr>
                                      <p:to>
                                        <p:strVal val="visible"/>
                                      </p:to>
                                    </p:set>
                                    <p:animEffect transition="in" filter="fade">
                                      <p:cBhvr>
                                        <p:cTn id="174" dur="500"/>
                                        <p:tgtEl>
                                          <p:spTgt spid="13520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5206"/>
                                        </p:tgtEl>
                                        <p:attrNameLst>
                                          <p:attrName>style.visibility</p:attrName>
                                        </p:attrNameLst>
                                      </p:cBhvr>
                                      <p:to>
                                        <p:strVal val="visible"/>
                                      </p:to>
                                    </p:set>
                                    <p:animEffect transition="in" filter="fade">
                                      <p:cBhvr>
                                        <p:cTn id="177" dur="500"/>
                                        <p:tgtEl>
                                          <p:spTgt spid="13520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5207"/>
                                        </p:tgtEl>
                                        <p:attrNameLst>
                                          <p:attrName>style.visibility</p:attrName>
                                        </p:attrNameLst>
                                      </p:cBhvr>
                                      <p:to>
                                        <p:strVal val="visible"/>
                                      </p:to>
                                    </p:set>
                                    <p:animEffect transition="in" filter="fade">
                                      <p:cBhvr>
                                        <p:cTn id="180" dur="500"/>
                                        <p:tgtEl>
                                          <p:spTgt spid="13520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5208"/>
                                        </p:tgtEl>
                                        <p:attrNameLst>
                                          <p:attrName>style.visibility</p:attrName>
                                        </p:attrNameLst>
                                      </p:cBhvr>
                                      <p:to>
                                        <p:strVal val="visible"/>
                                      </p:to>
                                    </p:set>
                                    <p:animEffect transition="in" filter="fade">
                                      <p:cBhvr>
                                        <p:cTn id="183" dur="500"/>
                                        <p:tgtEl>
                                          <p:spTgt spid="135208"/>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135216"/>
                                        </p:tgtEl>
                                        <p:attrNameLst>
                                          <p:attrName>style.visibility</p:attrName>
                                        </p:attrNameLst>
                                      </p:cBhvr>
                                      <p:to>
                                        <p:strVal val="visible"/>
                                      </p:to>
                                    </p:set>
                                    <p:animEffect transition="in" filter="dissolve">
                                      <p:cBhvr>
                                        <p:cTn id="188" dur="500"/>
                                        <p:tgtEl>
                                          <p:spTgt spid="135216"/>
                                        </p:tgtEl>
                                      </p:cBhvr>
                                    </p:animEffect>
                                  </p:childTnLst>
                                </p:cTn>
                              </p:par>
                            </p:childTnLst>
                          </p:cTn>
                        </p:par>
                        <p:par>
                          <p:cTn id="189" fill="hold">
                            <p:stCondLst>
                              <p:cond delay="500"/>
                            </p:stCondLst>
                            <p:childTnLst>
                              <p:par>
                                <p:cTn id="190" presetID="22" presetClass="entr" presetSubtype="1" fill="hold" grpId="0" nodeType="afterEffect">
                                  <p:stCondLst>
                                    <p:cond delay="0"/>
                                  </p:stCondLst>
                                  <p:childTnLst>
                                    <p:set>
                                      <p:cBhvr>
                                        <p:cTn id="191" dur="1" fill="hold">
                                          <p:stCondLst>
                                            <p:cond delay="0"/>
                                          </p:stCondLst>
                                        </p:cTn>
                                        <p:tgtEl>
                                          <p:spTgt spid="135230"/>
                                        </p:tgtEl>
                                        <p:attrNameLst>
                                          <p:attrName>style.visibility</p:attrName>
                                        </p:attrNameLst>
                                      </p:cBhvr>
                                      <p:to>
                                        <p:strVal val="visible"/>
                                      </p:to>
                                    </p:set>
                                    <p:animEffect transition="in" filter="wipe(up)">
                                      <p:cBhvr>
                                        <p:cTn id="192" dur="500"/>
                                        <p:tgtEl>
                                          <p:spTgt spid="135230"/>
                                        </p:tgtEl>
                                      </p:cBhvr>
                                    </p:animEffect>
                                  </p:childTnLst>
                                </p:cTn>
                              </p:par>
                            </p:childTnLst>
                          </p:cTn>
                        </p:par>
                        <p:par>
                          <p:cTn id="193" fill="hold">
                            <p:stCondLst>
                              <p:cond delay="1000"/>
                            </p:stCondLst>
                            <p:childTnLst>
                              <p:par>
                                <p:cTn id="194" presetID="10" presetClass="entr" presetSubtype="0" fill="hold" grpId="0" nodeType="afterEffect">
                                  <p:stCondLst>
                                    <p:cond delay="0"/>
                                  </p:stCondLst>
                                  <p:iterate type="lt">
                                    <p:tmPct val="0"/>
                                  </p:iterate>
                                  <p:childTnLst>
                                    <p:set>
                                      <p:cBhvr>
                                        <p:cTn id="195" dur="1" fill="hold">
                                          <p:stCondLst>
                                            <p:cond delay="0"/>
                                          </p:stCondLst>
                                        </p:cTn>
                                        <p:tgtEl>
                                          <p:spTgt spid="135231"/>
                                        </p:tgtEl>
                                        <p:attrNameLst>
                                          <p:attrName>style.visibility</p:attrName>
                                        </p:attrNameLst>
                                      </p:cBhvr>
                                      <p:to>
                                        <p:strVal val="visible"/>
                                      </p:to>
                                    </p:set>
                                    <p:animEffect transition="in" filter="fade">
                                      <p:cBhvr>
                                        <p:cTn id="196" dur="2000"/>
                                        <p:tgtEl>
                                          <p:spTgt spid="135231"/>
                                        </p:tgtEl>
                                      </p:cBhvr>
                                    </p:animEffect>
                                  </p:childTnLst>
                                </p:cTn>
                              </p:par>
                            </p:childTnLst>
                          </p:cTn>
                        </p:par>
                        <p:par>
                          <p:cTn id="197" fill="hold">
                            <p:stCondLst>
                              <p:cond delay="3000"/>
                            </p:stCondLst>
                            <p:childTnLst>
                              <p:par>
                                <p:cTn id="198" presetID="36" presetClass="emph" presetSubtype="0" fill="hold" grpId="1" nodeType="afterEffect">
                                  <p:stCondLst>
                                    <p:cond delay="0"/>
                                  </p:stCondLst>
                                  <p:iterate type="lt">
                                    <p:tmPct val="10000"/>
                                  </p:iterate>
                                  <p:childTnLst>
                                    <p:animScale>
                                      <p:cBhvr>
                                        <p:cTn id="199" dur="250" autoRev="1" fill="hold">
                                          <p:stCondLst>
                                            <p:cond delay="0"/>
                                          </p:stCondLst>
                                        </p:cTn>
                                        <p:tgtEl>
                                          <p:spTgt spid="135231"/>
                                        </p:tgtEl>
                                      </p:cBhvr>
                                      <p:to x="80000" y="100000"/>
                                    </p:animScale>
                                    <p:anim by="(#ppt_w*0.10)" calcmode="lin" valueType="num">
                                      <p:cBhvr>
                                        <p:cTn id="200" dur="250" autoRev="1" fill="hold">
                                          <p:stCondLst>
                                            <p:cond delay="0"/>
                                          </p:stCondLst>
                                        </p:cTn>
                                        <p:tgtEl>
                                          <p:spTgt spid="135231"/>
                                        </p:tgtEl>
                                        <p:attrNameLst>
                                          <p:attrName>ppt_x</p:attrName>
                                        </p:attrNameLst>
                                      </p:cBhvr>
                                    </p:anim>
                                    <p:anim by="(-#ppt_w*0.10)" calcmode="lin" valueType="num">
                                      <p:cBhvr>
                                        <p:cTn id="201" dur="250" autoRev="1" fill="hold">
                                          <p:stCondLst>
                                            <p:cond delay="0"/>
                                          </p:stCondLst>
                                        </p:cTn>
                                        <p:tgtEl>
                                          <p:spTgt spid="135231"/>
                                        </p:tgtEl>
                                        <p:attrNameLst>
                                          <p:attrName>ppt_y</p:attrName>
                                        </p:attrNameLst>
                                      </p:cBhvr>
                                    </p:anim>
                                    <p:animRot by="-480000">
                                      <p:cBhvr>
                                        <p:cTn id="202" dur="250" autoRev="1" fill="hold">
                                          <p:stCondLst>
                                            <p:cond delay="0"/>
                                          </p:stCondLst>
                                        </p:cTn>
                                        <p:tgtEl>
                                          <p:spTgt spid="135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42" grpId="0" animBg="1"/>
      <p:bldP spid="135170" grpId="0" animBg="1"/>
      <p:bldP spid="135171" grpId="0" animBg="1"/>
      <p:bldP spid="135172" grpId="0" animBg="1"/>
      <p:bldP spid="135173" grpId="0" animBg="1"/>
      <p:bldP spid="135174" grpId="0" animBg="1"/>
      <p:bldP spid="135175" grpId="0" animBg="1"/>
      <p:bldP spid="135176" grpId="0" animBg="1"/>
      <p:bldP spid="135177" grpId="0" animBg="1"/>
      <p:bldP spid="135178" grpId="0" animBg="1"/>
      <p:bldP spid="135179" grpId="0" animBg="1"/>
      <p:bldP spid="135180" grpId="0" animBg="1"/>
      <p:bldP spid="135181" grpId="0" animBg="1"/>
      <p:bldP spid="135182" grpId="0" animBg="1"/>
      <p:bldP spid="135183" grpId="0" animBg="1"/>
      <p:bldP spid="135184" grpId="0" animBg="1"/>
      <p:bldP spid="135185" grpId="0" animBg="1"/>
      <p:bldP spid="135186" grpId="0" animBg="1"/>
      <p:bldP spid="135187" grpId="0" animBg="1"/>
      <p:bldP spid="135188" grpId="0" animBg="1"/>
      <p:bldP spid="135189" grpId="0" animBg="1"/>
      <p:bldP spid="135190" grpId="0" animBg="1"/>
      <p:bldP spid="135191" grpId="0" animBg="1"/>
      <p:bldP spid="135192" grpId="0" animBg="1"/>
      <p:bldP spid="135193" grpId="0" animBg="1"/>
      <p:bldP spid="135194" grpId="0" animBg="1"/>
      <p:bldP spid="135195" grpId="0" animBg="1"/>
      <p:bldP spid="135196" grpId="0" animBg="1"/>
      <p:bldP spid="135197" grpId="0" animBg="1"/>
      <p:bldP spid="135198" grpId="0" animBg="1"/>
      <p:bldP spid="135199" grpId="0" animBg="1"/>
      <p:bldP spid="135200" grpId="0" animBg="1"/>
      <p:bldP spid="135202" grpId="0" animBg="1"/>
      <p:bldP spid="135203" grpId="0" animBg="1"/>
      <p:bldP spid="135204" grpId="0" animBg="1"/>
      <p:bldP spid="135205" grpId="0" animBg="1"/>
      <p:bldP spid="135206" grpId="0" animBg="1"/>
      <p:bldP spid="135207" grpId="0" animBg="1"/>
      <p:bldP spid="135208" grpId="0" animBg="1"/>
      <p:bldP spid="135215" grpId="0" animBg="1"/>
      <p:bldP spid="135216" grpId="0" animBg="1"/>
      <p:bldP spid="135218" grpId="0" animBg="1"/>
      <p:bldP spid="135219" grpId="0" animBg="1"/>
      <p:bldP spid="135220" grpId="0" animBg="1"/>
      <p:bldP spid="135221" grpId="0" animBg="1"/>
      <p:bldP spid="135223" grpId="0" animBg="1"/>
      <p:bldP spid="135224" grpId="0"/>
      <p:bldP spid="135225" grpId="0"/>
      <p:bldP spid="135226" grpId="0"/>
      <p:bldP spid="135228" grpId="0" animBg="1"/>
      <p:bldP spid="135229" grpId="0"/>
      <p:bldP spid="135229" grpId="1"/>
      <p:bldP spid="135230" grpId="0" animBg="1"/>
      <p:bldP spid="135231" grpId="0"/>
      <p:bldP spid="135231"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823913" y="1963738"/>
            <a:ext cx="8162925" cy="2647950"/>
          </a:xfrm>
          <a:prstGeom prst="rect">
            <a:avLst/>
          </a:prstGeom>
          <a:noFill/>
          <a:ln w="9525">
            <a:noFill/>
            <a:miter lim="800000"/>
            <a:headEnd/>
            <a:tailEnd/>
          </a:ln>
          <a:effectLst/>
        </p:spPr>
        <p:txBody>
          <a:bodyPr>
            <a:spAutoFit/>
          </a:bodyPr>
          <a:lstStyle/>
          <a:p>
            <a:pPr>
              <a:defRPr/>
            </a:pPr>
            <a:r>
              <a:rPr lang="en-US" sz="2400">
                <a:latin typeface="Arial" charset="0"/>
                <a:cs typeface="Arial" charset="0"/>
              </a:rPr>
              <a:t>Orthographic projection technique can produce either</a:t>
            </a:r>
            <a:br>
              <a:rPr lang="en-US" sz="2400">
                <a:latin typeface="Arial" charset="0"/>
                <a:cs typeface="Arial" charset="0"/>
              </a:rPr>
            </a:br>
            <a:r>
              <a:rPr lang="en-US" sz="1200">
                <a:effectLst>
                  <a:outerShdw blurRad="38100" dist="38100" dir="2700000" algn="tl">
                    <a:srgbClr val="C0C0C0"/>
                  </a:outerShdw>
                </a:effectLst>
                <a:latin typeface="Arial" charset="0"/>
                <a:cs typeface="Arial" charset="0"/>
              </a:rPr>
              <a:t> </a:t>
            </a:r>
            <a:br>
              <a:rPr lang="en-US" sz="1200">
                <a:effectLst>
                  <a:outerShdw blurRad="38100" dist="38100" dir="2700000" algn="tl">
                    <a:srgbClr val="C0C0C0"/>
                  </a:outerShdw>
                </a:effectLst>
                <a:latin typeface="Arial" charset="0"/>
                <a:cs typeface="Arial" charset="0"/>
              </a:rPr>
            </a:br>
            <a:r>
              <a:rPr lang="en-US" sz="2400">
                <a:effectLst>
                  <a:outerShdw blurRad="38100" dist="38100" dir="2700000" algn="tl">
                    <a:srgbClr val="C0C0C0"/>
                  </a:outerShdw>
                </a:effectLst>
                <a:latin typeface="Arial" charset="0"/>
                <a:cs typeface="Arial" charset="0"/>
              </a:rPr>
              <a:t>1. </a:t>
            </a:r>
            <a:r>
              <a:rPr lang="en-US" sz="2400" b="1" i="1">
                <a:solidFill>
                  <a:srgbClr val="CC3300"/>
                </a:solidFill>
                <a:effectLst>
                  <a:outerShdw blurRad="38100" dist="38100" dir="2700000" algn="tl">
                    <a:srgbClr val="C0C0C0"/>
                  </a:outerShdw>
                </a:effectLst>
                <a:latin typeface="Arial" charset="0"/>
                <a:cs typeface="Arial" charset="0"/>
              </a:rPr>
              <a:t>Multiview drawing</a:t>
            </a:r>
            <a:br>
              <a:rPr lang="en-US" sz="2400" b="1" i="1">
                <a:solidFill>
                  <a:srgbClr val="CC3300"/>
                </a:solidFill>
                <a:effectLst>
                  <a:outerShdw blurRad="38100" dist="38100" dir="2700000" algn="tl">
                    <a:srgbClr val="C0C0C0"/>
                  </a:outerShdw>
                </a:effectLst>
                <a:latin typeface="Arial" charset="0"/>
                <a:cs typeface="Arial" charset="0"/>
              </a:rPr>
            </a:br>
            <a:r>
              <a:rPr lang="en-US" sz="2400" b="1" i="1">
                <a:solidFill>
                  <a:srgbClr val="CC3300"/>
                </a:solidFill>
                <a:effectLst>
                  <a:outerShdw blurRad="38100" dist="38100" dir="2700000" algn="tl">
                    <a:srgbClr val="C0C0C0"/>
                  </a:outerShdw>
                </a:effectLst>
                <a:latin typeface="Arial" charset="0"/>
                <a:cs typeface="Arial" charset="0"/>
              </a:rPr>
              <a:t> </a:t>
            </a:r>
            <a:r>
              <a:rPr lang="en-US" sz="2400">
                <a:effectLst>
                  <a:outerShdw blurRad="38100" dist="38100" dir="2700000" algn="tl">
                    <a:srgbClr val="C0C0C0"/>
                  </a:outerShdw>
                </a:effectLst>
                <a:latin typeface="Arial" charset="0"/>
                <a:cs typeface="Arial" charset="0"/>
              </a:rPr>
              <a:t>   </a:t>
            </a:r>
            <a:r>
              <a:rPr lang="en-US" sz="2400">
                <a:latin typeface="Arial" charset="0"/>
                <a:cs typeface="Arial" charset="0"/>
              </a:rPr>
              <a:t>that each view show an object in two dimensions.</a:t>
            </a:r>
          </a:p>
          <a:p>
            <a:pPr>
              <a:defRPr/>
            </a:pPr>
            <a:r>
              <a:rPr lang="en-US" sz="1200">
                <a:effectLst>
                  <a:outerShdw blurRad="38100" dist="38100" dir="2700000" algn="tl">
                    <a:srgbClr val="C0C0C0"/>
                  </a:outerShdw>
                </a:effectLst>
                <a:latin typeface="Arial" charset="0"/>
                <a:cs typeface="Arial" charset="0"/>
              </a:rPr>
              <a:t/>
            </a:r>
            <a:br>
              <a:rPr lang="en-US" sz="1200">
                <a:effectLst>
                  <a:outerShdw blurRad="38100" dist="38100" dir="2700000" algn="tl">
                    <a:srgbClr val="C0C0C0"/>
                  </a:outerShdw>
                </a:effectLst>
                <a:latin typeface="Arial" charset="0"/>
                <a:cs typeface="Arial" charset="0"/>
              </a:rPr>
            </a:br>
            <a:r>
              <a:rPr lang="en-US" sz="2400">
                <a:effectLst>
                  <a:outerShdw blurRad="38100" dist="38100" dir="2700000" algn="tl">
                    <a:srgbClr val="C0C0C0"/>
                  </a:outerShdw>
                </a:effectLst>
                <a:latin typeface="Arial" charset="0"/>
                <a:cs typeface="Arial" charset="0"/>
              </a:rPr>
              <a:t>2. </a:t>
            </a:r>
            <a:r>
              <a:rPr lang="en-US" sz="2400" b="1" i="1">
                <a:solidFill>
                  <a:srgbClr val="CC3300"/>
                </a:solidFill>
                <a:effectLst>
                  <a:outerShdw blurRad="38100" dist="38100" dir="2700000" algn="tl">
                    <a:srgbClr val="C0C0C0"/>
                  </a:outerShdw>
                </a:effectLst>
                <a:latin typeface="Arial" charset="0"/>
                <a:cs typeface="Arial" charset="0"/>
              </a:rPr>
              <a:t>Axonometric drawing</a:t>
            </a:r>
            <a:r>
              <a:rPr lang="en-US" sz="2400">
                <a:effectLst>
                  <a:outerShdw blurRad="38100" dist="38100" dir="2700000" algn="tl">
                    <a:srgbClr val="C0C0C0"/>
                  </a:outerShdw>
                </a:effectLst>
                <a:latin typeface="Arial" charset="0"/>
                <a:cs typeface="Arial" charset="0"/>
              </a:rPr>
              <a:t> </a:t>
            </a:r>
            <a:br>
              <a:rPr lang="en-US" sz="2400">
                <a:effectLst>
                  <a:outerShdw blurRad="38100" dist="38100" dir="2700000" algn="tl">
                    <a:srgbClr val="C0C0C0"/>
                  </a:outerShdw>
                </a:effectLst>
                <a:latin typeface="Arial" charset="0"/>
                <a:cs typeface="Arial" charset="0"/>
              </a:rPr>
            </a:br>
            <a:r>
              <a:rPr lang="en-US" sz="2400">
                <a:effectLst>
                  <a:outerShdw blurRad="38100" dist="38100" dir="2700000" algn="tl">
                    <a:srgbClr val="C0C0C0"/>
                  </a:outerShdw>
                </a:effectLst>
                <a:latin typeface="Arial" charset="0"/>
                <a:cs typeface="Arial" charset="0"/>
              </a:rPr>
              <a:t>    </a:t>
            </a:r>
            <a:r>
              <a:rPr lang="en-US" sz="2400">
                <a:latin typeface="Arial" charset="0"/>
                <a:cs typeface="Arial" charset="0"/>
              </a:rPr>
              <a:t>that show all three dimensions of an object in one view.</a:t>
            </a:r>
            <a:br>
              <a:rPr lang="en-US" sz="2400">
                <a:latin typeface="Arial" charset="0"/>
                <a:cs typeface="Arial" charset="0"/>
              </a:rPr>
            </a:br>
            <a:endParaRPr lang="en-US" sz="2400">
              <a:latin typeface="Arial" charset="0"/>
              <a:cs typeface="Arial" charset="0"/>
            </a:endParaRPr>
          </a:p>
        </p:txBody>
      </p:sp>
      <p:sp>
        <p:nvSpPr>
          <p:cNvPr id="136195" name="Rectangle 3"/>
          <p:cNvSpPr>
            <a:spLocks noChangeArrowheads="1"/>
          </p:cNvSpPr>
          <p:nvPr/>
        </p:nvSpPr>
        <p:spPr bwMode="auto">
          <a:xfrm>
            <a:off x="404813" y="2035175"/>
            <a:ext cx="261937" cy="261938"/>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a:p>
        </p:txBody>
      </p:sp>
      <p:grpSp>
        <p:nvGrpSpPr>
          <p:cNvPr id="2" name="Group 10"/>
          <p:cNvGrpSpPr>
            <a:grpSpLocks/>
          </p:cNvGrpSpPr>
          <p:nvPr/>
        </p:nvGrpSpPr>
        <p:grpSpPr bwMode="auto">
          <a:xfrm>
            <a:off x="392113" y="4510088"/>
            <a:ext cx="8518525" cy="1114425"/>
            <a:chOff x="247" y="2841"/>
            <a:chExt cx="5366" cy="702"/>
          </a:xfrm>
        </p:grpSpPr>
        <p:sp>
          <p:nvSpPr>
            <p:cNvPr id="99335" name="Text Box 4"/>
            <p:cNvSpPr txBox="1">
              <a:spLocks noChangeArrowheads="1"/>
            </p:cNvSpPr>
            <p:nvPr/>
          </p:nvSpPr>
          <p:spPr bwMode="auto">
            <a:xfrm>
              <a:off x="479" y="2841"/>
              <a:ext cx="5134" cy="702"/>
            </a:xfrm>
            <a:prstGeom prst="rect">
              <a:avLst/>
            </a:prstGeom>
            <a:noFill/>
            <a:ln w="9525">
              <a:noFill/>
              <a:miter lim="800000"/>
              <a:headEnd/>
              <a:tailEnd/>
            </a:ln>
          </p:spPr>
          <p:txBody>
            <a:bodyPr>
              <a:spAutoFit/>
            </a:bodyPr>
            <a:lstStyle/>
            <a:p>
              <a:pPr>
                <a:lnSpc>
                  <a:spcPct val="140000"/>
                </a:lnSpc>
              </a:pPr>
              <a:r>
                <a:rPr lang="en-US" sz="2400">
                  <a:latin typeface="Arial" charset="0"/>
                  <a:cs typeface="Arial" charset="0"/>
                </a:rPr>
                <a:t>Both drawing types are used in technical drawing for communication.</a:t>
              </a:r>
            </a:p>
          </p:txBody>
        </p:sp>
        <p:sp>
          <p:nvSpPr>
            <p:cNvPr id="136197" name="Rectangle 5"/>
            <p:cNvSpPr>
              <a:spLocks noChangeArrowheads="1"/>
            </p:cNvSpPr>
            <p:nvPr/>
          </p:nvSpPr>
          <p:spPr bwMode="auto">
            <a:xfrm>
              <a:off x="247" y="2974"/>
              <a:ext cx="165" cy="165"/>
            </a:xfrm>
            <a:prstGeom prst="rect">
              <a:avLst/>
            </a:prstGeom>
            <a:solidFill>
              <a:schemeClr val="accent2"/>
            </a:solidFill>
            <a:ln w="9525">
              <a:noFill/>
              <a:miter lim="800000"/>
              <a:headEnd/>
              <a:tailEnd/>
            </a:ln>
            <a:effectLst>
              <a:outerShdw dist="107763" dir="2700000" algn="ctr" rotWithShape="0">
                <a:schemeClr val="bg2"/>
              </a:outerShdw>
            </a:effectLst>
          </p:spPr>
          <p:txBody>
            <a:bodyPr wrap="none" anchor="ctr"/>
            <a:lstStyle/>
            <a:p>
              <a:pPr>
                <a:defRPr/>
              </a:pPr>
              <a:endParaRPr lang="en-US"/>
            </a:p>
          </p:txBody>
        </p:sp>
      </p:grpSp>
      <p:sp>
        <p:nvSpPr>
          <p:cNvPr id="99333" name="Rectangle 6"/>
          <p:cNvSpPr>
            <a:spLocks noChangeArrowheads="1"/>
          </p:cNvSpPr>
          <p:nvPr/>
        </p:nvSpPr>
        <p:spPr bwMode="auto">
          <a:xfrm>
            <a:off x="644525" y="1123950"/>
            <a:ext cx="1322388" cy="488950"/>
          </a:xfrm>
          <a:prstGeom prst="rect">
            <a:avLst/>
          </a:prstGeom>
          <a:noFill/>
          <a:ln w="9525">
            <a:noFill/>
            <a:miter lim="800000"/>
            <a:headEnd/>
            <a:tailEnd/>
          </a:ln>
        </p:spPr>
        <p:txBody>
          <a:bodyPr wrap="none">
            <a:spAutoFit/>
          </a:bodyPr>
          <a:lstStyle/>
          <a:p>
            <a:r>
              <a:rPr lang="en-US" sz="2600" b="1" u="sng">
                <a:latin typeface="Arial" charset="0"/>
              </a:rPr>
              <a:t>NOTES</a:t>
            </a:r>
          </a:p>
        </p:txBody>
      </p:sp>
      <p:sp>
        <p:nvSpPr>
          <p:cNvPr id="99334" name="Rectangle 9"/>
          <p:cNvSpPr>
            <a:spLocks noChangeArrowheads="1"/>
          </p:cNvSpPr>
          <p:nvPr/>
        </p:nvSpPr>
        <p:spPr bwMode="auto">
          <a:xfrm>
            <a:off x="673100" y="123825"/>
            <a:ext cx="7772400" cy="819150"/>
          </a:xfrm>
          <a:prstGeom prst="rect">
            <a:avLst/>
          </a:prstGeom>
          <a:noFill/>
          <a:ln w="9525">
            <a:noFill/>
            <a:miter lim="800000"/>
            <a:headEnd/>
            <a:tailEnd/>
          </a:ln>
        </p:spPr>
        <p:txBody>
          <a:bodyPr anchor="ctr"/>
          <a:lstStyle/>
          <a:p>
            <a:pPr algn="ctr"/>
            <a:r>
              <a:rPr lang="en-US" sz="4000" b="1">
                <a:solidFill>
                  <a:schemeClr val="accent2"/>
                </a:solidFill>
                <a:latin typeface="Arial" charset="0"/>
              </a:rPr>
              <a:t>ORTHOGRAPHIC  VIEW</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wipe(left)">
                                      <p:cBhvr>
                                        <p:cTn id="7" dur="500"/>
                                        <p:tgtEl>
                                          <p:spTgt spid="1361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6194">
                                            <p:txEl>
                                              <p:pRg st="0" end="0"/>
                                            </p:txEl>
                                          </p:spTgt>
                                        </p:tgtEl>
                                        <p:attrNameLst>
                                          <p:attrName>style.visibility</p:attrName>
                                        </p:attrNameLst>
                                      </p:cBhvr>
                                      <p:to>
                                        <p:strVal val="visible"/>
                                      </p:to>
                                    </p:set>
                                    <p:animEffect transition="in" filter="wipe(left)">
                                      <p:cBhvr>
                                        <p:cTn id="11" dur="500"/>
                                        <p:tgtEl>
                                          <p:spTgt spid="13619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6194">
                                            <p:txEl>
                                              <p:pRg st="1" end="1"/>
                                            </p:txEl>
                                          </p:spTgt>
                                        </p:tgtEl>
                                        <p:attrNameLst>
                                          <p:attrName>style.visibility</p:attrName>
                                        </p:attrNameLst>
                                      </p:cBhvr>
                                      <p:to>
                                        <p:strVal val="visible"/>
                                      </p:to>
                                    </p:set>
                                    <p:animEffect transition="in" filter="wipe(left)">
                                      <p:cBhvr>
                                        <p:cTn id="16" dur="500"/>
                                        <p:tgtEl>
                                          <p:spTgt spid="13619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build="p"/>
      <p:bldP spid="13619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476250" y="252413"/>
            <a:ext cx="8175625" cy="701675"/>
          </a:xfrm>
          <a:prstGeom prst="rect">
            <a:avLst/>
          </a:prstGeom>
          <a:noFill/>
          <a:ln w="9525">
            <a:noFill/>
            <a:miter lim="800000"/>
            <a:headEnd/>
            <a:tailEnd/>
          </a:ln>
        </p:spPr>
        <p:txBody>
          <a:bodyPr wrap="none">
            <a:spAutoFit/>
          </a:bodyPr>
          <a:lstStyle/>
          <a:p>
            <a:r>
              <a:rPr lang="en-US" sz="4000" b="1">
                <a:solidFill>
                  <a:srgbClr val="CC3300"/>
                </a:solidFill>
                <a:latin typeface="Arial" charset="0"/>
                <a:cs typeface="Arial" charset="0"/>
              </a:rPr>
              <a:t>Axonometric (Isometric) Drawing</a:t>
            </a:r>
          </a:p>
        </p:txBody>
      </p:sp>
      <p:sp>
        <p:nvSpPr>
          <p:cNvPr id="2052" name="Text Box 3"/>
          <p:cNvSpPr txBox="1">
            <a:spLocks noChangeArrowheads="1"/>
          </p:cNvSpPr>
          <p:nvPr/>
        </p:nvSpPr>
        <p:spPr bwMode="auto">
          <a:xfrm>
            <a:off x="3051175" y="1228725"/>
            <a:ext cx="2811463" cy="457200"/>
          </a:xfrm>
          <a:prstGeom prst="rect">
            <a:avLst/>
          </a:prstGeom>
          <a:noFill/>
          <a:ln w="9525">
            <a:noFill/>
            <a:miter lim="800000"/>
            <a:headEnd/>
            <a:tailEnd/>
          </a:ln>
        </p:spPr>
        <p:txBody>
          <a:bodyPr wrap="none">
            <a:spAutoFit/>
          </a:bodyPr>
          <a:lstStyle/>
          <a:p>
            <a:r>
              <a:rPr lang="en-US" sz="2400">
                <a:latin typeface="Arial" charset="0"/>
                <a:cs typeface="Arial" charset="0"/>
              </a:rPr>
              <a:t>Easy to understand</a:t>
            </a:r>
          </a:p>
        </p:txBody>
      </p:sp>
      <p:graphicFrame>
        <p:nvGraphicFramePr>
          <p:cNvPr id="2050" name="Object 5"/>
          <p:cNvGraphicFramePr>
            <a:graphicFrameLocks noChangeAspect="1"/>
          </p:cNvGraphicFramePr>
          <p:nvPr/>
        </p:nvGraphicFramePr>
        <p:xfrm>
          <a:off x="2466975" y="3373438"/>
          <a:ext cx="2825750" cy="3087687"/>
        </p:xfrm>
        <a:graphic>
          <a:graphicData uri="http://schemas.openxmlformats.org/presentationml/2006/ole">
            <p:oleObj spid="_x0000_s2050" name="Image" r:id="rId3" imgW="1231290" imgH="1346649" progId="Photoshop.Image.6">
              <p:embed/>
            </p:oleObj>
          </a:graphicData>
        </a:graphic>
      </p:graphicFrame>
      <p:sp>
        <p:nvSpPr>
          <p:cNvPr id="2053" name="Text Box 6"/>
          <p:cNvSpPr txBox="1">
            <a:spLocks noChangeArrowheads="1"/>
          </p:cNvSpPr>
          <p:nvPr/>
        </p:nvSpPr>
        <p:spPr bwMode="auto">
          <a:xfrm>
            <a:off x="4484688" y="6121400"/>
            <a:ext cx="4405312" cy="396875"/>
          </a:xfrm>
          <a:prstGeom prst="rect">
            <a:avLst/>
          </a:prstGeom>
          <a:noFill/>
          <a:ln w="9525">
            <a:noFill/>
            <a:miter lim="800000"/>
            <a:headEnd/>
            <a:tailEnd/>
          </a:ln>
        </p:spPr>
        <p:txBody>
          <a:bodyPr>
            <a:spAutoFit/>
          </a:bodyPr>
          <a:lstStyle/>
          <a:p>
            <a:pPr algn="ctr"/>
            <a:r>
              <a:rPr lang="en-US" sz="2000">
                <a:latin typeface="Arial" charset="0"/>
                <a:cs typeface="Arial" charset="0"/>
              </a:rPr>
              <a:t>Right angle becomes obtuse angle.</a:t>
            </a:r>
          </a:p>
        </p:txBody>
      </p:sp>
      <p:sp>
        <p:nvSpPr>
          <p:cNvPr id="2054" name="Text Box 7"/>
          <p:cNvSpPr txBox="1">
            <a:spLocks noChangeArrowheads="1"/>
          </p:cNvSpPr>
          <p:nvPr/>
        </p:nvSpPr>
        <p:spPr bwMode="auto">
          <a:xfrm>
            <a:off x="708025" y="3895725"/>
            <a:ext cx="2279650" cy="701675"/>
          </a:xfrm>
          <a:prstGeom prst="rect">
            <a:avLst/>
          </a:prstGeom>
          <a:noFill/>
          <a:ln w="9525">
            <a:noFill/>
            <a:miter lim="800000"/>
            <a:headEnd/>
            <a:tailEnd/>
          </a:ln>
        </p:spPr>
        <p:txBody>
          <a:bodyPr>
            <a:spAutoFit/>
          </a:bodyPr>
          <a:lstStyle/>
          <a:p>
            <a:pPr algn="ctr"/>
            <a:r>
              <a:rPr lang="en-US" sz="2000">
                <a:latin typeface="Arial" charset="0"/>
                <a:cs typeface="Arial" charset="0"/>
              </a:rPr>
              <a:t>Circular hole becomes ellipse.</a:t>
            </a:r>
          </a:p>
        </p:txBody>
      </p:sp>
      <p:sp>
        <p:nvSpPr>
          <p:cNvPr id="2055" name="Line 8"/>
          <p:cNvSpPr>
            <a:spLocks noChangeShapeType="1"/>
          </p:cNvSpPr>
          <p:nvPr/>
        </p:nvSpPr>
        <p:spPr bwMode="auto">
          <a:xfrm>
            <a:off x="2847975" y="4256088"/>
            <a:ext cx="960438" cy="273050"/>
          </a:xfrm>
          <a:prstGeom prst="line">
            <a:avLst/>
          </a:prstGeom>
          <a:noFill/>
          <a:ln w="38100">
            <a:solidFill>
              <a:srgbClr val="FF3300"/>
            </a:solidFill>
            <a:round/>
            <a:headEnd/>
            <a:tailEnd type="arrow" w="med" len="lg"/>
          </a:ln>
        </p:spPr>
        <p:txBody>
          <a:bodyPr/>
          <a:lstStyle/>
          <a:p>
            <a:endParaRPr lang="en-US"/>
          </a:p>
        </p:txBody>
      </p:sp>
      <p:sp>
        <p:nvSpPr>
          <p:cNvPr id="2056" name="Rectangle 9"/>
          <p:cNvSpPr>
            <a:spLocks noChangeArrowheads="1"/>
          </p:cNvSpPr>
          <p:nvPr/>
        </p:nvSpPr>
        <p:spPr bwMode="auto">
          <a:xfrm>
            <a:off x="2033588" y="2708275"/>
            <a:ext cx="6408737" cy="396875"/>
          </a:xfrm>
          <a:prstGeom prst="rect">
            <a:avLst/>
          </a:prstGeom>
          <a:noFill/>
          <a:ln w="9525">
            <a:noFill/>
            <a:miter lim="800000"/>
            <a:headEnd/>
            <a:tailEnd/>
          </a:ln>
        </p:spPr>
        <p:txBody>
          <a:bodyPr>
            <a:spAutoFit/>
          </a:bodyPr>
          <a:lstStyle/>
          <a:p>
            <a:r>
              <a:rPr lang="en-US" sz="2000">
                <a:latin typeface="Arial" charset="0"/>
                <a:cs typeface="Arial" charset="0"/>
              </a:rPr>
              <a:t>Distortions of shape and size in isometric drawing</a:t>
            </a:r>
          </a:p>
        </p:txBody>
      </p:sp>
      <p:sp>
        <p:nvSpPr>
          <p:cNvPr id="139274" name="Text Box 10"/>
          <p:cNvSpPr txBox="1">
            <a:spLocks noChangeArrowheads="1"/>
          </p:cNvSpPr>
          <p:nvPr/>
        </p:nvSpPr>
        <p:spPr bwMode="auto">
          <a:xfrm>
            <a:off x="495300" y="1201738"/>
            <a:ext cx="1873250" cy="488950"/>
          </a:xfrm>
          <a:prstGeom prst="rect">
            <a:avLst/>
          </a:prstGeom>
          <a:noFill/>
          <a:ln w="9525">
            <a:noFill/>
            <a:miter lim="800000"/>
            <a:headEnd/>
            <a:tailEnd/>
          </a:ln>
          <a:effectLst/>
        </p:spPr>
        <p:txBody>
          <a:bodyPr wrap="none">
            <a:spAutoFit/>
          </a:bodyPr>
          <a:lstStyle/>
          <a:p>
            <a:pPr>
              <a:defRPr/>
            </a:pPr>
            <a:r>
              <a:rPr lang="en-US" sz="2600" b="1" i="1">
                <a:effectLst>
                  <a:outerShdw blurRad="38100" dist="38100" dir="2700000" algn="tl">
                    <a:srgbClr val="C0C0C0"/>
                  </a:outerShdw>
                </a:effectLst>
                <a:latin typeface="Arial" charset="0"/>
                <a:cs typeface="Arial" charset="0"/>
              </a:rPr>
              <a:t>Advantage</a:t>
            </a:r>
          </a:p>
        </p:txBody>
      </p:sp>
      <p:sp>
        <p:nvSpPr>
          <p:cNvPr id="139275" name="Text Box 11"/>
          <p:cNvSpPr txBox="1">
            <a:spLocks noChangeArrowheads="1"/>
          </p:cNvSpPr>
          <p:nvPr/>
        </p:nvSpPr>
        <p:spPr bwMode="auto">
          <a:xfrm>
            <a:off x="457200" y="1849438"/>
            <a:ext cx="2333625" cy="488950"/>
          </a:xfrm>
          <a:prstGeom prst="rect">
            <a:avLst/>
          </a:prstGeom>
          <a:noFill/>
          <a:ln w="9525">
            <a:noFill/>
            <a:miter lim="800000"/>
            <a:headEnd/>
            <a:tailEnd/>
          </a:ln>
          <a:effectLst/>
        </p:spPr>
        <p:txBody>
          <a:bodyPr wrap="none">
            <a:spAutoFit/>
          </a:bodyPr>
          <a:lstStyle/>
          <a:p>
            <a:pPr>
              <a:defRPr/>
            </a:pPr>
            <a:r>
              <a:rPr lang="en-US" sz="2600" b="1" i="1">
                <a:effectLst>
                  <a:outerShdw blurRad="38100" dist="38100" dir="2700000" algn="tl">
                    <a:srgbClr val="C0C0C0"/>
                  </a:outerShdw>
                </a:effectLst>
                <a:latin typeface="Arial" charset="0"/>
                <a:cs typeface="Arial" charset="0"/>
              </a:rPr>
              <a:t>Disadvantage</a:t>
            </a:r>
          </a:p>
        </p:txBody>
      </p:sp>
      <p:sp>
        <p:nvSpPr>
          <p:cNvPr id="2059" name="Text Box 12"/>
          <p:cNvSpPr txBox="1">
            <a:spLocks noChangeArrowheads="1"/>
          </p:cNvSpPr>
          <p:nvPr/>
        </p:nvSpPr>
        <p:spPr bwMode="auto">
          <a:xfrm>
            <a:off x="3022600" y="1870075"/>
            <a:ext cx="3898900" cy="457200"/>
          </a:xfrm>
          <a:prstGeom prst="rect">
            <a:avLst/>
          </a:prstGeom>
          <a:noFill/>
          <a:ln w="9525">
            <a:noFill/>
            <a:miter lim="800000"/>
            <a:headEnd/>
            <a:tailEnd/>
          </a:ln>
        </p:spPr>
        <p:txBody>
          <a:bodyPr wrap="none">
            <a:spAutoFit/>
          </a:bodyPr>
          <a:lstStyle/>
          <a:p>
            <a:r>
              <a:rPr lang="en-US" sz="2400">
                <a:latin typeface="Arial" charset="0"/>
                <a:cs typeface="Arial" charset="0"/>
              </a:rPr>
              <a:t>Shape and angle distortion </a:t>
            </a:r>
          </a:p>
        </p:txBody>
      </p:sp>
      <p:sp>
        <p:nvSpPr>
          <p:cNvPr id="2060" name="Rectangle 13"/>
          <p:cNvSpPr>
            <a:spLocks noChangeArrowheads="1"/>
          </p:cNvSpPr>
          <p:nvPr/>
        </p:nvSpPr>
        <p:spPr bwMode="auto">
          <a:xfrm>
            <a:off x="479425" y="2630488"/>
            <a:ext cx="1544638" cy="488950"/>
          </a:xfrm>
          <a:prstGeom prst="rect">
            <a:avLst/>
          </a:prstGeom>
          <a:noFill/>
          <a:ln w="9525">
            <a:noFill/>
            <a:miter lim="800000"/>
            <a:headEnd/>
            <a:tailEnd/>
          </a:ln>
        </p:spPr>
        <p:txBody>
          <a:bodyPr wrap="none">
            <a:spAutoFit/>
          </a:bodyPr>
          <a:lstStyle/>
          <a:p>
            <a:r>
              <a:rPr lang="en-US" sz="2600" b="1">
                <a:solidFill>
                  <a:schemeClr val="accent2"/>
                </a:solidFill>
                <a:latin typeface="Arial" charset="0"/>
                <a:cs typeface="Arial" charset="0"/>
              </a:rPr>
              <a:t>Example</a:t>
            </a:r>
          </a:p>
        </p:txBody>
      </p:sp>
      <p:sp>
        <p:nvSpPr>
          <p:cNvPr id="2061" name="Freeform 15"/>
          <p:cNvSpPr>
            <a:spLocks/>
          </p:cNvSpPr>
          <p:nvPr/>
        </p:nvSpPr>
        <p:spPr bwMode="auto">
          <a:xfrm>
            <a:off x="3784600" y="5730875"/>
            <a:ext cx="330200" cy="104775"/>
          </a:xfrm>
          <a:custGeom>
            <a:avLst/>
            <a:gdLst>
              <a:gd name="T0" fmla="*/ 2147483647 w 208"/>
              <a:gd name="T1" fmla="*/ 2147483647 h 66"/>
              <a:gd name="T2" fmla="*/ 2147483647 w 208"/>
              <a:gd name="T3" fmla="*/ 0 h 66"/>
              <a:gd name="T4" fmla="*/ 0 w 208"/>
              <a:gd name="T5" fmla="*/ 2147483647 h 66"/>
              <a:gd name="T6" fmla="*/ 0 60000 65536"/>
              <a:gd name="T7" fmla="*/ 0 60000 65536"/>
              <a:gd name="T8" fmla="*/ 0 60000 65536"/>
              <a:gd name="T9" fmla="*/ 0 w 208"/>
              <a:gd name="T10" fmla="*/ 0 h 66"/>
              <a:gd name="T11" fmla="*/ 208 w 208"/>
              <a:gd name="T12" fmla="*/ 66 h 66"/>
            </a:gdLst>
            <a:ahLst/>
            <a:cxnLst>
              <a:cxn ang="T6">
                <a:pos x="T0" y="T1"/>
              </a:cxn>
              <a:cxn ang="T7">
                <a:pos x="T2" y="T3"/>
              </a:cxn>
              <a:cxn ang="T8">
                <a:pos x="T4" y="T5"/>
              </a:cxn>
            </a:cxnLst>
            <a:rect l="T9" t="T10" r="T11" b="T12"/>
            <a:pathLst>
              <a:path w="208" h="66">
                <a:moveTo>
                  <a:pt x="208" y="62"/>
                </a:moveTo>
                <a:lnTo>
                  <a:pt x="102" y="0"/>
                </a:lnTo>
                <a:lnTo>
                  <a:pt x="0" y="66"/>
                </a:lnTo>
              </a:path>
            </a:pathLst>
          </a:custGeom>
          <a:noFill/>
          <a:ln w="19050">
            <a:solidFill>
              <a:srgbClr val="FF0000"/>
            </a:solidFill>
            <a:round/>
            <a:headEnd/>
            <a:tailEnd/>
          </a:ln>
        </p:spPr>
        <p:txBody>
          <a:bodyPr/>
          <a:lstStyle/>
          <a:p>
            <a:endParaRPr lang="en-US"/>
          </a:p>
        </p:txBody>
      </p:sp>
      <p:sp>
        <p:nvSpPr>
          <p:cNvPr id="2062" name="Freeform 16"/>
          <p:cNvSpPr>
            <a:spLocks/>
          </p:cNvSpPr>
          <p:nvPr/>
        </p:nvSpPr>
        <p:spPr bwMode="auto">
          <a:xfrm>
            <a:off x="4086225" y="5842000"/>
            <a:ext cx="527050" cy="488950"/>
          </a:xfrm>
          <a:custGeom>
            <a:avLst/>
            <a:gdLst>
              <a:gd name="T0" fmla="*/ 2147483647 w 332"/>
              <a:gd name="T1" fmla="*/ 2147483647 h 308"/>
              <a:gd name="T2" fmla="*/ 2147483647 w 332"/>
              <a:gd name="T3" fmla="*/ 2147483647 h 308"/>
              <a:gd name="T4" fmla="*/ 0 w 332"/>
              <a:gd name="T5" fmla="*/ 0 h 308"/>
              <a:gd name="T6" fmla="*/ 0 60000 65536"/>
              <a:gd name="T7" fmla="*/ 0 60000 65536"/>
              <a:gd name="T8" fmla="*/ 0 60000 65536"/>
              <a:gd name="T9" fmla="*/ 0 w 332"/>
              <a:gd name="T10" fmla="*/ 0 h 308"/>
              <a:gd name="T11" fmla="*/ 332 w 332"/>
              <a:gd name="T12" fmla="*/ 308 h 308"/>
            </a:gdLst>
            <a:ahLst/>
            <a:cxnLst>
              <a:cxn ang="T6">
                <a:pos x="T0" y="T1"/>
              </a:cxn>
              <a:cxn ang="T7">
                <a:pos x="T2" y="T3"/>
              </a:cxn>
              <a:cxn ang="T8">
                <a:pos x="T4" y="T5"/>
              </a:cxn>
            </a:cxnLst>
            <a:rect l="T9" t="T10" r="T11" b="T12"/>
            <a:pathLst>
              <a:path w="332" h="308">
                <a:moveTo>
                  <a:pt x="332" y="308"/>
                </a:moveTo>
                <a:lnTo>
                  <a:pt x="70" y="308"/>
                </a:lnTo>
                <a:lnTo>
                  <a:pt x="0" y="0"/>
                </a:lnTo>
              </a:path>
            </a:pathLst>
          </a:custGeom>
          <a:noFill/>
          <a:ln w="28575">
            <a:solidFill>
              <a:srgbClr val="FF0000"/>
            </a:solidFill>
            <a:round/>
            <a:headEnd/>
            <a:tailEnd type="arrow" w="med" len="lg"/>
          </a:ln>
        </p:spPr>
        <p:txBody>
          <a:bodyPr/>
          <a:lstStyle/>
          <a:p>
            <a:endParaRPr lang="en-US"/>
          </a:p>
        </p:txBody>
      </p:sp>
    </p:spTree>
  </p:cSld>
  <p:clrMapOvr>
    <a:masterClrMapping/>
  </p:clrMapOvr>
  <p:transition>
    <p:cove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7" descr="isometric"/>
          <p:cNvPicPr>
            <a:picLocks noChangeAspect="1" noChangeArrowheads="1"/>
          </p:cNvPicPr>
          <p:nvPr/>
        </p:nvPicPr>
        <p:blipFill>
          <a:blip r:embed="rId2">
            <a:clrChange>
              <a:clrFrom>
                <a:srgbClr val="FFFFFF"/>
              </a:clrFrom>
              <a:clrTo>
                <a:srgbClr val="FFFFFF">
                  <a:alpha val="0"/>
                </a:srgbClr>
              </a:clrTo>
            </a:clrChange>
            <a:lum bright="-36000" contrast="60000"/>
          </a:blip>
          <a:srcRect/>
          <a:stretch>
            <a:fillRect/>
          </a:stretch>
        </p:blipFill>
        <p:spPr bwMode="auto">
          <a:xfrm>
            <a:off x="881063" y="3770313"/>
            <a:ext cx="1760537" cy="1925637"/>
          </a:xfrm>
          <a:prstGeom prst="rect">
            <a:avLst/>
          </a:prstGeom>
          <a:noFill/>
          <a:ln w="9525">
            <a:noFill/>
            <a:miter lim="800000"/>
            <a:headEnd/>
            <a:tailEnd/>
          </a:ln>
        </p:spPr>
      </p:pic>
      <p:sp>
        <p:nvSpPr>
          <p:cNvPr id="137285" name="Rectangle 69"/>
          <p:cNvSpPr>
            <a:spLocks noChangeArrowheads="1"/>
          </p:cNvSpPr>
          <p:nvPr/>
        </p:nvSpPr>
        <p:spPr bwMode="auto">
          <a:xfrm>
            <a:off x="488950" y="3594100"/>
            <a:ext cx="2362200" cy="2362200"/>
          </a:xfrm>
          <a:prstGeom prst="rect">
            <a:avLst/>
          </a:prstGeom>
          <a:solidFill>
            <a:schemeClr val="bg1"/>
          </a:solidFill>
          <a:ln w="9525">
            <a:noFill/>
            <a:miter lim="800000"/>
            <a:headEnd/>
            <a:tailEnd/>
          </a:ln>
        </p:spPr>
        <p:txBody>
          <a:bodyPr wrap="none" anchor="ctr"/>
          <a:lstStyle/>
          <a:p>
            <a:endParaRPr lang="en-US"/>
          </a:p>
        </p:txBody>
      </p:sp>
      <p:sp>
        <p:nvSpPr>
          <p:cNvPr id="100356" name="Text Box 3"/>
          <p:cNvSpPr txBox="1">
            <a:spLocks noChangeArrowheads="1"/>
          </p:cNvSpPr>
          <p:nvPr/>
        </p:nvSpPr>
        <p:spPr bwMode="auto">
          <a:xfrm>
            <a:off x="2254250" y="252413"/>
            <a:ext cx="4616450" cy="701675"/>
          </a:xfrm>
          <a:prstGeom prst="rect">
            <a:avLst/>
          </a:prstGeom>
          <a:noFill/>
          <a:ln w="9525">
            <a:noFill/>
            <a:miter lim="800000"/>
            <a:headEnd/>
            <a:tailEnd/>
          </a:ln>
        </p:spPr>
        <p:txBody>
          <a:bodyPr wrap="none">
            <a:spAutoFit/>
          </a:bodyPr>
          <a:lstStyle/>
          <a:p>
            <a:r>
              <a:rPr lang="en-US" sz="4000" b="1">
                <a:solidFill>
                  <a:srgbClr val="CC3300"/>
                </a:solidFill>
                <a:latin typeface="Arial" charset="0"/>
                <a:cs typeface="Arial" charset="0"/>
              </a:rPr>
              <a:t>Multiview Drawing</a:t>
            </a:r>
          </a:p>
        </p:txBody>
      </p:sp>
      <p:sp>
        <p:nvSpPr>
          <p:cNvPr id="100357" name="Text Box 4"/>
          <p:cNvSpPr txBox="1">
            <a:spLocks noChangeArrowheads="1"/>
          </p:cNvSpPr>
          <p:nvPr/>
        </p:nvSpPr>
        <p:spPr bwMode="auto">
          <a:xfrm>
            <a:off x="2870200" y="1228725"/>
            <a:ext cx="5467350" cy="457200"/>
          </a:xfrm>
          <a:prstGeom prst="rect">
            <a:avLst/>
          </a:prstGeom>
          <a:noFill/>
          <a:ln w="9525">
            <a:noFill/>
            <a:miter lim="800000"/>
            <a:headEnd/>
            <a:tailEnd/>
          </a:ln>
        </p:spPr>
        <p:txBody>
          <a:bodyPr wrap="none">
            <a:spAutoFit/>
          </a:bodyPr>
          <a:lstStyle/>
          <a:p>
            <a:r>
              <a:rPr lang="en-US" sz="2400">
                <a:latin typeface="Arial" charset="0"/>
                <a:cs typeface="Arial" charset="0"/>
              </a:rPr>
              <a:t>It represents accurate </a:t>
            </a:r>
            <a:r>
              <a:rPr lang="en-US" sz="2400" b="1">
                <a:latin typeface="Arial" charset="0"/>
                <a:cs typeface="Arial" charset="0"/>
              </a:rPr>
              <a:t>shape and size.</a:t>
            </a:r>
            <a:endParaRPr lang="en-US" sz="2400">
              <a:latin typeface="Arial" charset="0"/>
              <a:cs typeface="Arial" charset="0"/>
            </a:endParaRPr>
          </a:p>
        </p:txBody>
      </p:sp>
      <p:sp>
        <p:nvSpPr>
          <p:cNvPr id="137231" name="Text Box 15"/>
          <p:cNvSpPr txBox="1">
            <a:spLocks noChangeArrowheads="1"/>
          </p:cNvSpPr>
          <p:nvPr/>
        </p:nvSpPr>
        <p:spPr bwMode="auto">
          <a:xfrm>
            <a:off x="495300" y="1201738"/>
            <a:ext cx="1873250" cy="488950"/>
          </a:xfrm>
          <a:prstGeom prst="rect">
            <a:avLst/>
          </a:prstGeom>
          <a:noFill/>
          <a:ln w="9525">
            <a:noFill/>
            <a:miter lim="800000"/>
            <a:headEnd/>
            <a:tailEnd/>
          </a:ln>
          <a:effectLst/>
        </p:spPr>
        <p:txBody>
          <a:bodyPr wrap="none">
            <a:spAutoFit/>
          </a:bodyPr>
          <a:lstStyle/>
          <a:p>
            <a:pPr>
              <a:defRPr/>
            </a:pPr>
            <a:r>
              <a:rPr lang="en-US" sz="2600" b="1" i="1">
                <a:effectLst>
                  <a:outerShdw blurRad="38100" dist="38100" dir="2700000" algn="tl">
                    <a:srgbClr val="C0C0C0"/>
                  </a:outerShdw>
                </a:effectLst>
                <a:latin typeface="Arial" charset="0"/>
                <a:cs typeface="Arial" charset="0"/>
              </a:rPr>
              <a:t>Advantage</a:t>
            </a:r>
          </a:p>
        </p:txBody>
      </p:sp>
      <p:sp>
        <p:nvSpPr>
          <p:cNvPr id="137232" name="Text Box 16"/>
          <p:cNvSpPr txBox="1">
            <a:spLocks noChangeArrowheads="1"/>
          </p:cNvSpPr>
          <p:nvPr/>
        </p:nvSpPr>
        <p:spPr bwMode="auto">
          <a:xfrm>
            <a:off x="457200" y="1849438"/>
            <a:ext cx="2333625" cy="488950"/>
          </a:xfrm>
          <a:prstGeom prst="rect">
            <a:avLst/>
          </a:prstGeom>
          <a:noFill/>
          <a:ln w="9525">
            <a:noFill/>
            <a:miter lim="800000"/>
            <a:headEnd/>
            <a:tailEnd/>
          </a:ln>
          <a:effectLst/>
        </p:spPr>
        <p:txBody>
          <a:bodyPr wrap="none">
            <a:spAutoFit/>
          </a:bodyPr>
          <a:lstStyle/>
          <a:p>
            <a:pPr>
              <a:defRPr/>
            </a:pPr>
            <a:r>
              <a:rPr lang="en-US" sz="2600" b="1" i="1">
                <a:effectLst>
                  <a:outerShdw blurRad="38100" dist="38100" dir="2700000" algn="tl">
                    <a:srgbClr val="C0C0C0"/>
                  </a:outerShdw>
                </a:effectLst>
                <a:latin typeface="Arial" charset="0"/>
                <a:cs typeface="Arial" charset="0"/>
              </a:rPr>
              <a:t>Disadvantage</a:t>
            </a:r>
          </a:p>
        </p:txBody>
      </p:sp>
      <p:sp>
        <p:nvSpPr>
          <p:cNvPr id="100360" name="Text Box 18"/>
          <p:cNvSpPr txBox="1">
            <a:spLocks noChangeArrowheads="1"/>
          </p:cNvSpPr>
          <p:nvPr/>
        </p:nvSpPr>
        <p:spPr bwMode="auto">
          <a:xfrm>
            <a:off x="2844800" y="1870075"/>
            <a:ext cx="5476875" cy="457200"/>
          </a:xfrm>
          <a:prstGeom prst="rect">
            <a:avLst/>
          </a:prstGeom>
          <a:noFill/>
          <a:ln w="9525">
            <a:noFill/>
            <a:miter lim="800000"/>
            <a:headEnd/>
            <a:tailEnd/>
          </a:ln>
        </p:spPr>
        <p:txBody>
          <a:bodyPr wrap="none">
            <a:spAutoFit/>
          </a:bodyPr>
          <a:lstStyle/>
          <a:p>
            <a:r>
              <a:rPr lang="en-US" sz="2400">
                <a:latin typeface="Arial" charset="0"/>
                <a:cs typeface="Arial" charset="0"/>
              </a:rPr>
              <a:t>Require practice in writing and reading.</a:t>
            </a:r>
          </a:p>
        </p:txBody>
      </p:sp>
      <p:grpSp>
        <p:nvGrpSpPr>
          <p:cNvPr id="2" name="Group 70"/>
          <p:cNvGrpSpPr>
            <a:grpSpLocks/>
          </p:cNvGrpSpPr>
          <p:nvPr/>
        </p:nvGrpSpPr>
        <p:grpSpPr bwMode="auto">
          <a:xfrm>
            <a:off x="3136900" y="3811588"/>
            <a:ext cx="5761038" cy="2044700"/>
            <a:chOff x="1976" y="2401"/>
            <a:chExt cx="3629" cy="1288"/>
          </a:xfrm>
        </p:grpSpPr>
        <p:grpSp>
          <p:nvGrpSpPr>
            <p:cNvPr id="100392" name="Group 67"/>
            <p:cNvGrpSpPr>
              <a:grpSpLocks/>
            </p:cNvGrpSpPr>
            <p:nvPr/>
          </p:nvGrpSpPr>
          <p:grpSpPr bwMode="auto">
            <a:xfrm>
              <a:off x="1976" y="2408"/>
              <a:ext cx="1280" cy="1280"/>
              <a:chOff x="384" y="2408"/>
              <a:chExt cx="1280" cy="1280"/>
            </a:xfrm>
          </p:grpSpPr>
          <p:sp>
            <p:nvSpPr>
              <p:cNvPr id="100400" name="Rectangle 19"/>
              <p:cNvSpPr>
                <a:spLocks noChangeArrowheads="1"/>
              </p:cNvSpPr>
              <p:nvPr/>
            </p:nvSpPr>
            <p:spPr bwMode="auto">
              <a:xfrm>
                <a:off x="384" y="2408"/>
                <a:ext cx="1280" cy="128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100401" name="Line 20"/>
              <p:cNvSpPr>
                <a:spLocks noChangeShapeType="1"/>
              </p:cNvSpPr>
              <p:nvPr/>
            </p:nvSpPr>
            <p:spPr bwMode="auto">
              <a:xfrm>
                <a:off x="384" y="3416"/>
                <a:ext cx="1280" cy="0"/>
              </a:xfrm>
              <a:prstGeom prst="line">
                <a:avLst/>
              </a:prstGeom>
              <a:noFill/>
              <a:ln w="28575">
                <a:solidFill>
                  <a:schemeClr val="tx1"/>
                </a:solidFill>
                <a:round/>
                <a:headEnd/>
                <a:tailEnd/>
              </a:ln>
            </p:spPr>
            <p:txBody>
              <a:bodyPr/>
              <a:lstStyle/>
              <a:p>
                <a:endParaRPr lang="en-US"/>
              </a:p>
            </p:txBody>
          </p:sp>
          <p:sp>
            <p:nvSpPr>
              <p:cNvPr id="100402" name="Oval 24"/>
              <p:cNvSpPr>
                <a:spLocks noChangeArrowheads="1"/>
              </p:cNvSpPr>
              <p:nvPr/>
            </p:nvSpPr>
            <p:spPr bwMode="auto">
              <a:xfrm>
                <a:off x="864" y="2744"/>
                <a:ext cx="328" cy="328"/>
              </a:xfrm>
              <a:prstGeom prst="ellipse">
                <a:avLst/>
              </a:prstGeom>
              <a:noFill/>
              <a:ln w="28575">
                <a:solidFill>
                  <a:schemeClr val="tx1"/>
                </a:solidFill>
                <a:round/>
                <a:headEnd/>
                <a:tailEnd/>
              </a:ln>
            </p:spPr>
            <p:txBody>
              <a:bodyPr wrap="none" anchor="ctr"/>
              <a:lstStyle/>
              <a:p>
                <a:endParaRPr lang="en-US"/>
              </a:p>
            </p:txBody>
          </p:sp>
          <p:sp>
            <p:nvSpPr>
              <p:cNvPr id="100403" name="Line 25"/>
              <p:cNvSpPr>
                <a:spLocks noChangeShapeType="1"/>
              </p:cNvSpPr>
              <p:nvPr/>
            </p:nvSpPr>
            <p:spPr bwMode="auto">
              <a:xfrm>
                <a:off x="1024" y="2496"/>
                <a:ext cx="0" cy="296"/>
              </a:xfrm>
              <a:prstGeom prst="line">
                <a:avLst/>
              </a:prstGeom>
              <a:noFill/>
              <a:ln w="9525">
                <a:solidFill>
                  <a:schemeClr val="tx1"/>
                </a:solidFill>
                <a:round/>
                <a:headEnd/>
                <a:tailEnd/>
              </a:ln>
            </p:spPr>
            <p:txBody>
              <a:bodyPr/>
              <a:lstStyle/>
              <a:p>
                <a:endParaRPr lang="en-US"/>
              </a:p>
            </p:txBody>
          </p:sp>
          <p:sp>
            <p:nvSpPr>
              <p:cNvPr id="100404" name="Line 26"/>
              <p:cNvSpPr>
                <a:spLocks noChangeShapeType="1"/>
              </p:cNvSpPr>
              <p:nvPr/>
            </p:nvSpPr>
            <p:spPr bwMode="auto">
              <a:xfrm>
                <a:off x="1024" y="3016"/>
                <a:ext cx="0" cy="296"/>
              </a:xfrm>
              <a:prstGeom prst="line">
                <a:avLst/>
              </a:prstGeom>
              <a:noFill/>
              <a:ln w="9525">
                <a:solidFill>
                  <a:schemeClr val="tx1"/>
                </a:solidFill>
                <a:round/>
                <a:headEnd/>
                <a:tailEnd/>
              </a:ln>
            </p:spPr>
            <p:txBody>
              <a:bodyPr/>
              <a:lstStyle/>
              <a:p>
                <a:endParaRPr lang="en-US"/>
              </a:p>
            </p:txBody>
          </p:sp>
          <p:grpSp>
            <p:nvGrpSpPr>
              <p:cNvPr id="100405" name="Group 30"/>
              <p:cNvGrpSpPr>
                <a:grpSpLocks/>
              </p:cNvGrpSpPr>
              <p:nvPr/>
            </p:nvGrpSpPr>
            <p:grpSpPr bwMode="auto">
              <a:xfrm>
                <a:off x="976" y="2860"/>
                <a:ext cx="98" cy="98"/>
                <a:chOff x="2656" y="3500"/>
                <a:chExt cx="136" cy="136"/>
              </a:xfrm>
            </p:grpSpPr>
            <p:sp>
              <p:nvSpPr>
                <p:cNvPr id="100408" name="Line 28"/>
                <p:cNvSpPr>
                  <a:spLocks noChangeShapeType="1"/>
                </p:cNvSpPr>
                <p:nvPr/>
              </p:nvSpPr>
              <p:spPr bwMode="auto">
                <a:xfrm>
                  <a:off x="2656" y="3568"/>
                  <a:ext cx="136" cy="0"/>
                </a:xfrm>
                <a:prstGeom prst="line">
                  <a:avLst/>
                </a:prstGeom>
                <a:noFill/>
                <a:ln w="9525">
                  <a:solidFill>
                    <a:schemeClr val="tx1"/>
                  </a:solidFill>
                  <a:round/>
                  <a:headEnd/>
                  <a:tailEnd/>
                </a:ln>
              </p:spPr>
              <p:txBody>
                <a:bodyPr/>
                <a:lstStyle/>
                <a:p>
                  <a:endParaRPr lang="en-US"/>
                </a:p>
              </p:txBody>
            </p:sp>
            <p:sp>
              <p:nvSpPr>
                <p:cNvPr id="100409" name="Line 29"/>
                <p:cNvSpPr>
                  <a:spLocks noChangeShapeType="1"/>
                </p:cNvSpPr>
                <p:nvPr/>
              </p:nvSpPr>
              <p:spPr bwMode="auto">
                <a:xfrm rot="-5400000">
                  <a:off x="2664" y="3568"/>
                  <a:ext cx="136" cy="0"/>
                </a:xfrm>
                <a:prstGeom prst="line">
                  <a:avLst/>
                </a:prstGeom>
                <a:noFill/>
                <a:ln w="9525">
                  <a:solidFill>
                    <a:schemeClr val="tx1"/>
                  </a:solidFill>
                  <a:round/>
                  <a:headEnd/>
                  <a:tailEnd/>
                </a:ln>
              </p:spPr>
              <p:txBody>
                <a:bodyPr/>
                <a:lstStyle/>
                <a:p>
                  <a:endParaRPr lang="en-US"/>
                </a:p>
              </p:txBody>
            </p:sp>
          </p:grpSp>
          <p:sp>
            <p:nvSpPr>
              <p:cNvPr id="100406" name="Line 31"/>
              <p:cNvSpPr>
                <a:spLocks noChangeShapeType="1"/>
              </p:cNvSpPr>
              <p:nvPr/>
            </p:nvSpPr>
            <p:spPr bwMode="auto">
              <a:xfrm rot="-5400000">
                <a:off x="760" y="2768"/>
                <a:ext cx="0" cy="296"/>
              </a:xfrm>
              <a:prstGeom prst="line">
                <a:avLst/>
              </a:prstGeom>
              <a:noFill/>
              <a:ln w="9525">
                <a:solidFill>
                  <a:schemeClr val="tx1"/>
                </a:solidFill>
                <a:round/>
                <a:headEnd/>
                <a:tailEnd/>
              </a:ln>
            </p:spPr>
            <p:txBody>
              <a:bodyPr/>
              <a:lstStyle/>
              <a:p>
                <a:endParaRPr lang="en-US"/>
              </a:p>
            </p:txBody>
          </p:sp>
          <p:sp>
            <p:nvSpPr>
              <p:cNvPr id="100407" name="Line 32"/>
              <p:cNvSpPr>
                <a:spLocks noChangeShapeType="1"/>
              </p:cNvSpPr>
              <p:nvPr/>
            </p:nvSpPr>
            <p:spPr bwMode="auto">
              <a:xfrm rot="-5400000">
                <a:off x="1296" y="2760"/>
                <a:ext cx="0" cy="296"/>
              </a:xfrm>
              <a:prstGeom prst="line">
                <a:avLst/>
              </a:prstGeom>
              <a:noFill/>
              <a:ln w="9525">
                <a:solidFill>
                  <a:schemeClr val="tx1"/>
                </a:solidFill>
                <a:round/>
                <a:headEnd/>
                <a:tailEnd/>
              </a:ln>
            </p:spPr>
            <p:txBody>
              <a:bodyPr/>
              <a:lstStyle/>
              <a:p>
                <a:endParaRPr lang="en-US"/>
              </a:p>
            </p:txBody>
          </p:sp>
        </p:grpSp>
        <p:grpSp>
          <p:nvGrpSpPr>
            <p:cNvPr id="100393" name="Group 68"/>
            <p:cNvGrpSpPr>
              <a:grpSpLocks/>
            </p:cNvGrpSpPr>
            <p:nvPr/>
          </p:nvGrpSpPr>
          <p:grpSpPr bwMode="auto">
            <a:xfrm>
              <a:off x="4214" y="2401"/>
              <a:ext cx="1391" cy="1288"/>
              <a:chOff x="2622" y="2401"/>
              <a:chExt cx="1391" cy="1288"/>
            </a:xfrm>
          </p:grpSpPr>
          <p:sp>
            <p:nvSpPr>
              <p:cNvPr id="100394" name="Freeform 33"/>
              <p:cNvSpPr>
                <a:spLocks/>
              </p:cNvSpPr>
              <p:nvPr/>
            </p:nvSpPr>
            <p:spPr bwMode="auto">
              <a:xfrm>
                <a:off x="2622" y="2401"/>
                <a:ext cx="1184" cy="1288"/>
              </a:xfrm>
              <a:custGeom>
                <a:avLst/>
                <a:gdLst>
                  <a:gd name="T0" fmla="*/ 0 w 1184"/>
                  <a:gd name="T1" fmla="*/ 1288 h 1288"/>
                  <a:gd name="T2" fmla="*/ 0 w 1184"/>
                  <a:gd name="T3" fmla="*/ 1016 h 1288"/>
                  <a:gd name="T4" fmla="*/ 824 w 1184"/>
                  <a:gd name="T5" fmla="*/ 1016 h 1288"/>
                  <a:gd name="T6" fmla="*/ 824 w 1184"/>
                  <a:gd name="T7" fmla="*/ 0 h 1288"/>
                  <a:gd name="T8" fmla="*/ 1184 w 1184"/>
                  <a:gd name="T9" fmla="*/ 0 h 1288"/>
                  <a:gd name="T10" fmla="*/ 1184 w 1184"/>
                  <a:gd name="T11" fmla="*/ 1288 h 1288"/>
                  <a:gd name="T12" fmla="*/ 0 w 1184"/>
                  <a:gd name="T13" fmla="*/ 1288 h 1288"/>
                  <a:gd name="T14" fmla="*/ 0 60000 65536"/>
                  <a:gd name="T15" fmla="*/ 0 60000 65536"/>
                  <a:gd name="T16" fmla="*/ 0 60000 65536"/>
                  <a:gd name="T17" fmla="*/ 0 60000 65536"/>
                  <a:gd name="T18" fmla="*/ 0 60000 65536"/>
                  <a:gd name="T19" fmla="*/ 0 60000 65536"/>
                  <a:gd name="T20" fmla="*/ 0 60000 65536"/>
                  <a:gd name="T21" fmla="*/ 0 w 1184"/>
                  <a:gd name="T22" fmla="*/ 0 h 1288"/>
                  <a:gd name="T23" fmla="*/ 1184 w 1184"/>
                  <a:gd name="T24" fmla="*/ 1288 h 1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4" h="1288">
                    <a:moveTo>
                      <a:pt x="0" y="1288"/>
                    </a:moveTo>
                    <a:lnTo>
                      <a:pt x="0" y="1016"/>
                    </a:lnTo>
                    <a:lnTo>
                      <a:pt x="824" y="1016"/>
                    </a:lnTo>
                    <a:lnTo>
                      <a:pt x="824" y="0"/>
                    </a:lnTo>
                    <a:lnTo>
                      <a:pt x="1184" y="0"/>
                    </a:lnTo>
                    <a:lnTo>
                      <a:pt x="1184" y="1288"/>
                    </a:lnTo>
                    <a:lnTo>
                      <a:pt x="0" y="1288"/>
                    </a:lnTo>
                    <a:close/>
                  </a:path>
                </a:pathLst>
              </a:custGeom>
              <a:noFill/>
              <a:ln w="28575">
                <a:solidFill>
                  <a:schemeClr val="tx1"/>
                </a:solidFill>
                <a:round/>
                <a:headEnd/>
                <a:tailEnd/>
              </a:ln>
            </p:spPr>
            <p:txBody>
              <a:bodyPr/>
              <a:lstStyle/>
              <a:p>
                <a:endParaRPr lang="en-US"/>
              </a:p>
            </p:txBody>
          </p:sp>
          <p:sp>
            <p:nvSpPr>
              <p:cNvPr id="100395" name="Line 35"/>
              <p:cNvSpPr>
                <a:spLocks noChangeShapeType="1"/>
              </p:cNvSpPr>
              <p:nvPr/>
            </p:nvSpPr>
            <p:spPr bwMode="auto">
              <a:xfrm>
                <a:off x="3445" y="2741"/>
                <a:ext cx="363" cy="0"/>
              </a:xfrm>
              <a:prstGeom prst="line">
                <a:avLst/>
              </a:prstGeom>
              <a:noFill/>
              <a:ln w="12700">
                <a:solidFill>
                  <a:schemeClr val="tx1"/>
                </a:solidFill>
                <a:prstDash val="lgDash"/>
                <a:round/>
                <a:headEnd/>
                <a:tailEnd/>
              </a:ln>
            </p:spPr>
            <p:txBody>
              <a:bodyPr/>
              <a:lstStyle/>
              <a:p>
                <a:endParaRPr lang="en-US"/>
              </a:p>
            </p:txBody>
          </p:sp>
          <p:sp>
            <p:nvSpPr>
              <p:cNvPr id="100396" name="Line 36"/>
              <p:cNvSpPr>
                <a:spLocks noChangeShapeType="1"/>
              </p:cNvSpPr>
              <p:nvPr/>
            </p:nvSpPr>
            <p:spPr bwMode="auto">
              <a:xfrm>
                <a:off x="3445" y="3074"/>
                <a:ext cx="357" cy="0"/>
              </a:xfrm>
              <a:prstGeom prst="line">
                <a:avLst/>
              </a:prstGeom>
              <a:noFill/>
              <a:ln w="12700">
                <a:solidFill>
                  <a:schemeClr val="tx1"/>
                </a:solidFill>
                <a:prstDash val="lgDash"/>
                <a:round/>
                <a:headEnd/>
                <a:tailEnd/>
              </a:ln>
            </p:spPr>
            <p:txBody>
              <a:bodyPr/>
              <a:lstStyle/>
              <a:p>
                <a:endParaRPr lang="en-US"/>
              </a:p>
            </p:txBody>
          </p:sp>
          <p:sp>
            <p:nvSpPr>
              <p:cNvPr id="100397" name="Line 37"/>
              <p:cNvSpPr>
                <a:spLocks noChangeShapeType="1"/>
              </p:cNvSpPr>
              <p:nvPr/>
            </p:nvSpPr>
            <p:spPr bwMode="auto">
              <a:xfrm rot="-5400000">
                <a:off x="3411" y="2760"/>
                <a:ext cx="0" cy="296"/>
              </a:xfrm>
              <a:prstGeom prst="line">
                <a:avLst/>
              </a:prstGeom>
              <a:noFill/>
              <a:ln w="9525">
                <a:solidFill>
                  <a:schemeClr val="tx1"/>
                </a:solidFill>
                <a:round/>
                <a:headEnd/>
                <a:tailEnd/>
              </a:ln>
            </p:spPr>
            <p:txBody>
              <a:bodyPr/>
              <a:lstStyle/>
              <a:p>
                <a:endParaRPr lang="en-US"/>
              </a:p>
            </p:txBody>
          </p:sp>
          <p:sp>
            <p:nvSpPr>
              <p:cNvPr id="100398" name="Line 38"/>
              <p:cNvSpPr>
                <a:spLocks noChangeShapeType="1"/>
              </p:cNvSpPr>
              <p:nvPr/>
            </p:nvSpPr>
            <p:spPr bwMode="auto">
              <a:xfrm rot="-5400000">
                <a:off x="3865" y="2760"/>
                <a:ext cx="0" cy="296"/>
              </a:xfrm>
              <a:prstGeom prst="line">
                <a:avLst/>
              </a:prstGeom>
              <a:noFill/>
              <a:ln w="9525">
                <a:solidFill>
                  <a:schemeClr val="tx1"/>
                </a:solidFill>
                <a:round/>
                <a:headEnd/>
                <a:tailEnd/>
              </a:ln>
            </p:spPr>
            <p:txBody>
              <a:bodyPr/>
              <a:lstStyle/>
              <a:p>
                <a:endParaRPr lang="en-US"/>
              </a:p>
            </p:txBody>
          </p:sp>
          <p:sp>
            <p:nvSpPr>
              <p:cNvPr id="100399" name="Line 39"/>
              <p:cNvSpPr>
                <a:spLocks noChangeShapeType="1"/>
              </p:cNvSpPr>
              <p:nvPr/>
            </p:nvSpPr>
            <p:spPr bwMode="auto">
              <a:xfrm>
                <a:off x="3607" y="2909"/>
                <a:ext cx="57" cy="0"/>
              </a:xfrm>
              <a:prstGeom prst="line">
                <a:avLst/>
              </a:prstGeom>
              <a:noFill/>
              <a:ln w="9525">
                <a:solidFill>
                  <a:schemeClr val="tx1"/>
                </a:solidFill>
                <a:round/>
                <a:headEnd/>
                <a:tailEnd/>
              </a:ln>
            </p:spPr>
            <p:txBody>
              <a:bodyPr/>
              <a:lstStyle/>
              <a:p>
                <a:endParaRPr lang="en-US"/>
              </a:p>
            </p:txBody>
          </p:sp>
        </p:grpSp>
      </p:grpSp>
      <p:sp>
        <p:nvSpPr>
          <p:cNvPr id="100362" name="Rectangle 40"/>
          <p:cNvSpPr>
            <a:spLocks noChangeArrowheads="1"/>
          </p:cNvSpPr>
          <p:nvPr/>
        </p:nvSpPr>
        <p:spPr bwMode="auto">
          <a:xfrm>
            <a:off x="2033588" y="2835275"/>
            <a:ext cx="4719637" cy="396875"/>
          </a:xfrm>
          <a:prstGeom prst="rect">
            <a:avLst/>
          </a:prstGeom>
          <a:noFill/>
          <a:ln w="9525">
            <a:noFill/>
            <a:miter lim="800000"/>
            <a:headEnd/>
            <a:tailEnd/>
          </a:ln>
        </p:spPr>
        <p:txBody>
          <a:bodyPr>
            <a:spAutoFit/>
          </a:bodyPr>
          <a:lstStyle/>
          <a:p>
            <a:r>
              <a:rPr lang="en-US" sz="2000">
                <a:latin typeface="Arial" charset="0"/>
                <a:cs typeface="Arial" charset="0"/>
              </a:rPr>
              <a:t>Multiviews drawing (2-view drawing)</a:t>
            </a:r>
          </a:p>
        </p:txBody>
      </p:sp>
      <p:sp>
        <p:nvSpPr>
          <p:cNvPr id="100363" name="Rectangle 41"/>
          <p:cNvSpPr>
            <a:spLocks noChangeArrowheads="1"/>
          </p:cNvSpPr>
          <p:nvPr/>
        </p:nvSpPr>
        <p:spPr bwMode="auto">
          <a:xfrm>
            <a:off x="479425" y="2757488"/>
            <a:ext cx="1544638" cy="488950"/>
          </a:xfrm>
          <a:prstGeom prst="rect">
            <a:avLst/>
          </a:prstGeom>
          <a:noFill/>
          <a:ln w="9525">
            <a:noFill/>
            <a:miter lim="800000"/>
            <a:headEnd/>
            <a:tailEnd/>
          </a:ln>
        </p:spPr>
        <p:txBody>
          <a:bodyPr wrap="none">
            <a:spAutoFit/>
          </a:bodyPr>
          <a:lstStyle/>
          <a:p>
            <a:r>
              <a:rPr lang="en-US" sz="2600" b="1">
                <a:solidFill>
                  <a:schemeClr val="accent2"/>
                </a:solidFill>
                <a:latin typeface="Arial" charset="0"/>
                <a:cs typeface="Arial" charset="0"/>
              </a:rPr>
              <a:t>Example</a:t>
            </a:r>
          </a:p>
        </p:txBody>
      </p:sp>
      <p:grpSp>
        <p:nvGrpSpPr>
          <p:cNvPr id="6" name="Group 66"/>
          <p:cNvGrpSpPr>
            <a:grpSpLocks/>
          </p:cNvGrpSpPr>
          <p:nvPr/>
        </p:nvGrpSpPr>
        <p:grpSpPr bwMode="auto">
          <a:xfrm>
            <a:off x="3136900" y="5905500"/>
            <a:ext cx="2019300" cy="482600"/>
            <a:chOff x="384" y="3720"/>
            <a:chExt cx="1272" cy="304"/>
          </a:xfrm>
        </p:grpSpPr>
        <p:sp>
          <p:nvSpPr>
            <p:cNvPr id="100389" name="Line 49"/>
            <p:cNvSpPr>
              <a:spLocks noChangeShapeType="1"/>
            </p:cNvSpPr>
            <p:nvPr/>
          </p:nvSpPr>
          <p:spPr bwMode="auto">
            <a:xfrm>
              <a:off x="384" y="3728"/>
              <a:ext cx="0" cy="296"/>
            </a:xfrm>
            <a:prstGeom prst="line">
              <a:avLst/>
            </a:prstGeom>
            <a:noFill/>
            <a:ln w="12700">
              <a:solidFill>
                <a:srgbClr val="FF3300"/>
              </a:solidFill>
              <a:round/>
              <a:headEnd/>
              <a:tailEnd/>
            </a:ln>
          </p:spPr>
          <p:txBody>
            <a:bodyPr/>
            <a:lstStyle/>
            <a:p>
              <a:endParaRPr lang="en-US"/>
            </a:p>
          </p:txBody>
        </p:sp>
        <p:sp>
          <p:nvSpPr>
            <p:cNvPr id="100390" name="Line 50"/>
            <p:cNvSpPr>
              <a:spLocks noChangeShapeType="1"/>
            </p:cNvSpPr>
            <p:nvPr/>
          </p:nvSpPr>
          <p:spPr bwMode="auto">
            <a:xfrm>
              <a:off x="1656" y="3720"/>
              <a:ext cx="0" cy="296"/>
            </a:xfrm>
            <a:prstGeom prst="line">
              <a:avLst/>
            </a:prstGeom>
            <a:noFill/>
            <a:ln w="12700">
              <a:solidFill>
                <a:srgbClr val="FF3300"/>
              </a:solidFill>
              <a:round/>
              <a:headEnd/>
              <a:tailEnd/>
            </a:ln>
          </p:spPr>
          <p:txBody>
            <a:bodyPr/>
            <a:lstStyle/>
            <a:p>
              <a:endParaRPr lang="en-US"/>
            </a:p>
          </p:txBody>
        </p:sp>
        <p:sp>
          <p:nvSpPr>
            <p:cNvPr id="100391" name="Line 51"/>
            <p:cNvSpPr>
              <a:spLocks noChangeShapeType="1"/>
            </p:cNvSpPr>
            <p:nvPr/>
          </p:nvSpPr>
          <p:spPr bwMode="auto">
            <a:xfrm>
              <a:off x="384" y="3984"/>
              <a:ext cx="1272" cy="0"/>
            </a:xfrm>
            <a:prstGeom prst="line">
              <a:avLst/>
            </a:prstGeom>
            <a:noFill/>
            <a:ln w="12700">
              <a:solidFill>
                <a:srgbClr val="FF3300"/>
              </a:solidFill>
              <a:round/>
              <a:headEnd type="stealth" w="lg" len="lg"/>
              <a:tailEnd type="stealth" w="lg" len="lg"/>
            </a:ln>
          </p:spPr>
          <p:txBody>
            <a:bodyPr/>
            <a:lstStyle/>
            <a:p>
              <a:endParaRPr lang="en-US"/>
            </a:p>
          </p:txBody>
        </p:sp>
      </p:grpSp>
      <p:grpSp>
        <p:nvGrpSpPr>
          <p:cNvPr id="7" name="Group 75"/>
          <p:cNvGrpSpPr>
            <a:grpSpLocks/>
          </p:cNvGrpSpPr>
          <p:nvPr/>
        </p:nvGrpSpPr>
        <p:grpSpPr bwMode="auto">
          <a:xfrm>
            <a:off x="5219700" y="3822700"/>
            <a:ext cx="825500" cy="2032000"/>
            <a:chOff x="3288" y="2408"/>
            <a:chExt cx="520" cy="1280"/>
          </a:xfrm>
        </p:grpSpPr>
        <p:sp>
          <p:nvSpPr>
            <p:cNvPr id="100387" name="Line 52"/>
            <p:cNvSpPr>
              <a:spLocks noChangeShapeType="1"/>
            </p:cNvSpPr>
            <p:nvPr/>
          </p:nvSpPr>
          <p:spPr bwMode="auto">
            <a:xfrm>
              <a:off x="3288" y="2408"/>
              <a:ext cx="520" cy="0"/>
            </a:xfrm>
            <a:prstGeom prst="line">
              <a:avLst/>
            </a:prstGeom>
            <a:noFill/>
            <a:ln w="12700">
              <a:solidFill>
                <a:srgbClr val="FF3300"/>
              </a:solidFill>
              <a:round/>
              <a:headEnd/>
              <a:tailEnd/>
            </a:ln>
          </p:spPr>
          <p:txBody>
            <a:bodyPr/>
            <a:lstStyle/>
            <a:p>
              <a:endParaRPr lang="en-US"/>
            </a:p>
          </p:txBody>
        </p:sp>
        <p:sp>
          <p:nvSpPr>
            <p:cNvPr id="100388" name="Line 53"/>
            <p:cNvSpPr>
              <a:spLocks noChangeShapeType="1"/>
            </p:cNvSpPr>
            <p:nvPr/>
          </p:nvSpPr>
          <p:spPr bwMode="auto">
            <a:xfrm>
              <a:off x="3736" y="2408"/>
              <a:ext cx="0" cy="1280"/>
            </a:xfrm>
            <a:prstGeom prst="line">
              <a:avLst/>
            </a:prstGeom>
            <a:noFill/>
            <a:ln w="12700">
              <a:solidFill>
                <a:srgbClr val="FF3300"/>
              </a:solidFill>
              <a:round/>
              <a:headEnd type="stealth" w="lg" len="lg"/>
              <a:tailEnd type="stealth" w="lg" len="lg"/>
            </a:ln>
          </p:spPr>
          <p:txBody>
            <a:bodyPr/>
            <a:lstStyle/>
            <a:p>
              <a:endParaRPr lang="en-US"/>
            </a:p>
          </p:txBody>
        </p:sp>
      </p:grpSp>
      <p:grpSp>
        <p:nvGrpSpPr>
          <p:cNvPr id="8" name="Group 74"/>
          <p:cNvGrpSpPr>
            <a:grpSpLocks/>
          </p:cNvGrpSpPr>
          <p:nvPr/>
        </p:nvGrpSpPr>
        <p:grpSpPr bwMode="auto">
          <a:xfrm>
            <a:off x="4876800" y="4597400"/>
            <a:ext cx="1168400" cy="1270000"/>
            <a:chOff x="3072" y="2896"/>
            <a:chExt cx="736" cy="800"/>
          </a:xfrm>
        </p:grpSpPr>
        <p:sp>
          <p:nvSpPr>
            <p:cNvPr id="100384" name="Line 47"/>
            <p:cNvSpPr>
              <a:spLocks noChangeShapeType="1"/>
            </p:cNvSpPr>
            <p:nvPr/>
          </p:nvSpPr>
          <p:spPr bwMode="auto">
            <a:xfrm>
              <a:off x="3288" y="3688"/>
              <a:ext cx="520" cy="0"/>
            </a:xfrm>
            <a:prstGeom prst="line">
              <a:avLst/>
            </a:prstGeom>
            <a:noFill/>
            <a:ln w="12700">
              <a:solidFill>
                <a:srgbClr val="FF3300"/>
              </a:solidFill>
              <a:round/>
              <a:headEnd/>
              <a:tailEnd/>
            </a:ln>
          </p:spPr>
          <p:txBody>
            <a:bodyPr/>
            <a:lstStyle/>
            <a:p>
              <a:endParaRPr lang="en-US"/>
            </a:p>
          </p:txBody>
        </p:sp>
        <p:sp>
          <p:nvSpPr>
            <p:cNvPr id="100385" name="Line 54"/>
            <p:cNvSpPr>
              <a:spLocks noChangeShapeType="1"/>
            </p:cNvSpPr>
            <p:nvPr/>
          </p:nvSpPr>
          <p:spPr bwMode="auto">
            <a:xfrm flipH="1">
              <a:off x="3072" y="2904"/>
              <a:ext cx="536" cy="0"/>
            </a:xfrm>
            <a:prstGeom prst="line">
              <a:avLst/>
            </a:prstGeom>
            <a:noFill/>
            <a:ln w="12700">
              <a:solidFill>
                <a:srgbClr val="FF3300"/>
              </a:solidFill>
              <a:round/>
              <a:headEnd/>
              <a:tailEnd/>
            </a:ln>
          </p:spPr>
          <p:txBody>
            <a:bodyPr/>
            <a:lstStyle/>
            <a:p>
              <a:endParaRPr lang="en-US"/>
            </a:p>
          </p:txBody>
        </p:sp>
        <p:sp>
          <p:nvSpPr>
            <p:cNvPr id="100386" name="Line 56"/>
            <p:cNvSpPr>
              <a:spLocks noChangeShapeType="1"/>
            </p:cNvSpPr>
            <p:nvPr/>
          </p:nvSpPr>
          <p:spPr bwMode="auto">
            <a:xfrm flipV="1">
              <a:off x="3536" y="2896"/>
              <a:ext cx="0" cy="800"/>
            </a:xfrm>
            <a:prstGeom prst="line">
              <a:avLst/>
            </a:prstGeom>
            <a:noFill/>
            <a:ln w="12700">
              <a:solidFill>
                <a:srgbClr val="FF3300"/>
              </a:solidFill>
              <a:round/>
              <a:headEnd type="stealth" w="lg" len="lg"/>
              <a:tailEnd type="stealth" w="lg" len="lg"/>
            </a:ln>
          </p:spPr>
          <p:txBody>
            <a:bodyPr/>
            <a:lstStyle/>
            <a:p>
              <a:endParaRPr lang="en-US"/>
            </a:p>
          </p:txBody>
        </p:sp>
      </p:grpSp>
      <p:grpSp>
        <p:nvGrpSpPr>
          <p:cNvPr id="9" name="Group 71"/>
          <p:cNvGrpSpPr>
            <a:grpSpLocks/>
          </p:cNvGrpSpPr>
          <p:nvPr/>
        </p:nvGrpSpPr>
        <p:grpSpPr bwMode="auto">
          <a:xfrm>
            <a:off x="3124200" y="3403600"/>
            <a:ext cx="1041400" cy="495300"/>
            <a:chOff x="1968" y="2144"/>
            <a:chExt cx="656" cy="312"/>
          </a:xfrm>
        </p:grpSpPr>
        <p:sp>
          <p:nvSpPr>
            <p:cNvPr id="100381" name="Line 57"/>
            <p:cNvSpPr>
              <a:spLocks noChangeShapeType="1"/>
            </p:cNvSpPr>
            <p:nvPr/>
          </p:nvSpPr>
          <p:spPr bwMode="auto">
            <a:xfrm flipV="1">
              <a:off x="2616" y="2144"/>
              <a:ext cx="0" cy="312"/>
            </a:xfrm>
            <a:prstGeom prst="line">
              <a:avLst/>
            </a:prstGeom>
            <a:noFill/>
            <a:ln w="12700">
              <a:solidFill>
                <a:srgbClr val="FF3300"/>
              </a:solidFill>
              <a:round/>
              <a:headEnd/>
              <a:tailEnd/>
            </a:ln>
          </p:spPr>
          <p:txBody>
            <a:bodyPr/>
            <a:lstStyle/>
            <a:p>
              <a:endParaRPr lang="en-US"/>
            </a:p>
          </p:txBody>
        </p:sp>
        <p:sp>
          <p:nvSpPr>
            <p:cNvPr id="100382" name="Line 58"/>
            <p:cNvSpPr>
              <a:spLocks noChangeShapeType="1"/>
            </p:cNvSpPr>
            <p:nvPr/>
          </p:nvSpPr>
          <p:spPr bwMode="auto">
            <a:xfrm>
              <a:off x="1968" y="2160"/>
              <a:ext cx="0" cy="224"/>
            </a:xfrm>
            <a:prstGeom prst="line">
              <a:avLst/>
            </a:prstGeom>
            <a:noFill/>
            <a:ln w="12700">
              <a:solidFill>
                <a:srgbClr val="FF3300"/>
              </a:solidFill>
              <a:round/>
              <a:headEnd/>
              <a:tailEnd/>
            </a:ln>
          </p:spPr>
          <p:txBody>
            <a:bodyPr/>
            <a:lstStyle/>
            <a:p>
              <a:endParaRPr lang="en-US"/>
            </a:p>
          </p:txBody>
        </p:sp>
        <p:sp>
          <p:nvSpPr>
            <p:cNvPr id="100383" name="Line 59"/>
            <p:cNvSpPr>
              <a:spLocks noChangeShapeType="1"/>
            </p:cNvSpPr>
            <p:nvPr/>
          </p:nvSpPr>
          <p:spPr bwMode="auto">
            <a:xfrm>
              <a:off x="1968" y="2208"/>
              <a:ext cx="656" cy="0"/>
            </a:xfrm>
            <a:prstGeom prst="line">
              <a:avLst/>
            </a:prstGeom>
            <a:noFill/>
            <a:ln w="9525">
              <a:solidFill>
                <a:srgbClr val="FF3300"/>
              </a:solidFill>
              <a:round/>
              <a:headEnd type="stealth" w="lg" len="lg"/>
              <a:tailEnd type="stealth" w="lg" len="lg"/>
            </a:ln>
          </p:spPr>
          <p:txBody>
            <a:bodyPr/>
            <a:lstStyle/>
            <a:p>
              <a:endParaRPr lang="en-US"/>
            </a:p>
          </p:txBody>
        </p:sp>
      </p:grpSp>
      <p:grpSp>
        <p:nvGrpSpPr>
          <p:cNvPr id="10" name="Group 73"/>
          <p:cNvGrpSpPr>
            <a:grpSpLocks/>
          </p:cNvGrpSpPr>
          <p:nvPr/>
        </p:nvGrpSpPr>
        <p:grpSpPr bwMode="auto">
          <a:xfrm>
            <a:off x="6184900" y="5422900"/>
            <a:ext cx="457200" cy="431800"/>
            <a:chOff x="3896" y="3416"/>
            <a:chExt cx="288" cy="272"/>
          </a:xfrm>
        </p:grpSpPr>
        <p:sp>
          <p:nvSpPr>
            <p:cNvPr id="100378" name="Line 46"/>
            <p:cNvSpPr>
              <a:spLocks noChangeShapeType="1"/>
            </p:cNvSpPr>
            <p:nvPr/>
          </p:nvSpPr>
          <p:spPr bwMode="auto">
            <a:xfrm>
              <a:off x="3896" y="3416"/>
              <a:ext cx="280" cy="0"/>
            </a:xfrm>
            <a:prstGeom prst="line">
              <a:avLst/>
            </a:prstGeom>
            <a:noFill/>
            <a:ln w="12700">
              <a:solidFill>
                <a:srgbClr val="FF3300"/>
              </a:solidFill>
              <a:round/>
              <a:headEnd/>
              <a:tailEnd/>
            </a:ln>
          </p:spPr>
          <p:txBody>
            <a:bodyPr/>
            <a:lstStyle/>
            <a:p>
              <a:endParaRPr lang="en-US"/>
            </a:p>
          </p:txBody>
        </p:sp>
        <p:sp>
          <p:nvSpPr>
            <p:cNvPr id="100379" name="Line 48"/>
            <p:cNvSpPr>
              <a:spLocks noChangeShapeType="1"/>
            </p:cNvSpPr>
            <p:nvPr/>
          </p:nvSpPr>
          <p:spPr bwMode="auto">
            <a:xfrm>
              <a:off x="3952" y="3416"/>
              <a:ext cx="0" cy="272"/>
            </a:xfrm>
            <a:prstGeom prst="line">
              <a:avLst/>
            </a:prstGeom>
            <a:noFill/>
            <a:ln w="12700">
              <a:solidFill>
                <a:srgbClr val="FF3300"/>
              </a:solidFill>
              <a:round/>
              <a:headEnd type="stealth" w="lg" len="lg"/>
              <a:tailEnd type="stealth" w="lg" len="lg"/>
            </a:ln>
          </p:spPr>
          <p:txBody>
            <a:bodyPr/>
            <a:lstStyle/>
            <a:p>
              <a:endParaRPr lang="en-US"/>
            </a:p>
          </p:txBody>
        </p:sp>
        <p:sp>
          <p:nvSpPr>
            <p:cNvPr id="100380" name="Line 60"/>
            <p:cNvSpPr>
              <a:spLocks noChangeShapeType="1"/>
            </p:cNvSpPr>
            <p:nvPr/>
          </p:nvSpPr>
          <p:spPr bwMode="auto">
            <a:xfrm>
              <a:off x="3904" y="3688"/>
              <a:ext cx="280" cy="0"/>
            </a:xfrm>
            <a:prstGeom prst="line">
              <a:avLst/>
            </a:prstGeom>
            <a:noFill/>
            <a:ln w="12700">
              <a:solidFill>
                <a:srgbClr val="FF3300"/>
              </a:solidFill>
              <a:round/>
              <a:headEnd/>
              <a:tailEnd/>
            </a:ln>
          </p:spPr>
          <p:txBody>
            <a:bodyPr/>
            <a:lstStyle/>
            <a:p>
              <a:endParaRPr lang="en-US"/>
            </a:p>
          </p:txBody>
        </p:sp>
      </p:grpSp>
      <p:grpSp>
        <p:nvGrpSpPr>
          <p:cNvPr id="11" name="Group 72"/>
          <p:cNvGrpSpPr>
            <a:grpSpLocks/>
          </p:cNvGrpSpPr>
          <p:nvPr/>
        </p:nvGrpSpPr>
        <p:grpSpPr bwMode="auto">
          <a:xfrm>
            <a:off x="6680200" y="5905500"/>
            <a:ext cx="1879600" cy="482600"/>
            <a:chOff x="4208" y="3720"/>
            <a:chExt cx="1184" cy="304"/>
          </a:xfrm>
        </p:grpSpPr>
        <p:sp>
          <p:nvSpPr>
            <p:cNvPr id="100375" name="Line 61"/>
            <p:cNvSpPr>
              <a:spLocks noChangeShapeType="1"/>
            </p:cNvSpPr>
            <p:nvPr/>
          </p:nvSpPr>
          <p:spPr bwMode="auto">
            <a:xfrm>
              <a:off x="4208" y="3728"/>
              <a:ext cx="0" cy="296"/>
            </a:xfrm>
            <a:prstGeom prst="line">
              <a:avLst/>
            </a:prstGeom>
            <a:noFill/>
            <a:ln w="12700">
              <a:solidFill>
                <a:srgbClr val="FF3300"/>
              </a:solidFill>
              <a:round/>
              <a:headEnd/>
              <a:tailEnd/>
            </a:ln>
          </p:spPr>
          <p:txBody>
            <a:bodyPr/>
            <a:lstStyle/>
            <a:p>
              <a:endParaRPr lang="en-US"/>
            </a:p>
          </p:txBody>
        </p:sp>
        <p:sp>
          <p:nvSpPr>
            <p:cNvPr id="100376" name="Line 62"/>
            <p:cNvSpPr>
              <a:spLocks noChangeShapeType="1"/>
            </p:cNvSpPr>
            <p:nvPr/>
          </p:nvSpPr>
          <p:spPr bwMode="auto">
            <a:xfrm>
              <a:off x="5392" y="3720"/>
              <a:ext cx="0" cy="296"/>
            </a:xfrm>
            <a:prstGeom prst="line">
              <a:avLst/>
            </a:prstGeom>
            <a:noFill/>
            <a:ln w="12700">
              <a:solidFill>
                <a:srgbClr val="FF3300"/>
              </a:solidFill>
              <a:round/>
              <a:headEnd/>
              <a:tailEnd/>
            </a:ln>
          </p:spPr>
          <p:txBody>
            <a:bodyPr/>
            <a:lstStyle/>
            <a:p>
              <a:endParaRPr lang="en-US"/>
            </a:p>
          </p:txBody>
        </p:sp>
        <p:sp>
          <p:nvSpPr>
            <p:cNvPr id="100377" name="Line 63"/>
            <p:cNvSpPr>
              <a:spLocks noChangeShapeType="1"/>
            </p:cNvSpPr>
            <p:nvPr/>
          </p:nvSpPr>
          <p:spPr bwMode="auto">
            <a:xfrm>
              <a:off x="4208" y="3984"/>
              <a:ext cx="1184" cy="0"/>
            </a:xfrm>
            <a:prstGeom prst="line">
              <a:avLst/>
            </a:prstGeom>
            <a:noFill/>
            <a:ln w="12700">
              <a:solidFill>
                <a:srgbClr val="FF3300"/>
              </a:solidFill>
              <a:round/>
              <a:headEnd type="stealth" w="lg" len="lg"/>
              <a:tailEnd type="stealth" w="lg" len="lg"/>
            </a:ln>
          </p:spPr>
          <p:txBody>
            <a:bodyPr/>
            <a:lstStyle/>
            <a:p>
              <a:endParaRPr lang="en-US"/>
            </a:p>
          </p:txBody>
        </p:sp>
      </p:grpSp>
      <p:sp>
        <p:nvSpPr>
          <p:cNvPr id="137281" name="Freeform 65"/>
          <p:cNvSpPr>
            <a:spLocks/>
          </p:cNvSpPr>
          <p:nvPr/>
        </p:nvSpPr>
        <p:spPr bwMode="auto">
          <a:xfrm>
            <a:off x="4318000" y="3492500"/>
            <a:ext cx="673100" cy="927100"/>
          </a:xfrm>
          <a:custGeom>
            <a:avLst/>
            <a:gdLst>
              <a:gd name="T0" fmla="*/ 0 w 424"/>
              <a:gd name="T1" fmla="*/ 2147483647 h 584"/>
              <a:gd name="T2" fmla="*/ 2147483647 w 424"/>
              <a:gd name="T3" fmla="*/ 0 h 584"/>
              <a:gd name="T4" fmla="*/ 2147483647 w 424"/>
              <a:gd name="T5" fmla="*/ 0 h 584"/>
              <a:gd name="T6" fmla="*/ 0 60000 65536"/>
              <a:gd name="T7" fmla="*/ 0 60000 65536"/>
              <a:gd name="T8" fmla="*/ 0 60000 65536"/>
              <a:gd name="T9" fmla="*/ 0 w 424"/>
              <a:gd name="T10" fmla="*/ 0 h 584"/>
              <a:gd name="T11" fmla="*/ 424 w 424"/>
              <a:gd name="T12" fmla="*/ 584 h 584"/>
            </a:gdLst>
            <a:ahLst/>
            <a:cxnLst>
              <a:cxn ang="T6">
                <a:pos x="T0" y="T1"/>
              </a:cxn>
              <a:cxn ang="T7">
                <a:pos x="T2" y="T3"/>
              </a:cxn>
              <a:cxn ang="T8">
                <a:pos x="T4" y="T5"/>
              </a:cxn>
            </a:cxnLst>
            <a:rect l="T9" t="T10" r="T11" b="T12"/>
            <a:pathLst>
              <a:path w="424" h="584">
                <a:moveTo>
                  <a:pt x="0" y="584"/>
                </a:moveTo>
                <a:lnTo>
                  <a:pt x="240" y="0"/>
                </a:lnTo>
                <a:lnTo>
                  <a:pt x="424" y="0"/>
                </a:lnTo>
              </a:path>
            </a:pathLst>
          </a:custGeom>
          <a:noFill/>
          <a:ln w="12700">
            <a:solidFill>
              <a:srgbClr val="FF3300"/>
            </a:solidFill>
            <a:round/>
            <a:headEnd type="stealth" w="lg" len="lg"/>
            <a:tailEnd/>
          </a:ln>
        </p:spPr>
        <p:txBody>
          <a:bodyPr/>
          <a:lstStyle/>
          <a:p>
            <a:endParaRPr lang="en-US"/>
          </a:p>
        </p:txBody>
      </p:sp>
      <p:grpSp>
        <p:nvGrpSpPr>
          <p:cNvPr id="12" name="Group 81"/>
          <p:cNvGrpSpPr>
            <a:grpSpLocks/>
          </p:cNvGrpSpPr>
          <p:nvPr/>
        </p:nvGrpSpPr>
        <p:grpSpPr bwMode="auto">
          <a:xfrm>
            <a:off x="7975600" y="3263900"/>
            <a:ext cx="609600" cy="495300"/>
            <a:chOff x="5024" y="2056"/>
            <a:chExt cx="384" cy="312"/>
          </a:xfrm>
        </p:grpSpPr>
        <p:sp>
          <p:nvSpPr>
            <p:cNvPr id="100372" name="Line 77"/>
            <p:cNvSpPr>
              <a:spLocks noChangeShapeType="1"/>
            </p:cNvSpPr>
            <p:nvPr/>
          </p:nvSpPr>
          <p:spPr bwMode="auto">
            <a:xfrm flipV="1">
              <a:off x="5403" y="2056"/>
              <a:ext cx="0" cy="312"/>
            </a:xfrm>
            <a:prstGeom prst="line">
              <a:avLst/>
            </a:prstGeom>
            <a:noFill/>
            <a:ln w="12700">
              <a:solidFill>
                <a:srgbClr val="FF3300"/>
              </a:solidFill>
              <a:round/>
              <a:headEnd/>
              <a:tailEnd/>
            </a:ln>
          </p:spPr>
          <p:txBody>
            <a:bodyPr/>
            <a:lstStyle/>
            <a:p>
              <a:endParaRPr lang="en-US"/>
            </a:p>
          </p:txBody>
        </p:sp>
        <p:sp>
          <p:nvSpPr>
            <p:cNvPr id="100373" name="Line 79"/>
            <p:cNvSpPr>
              <a:spLocks noChangeShapeType="1"/>
            </p:cNvSpPr>
            <p:nvPr/>
          </p:nvSpPr>
          <p:spPr bwMode="auto">
            <a:xfrm>
              <a:off x="5024" y="2120"/>
              <a:ext cx="384" cy="0"/>
            </a:xfrm>
            <a:prstGeom prst="line">
              <a:avLst/>
            </a:prstGeom>
            <a:noFill/>
            <a:ln w="9525">
              <a:solidFill>
                <a:srgbClr val="FF3300"/>
              </a:solidFill>
              <a:round/>
              <a:headEnd type="stealth" w="lg" len="lg"/>
              <a:tailEnd type="stealth" w="lg" len="lg"/>
            </a:ln>
          </p:spPr>
          <p:txBody>
            <a:bodyPr/>
            <a:lstStyle/>
            <a:p>
              <a:endParaRPr lang="en-US"/>
            </a:p>
          </p:txBody>
        </p:sp>
        <p:sp>
          <p:nvSpPr>
            <p:cNvPr id="100374" name="Line 80"/>
            <p:cNvSpPr>
              <a:spLocks noChangeShapeType="1"/>
            </p:cNvSpPr>
            <p:nvPr/>
          </p:nvSpPr>
          <p:spPr bwMode="auto">
            <a:xfrm flipV="1">
              <a:off x="5035" y="2056"/>
              <a:ext cx="0" cy="312"/>
            </a:xfrm>
            <a:prstGeom prst="line">
              <a:avLst/>
            </a:prstGeom>
            <a:noFill/>
            <a:ln w="12700">
              <a:solidFill>
                <a:srgbClr val="FF3300"/>
              </a:solidFill>
              <a:round/>
              <a:headEnd/>
              <a:tailEnd/>
            </a:ln>
          </p:spPr>
          <p:txBody>
            <a:bodyPr/>
            <a:lstStyle/>
            <a:p>
              <a:endParaRPr lang="en-US"/>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7285"/>
                                        </p:tgtEl>
                                        <p:attrNameLst>
                                          <p:attrName>style.visibility</p:attrName>
                                        </p:attrNameLst>
                                      </p:cBhvr>
                                      <p:to>
                                        <p:strVal val="visible"/>
                                      </p:to>
                                    </p:set>
                                    <p:anim calcmode="lin" valueType="num">
                                      <p:cBhvr additive="base">
                                        <p:cTn id="12" dur="2000" fill="hold"/>
                                        <p:tgtEl>
                                          <p:spTgt spid="137285"/>
                                        </p:tgtEl>
                                        <p:attrNameLst>
                                          <p:attrName>ppt_x</p:attrName>
                                        </p:attrNameLst>
                                      </p:cBhvr>
                                      <p:tavLst>
                                        <p:tav tm="0">
                                          <p:val>
                                            <p:strVal val="0-#ppt_w/2"/>
                                          </p:val>
                                        </p:tav>
                                        <p:tav tm="100000">
                                          <p:val>
                                            <p:strVal val="#ppt_x"/>
                                          </p:val>
                                        </p:tav>
                                      </p:tavLst>
                                    </p:anim>
                                    <p:anim calcmode="lin" valueType="num">
                                      <p:cBhvr additive="base">
                                        <p:cTn id="13" dur="2000" fill="hold"/>
                                        <p:tgtEl>
                                          <p:spTgt spid="13728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1000"/>
                                        <p:tgtEl>
                                          <p:spTgt spid="6"/>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37281"/>
                                        </p:tgtEl>
                                        <p:attrNameLst>
                                          <p:attrName>style.visibility</p:attrName>
                                        </p:attrNameLst>
                                      </p:cBhvr>
                                      <p:to>
                                        <p:strVal val="visible"/>
                                      </p:to>
                                    </p:set>
                                    <p:animEffect transition="in" filter="wipe(left)">
                                      <p:cBhvr>
                                        <p:cTn id="26" dur="1000"/>
                                        <p:tgtEl>
                                          <p:spTgt spid="137281"/>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1000"/>
                                        <p:tgtEl>
                                          <p:spTgt spid="12"/>
                                        </p:tgtEl>
                                      </p:cBhvr>
                                    </p:animEffect>
                                  </p:childTnLst>
                                </p:cTn>
                              </p:par>
                            </p:childTnLst>
                          </p:cTn>
                        </p:par>
                        <p:par>
                          <p:cTn id="39" fill="hold">
                            <p:stCondLst>
                              <p:cond delay="5500"/>
                            </p:stCondLst>
                            <p:childTnLst>
                              <p:par>
                                <p:cTn id="40" presetID="22" presetClass="entr" presetSubtype="1"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1000"/>
                                        <p:tgtEl>
                                          <p:spTgt spid="11"/>
                                        </p:tgtEl>
                                      </p:cBhvr>
                                    </p:animEffect>
                                  </p:childTnLst>
                                </p:cTn>
                              </p:par>
                            </p:childTnLst>
                          </p:cTn>
                        </p:par>
                        <p:par>
                          <p:cTn id="43" fill="hold">
                            <p:stCondLst>
                              <p:cond delay="6500"/>
                            </p:stCondLst>
                            <p:childTnLst>
                              <p:par>
                                <p:cTn id="44" presetID="22" presetClass="entr" presetSubtype="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85" grpId="0" animBg="1"/>
      <p:bldP spid="13728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1927225" y="1830388"/>
            <a:ext cx="5291138" cy="3236912"/>
            <a:chOff x="555" y="1359"/>
            <a:chExt cx="4558" cy="2788"/>
          </a:xfrm>
        </p:grpSpPr>
        <p:pic>
          <p:nvPicPr>
            <p:cNvPr id="101381" name="Picture 3" descr="parallel"/>
            <p:cNvPicPr>
              <a:picLocks noChangeAspect="1" noChangeArrowheads="1"/>
            </p:cNvPicPr>
            <p:nvPr/>
          </p:nvPicPr>
          <p:blipFill>
            <a:blip r:embed="rId3"/>
            <a:srcRect r="6270" b="5739"/>
            <a:stretch>
              <a:fillRect/>
            </a:stretch>
          </p:blipFill>
          <p:spPr bwMode="auto">
            <a:xfrm>
              <a:off x="555" y="1359"/>
              <a:ext cx="4558" cy="2753"/>
            </a:xfrm>
            <a:prstGeom prst="rect">
              <a:avLst/>
            </a:prstGeom>
            <a:solidFill>
              <a:schemeClr val="bg1"/>
            </a:solidFill>
            <a:ln w="9525">
              <a:noFill/>
              <a:miter lim="800000"/>
              <a:headEnd/>
              <a:tailEnd/>
            </a:ln>
          </p:spPr>
        </p:pic>
        <p:sp useBgFill="1">
          <p:nvSpPr>
            <p:cNvPr id="101382" name="Text Box 4"/>
            <p:cNvSpPr txBox="1">
              <a:spLocks noChangeArrowheads="1"/>
            </p:cNvSpPr>
            <p:nvPr/>
          </p:nvSpPr>
          <p:spPr bwMode="auto">
            <a:xfrm>
              <a:off x="2465" y="3490"/>
              <a:ext cx="1977" cy="396"/>
            </a:xfrm>
            <a:prstGeom prst="rect">
              <a:avLst/>
            </a:prstGeom>
            <a:ln w="0">
              <a:noFill/>
              <a:miter lim="800000"/>
              <a:headEnd type="none" w="sm" len="sm"/>
              <a:tailEnd type="none" w="sm" len="sm"/>
            </a:ln>
          </p:spPr>
          <p:txBody>
            <a:bodyPr>
              <a:spAutoFit/>
            </a:bodyPr>
            <a:lstStyle/>
            <a:p>
              <a:pPr algn="ctr">
                <a:spcBef>
                  <a:spcPct val="50000"/>
                </a:spcBef>
              </a:pPr>
              <a:endParaRPr lang="en-US" sz="2400">
                <a:latin typeface="Tahoma" pitchFamily="34" charset="0"/>
              </a:endParaRPr>
            </a:p>
          </p:txBody>
        </p:sp>
        <p:sp useBgFill="1">
          <p:nvSpPr>
            <p:cNvPr id="101383" name="Text Box 5"/>
            <p:cNvSpPr txBox="1">
              <a:spLocks noChangeArrowheads="1"/>
            </p:cNvSpPr>
            <p:nvPr/>
          </p:nvSpPr>
          <p:spPr bwMode="auto">
            <a:xfrm>
              <a:off x="617" y="3935"/>
              <a:ext cx="428" cy="212"/>
            </a:xfrm>
            <a:prstGeom prst="rect">
              <a:avLst/>
            </a:prstGeom>
            <a:ln w="12700">
              <a:noFill/>
              <a:miter lim="800000"/>
              <a:headEnd type="none" w="sm" len="sm"/>
              <a:tailEnd type="none" w="sm" len="sm"/>
            </a:ln>
          </p:spPr>
          <p:txBody>
            <a:bodyPr>
              <a:spAutoFit/>
            </a:bodyPr>
            <a:lstStyle/>
            <a:p>
              <a:pPr algn="ctr">
                <a:spcBef>
                  <a:spcPct val="50000"/>
                </a:spcBef>
              </a:pPr>
              <a:endParaRPr lang="en-US" sz="1000">
                <a:latin typeface="Tahoma" pitchFamily="34" charset="0"/>
              </a:endParaRPr>
            </a:p>
          </p:txBody>
        </p:sp>
      </p:grpSp>
      <p:sp>
        <p:nvSpPr>
          <p:cNvPr id="101379" name="Rectangle 6"/>
          <p:cNvSpPr>
            <a:spLocks noGrp="1" noChangeArrowheads="1"/>
          </p:cNvSpPr>
          <p:nvPr>
            <p:ph type="title"/>
          </p:nvPr>
        </p:nvSpPr>
        <p:spPr>
          <a:xfrm>
            <a:off x="457200" y="274638"/>
            <a:ext cx="8075613" cy="922337"/>
          </a:xfrm>
        </p:spPr>
        <p:txBody>
          <a:bodyPr/>
          <a:lstStyle/>
          <a:p>
            <a:pPr eaLnBrk="1" hangingPunct="1"/>
            <a:r>
              <a:rPr lang="en-US" smtClean="0">
                <a:solidFill>
                  <a:schemeClr val="accent2"/>
                </a:solidFill>
              </a:rPr>
              <a:t>Orthographic Projections</a:t>
            </a:r>
          </a:p>
        </p:txBody>
      </p:sp>
      <p:sp>
        <p:nvSpPr>
          <p:cNvPr id="101380" name="Rectangle 7"/>
          <p:cNvSpPr>
            <a:spLocks noGrp="1" noChangeArrowheads="1"/>
          </p:cNvSpPr>
          <p:nvPr>
            <p:ph type="body" idx="1"/>
          </p:nvPr>
        </p:nvSpPr>
        <p:spPr>
          <a:xfrm>
            <a:off x="1403350" y="1828800"/>
            <a:ext cx="6553200" cy="3113088"/>
          </a:xfrm>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z="2400" smtClean="0"/>
              <a:t>Orthographic Projections are a collection of 2-D drawings that work together to give an accurate overall representation of an object.</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0" y="2611438"/>
            <a:ext cx="3419475" cy="1617662"/>
          </a:xfrm>
        </p:spPr>
        <p:txBody>
          <a:bodyPr/>
          <a:lstStyle/>
          <a:p>
            <a:pPr eaLnBrk="1" hangingPunct="1"/>
            <a:r>
              <a:rPr lang="en-US" sz="4000" smtClean="0"/>
              <a:t>Defining the Six Principal Views or Orthographic Views</a:t>
            </a:r>
          </a:p>
        </p:txBody>
      </p:sp>
      <p:pic>
        <p:nvPicPr>
          <p:cNvPr id="102403" name="Picture 3" descr="six views 390k"/>
          <p:cNvPicPr>
            <a:picLocks noChangeAspect="1" noChangeArrowheads="1"/>
          </p:cNvPicPr>
          <p:nvPr/>
        </p:nvPicPr>
        <p:blipFill>
          <a:blip r:embed="rId3"/>
          <a:srcRect b="2333"/>
          <a:stretch>
            <a:fillRect/>
          </a:stretch>
        </p:blipFill>
        <p:spPr bwMode="auto">
          <a:xfrm>
            <a:off x="3219450" y="571500"/>
            <a:ext cx="5557838" cy="6115050"/>
          </a:xfrm>
          <a:prstGeom prst="rect">
            <a:avLst/>
          </a:prstGeom>
          <a:noFill/>
          <a:ln w="9525">
            <a:noFill/>
            <a:miter lim="800000"/>
            <a:headEnd/>
            <a:tailEnd/>
          </a:ln>
        </p:spPr>
      </p:pic>
      <p:sp>
        <p:nvSpPr>
          <p:cNvPr id="102404" name="Line 4"/>
          <p:cNvSpPr>
            <a:spLocks noChangeShapeType="1"/>
          </p:cNvSpPr>
          <p:nvPr/>
        </p:nvSpPr>
        <p:spPr bwMode="auto">
          <a:xfrm>
            <a:off x="4283075" y="1482725"/>
            <a:ext cx="685800" cy="428625"/>
          </a:xfrm>
          <a:prstGeom prst="line">
            <a:avLst/>
          </a:prstGeom>
          <a:noFill/>
          <a:ln w="12700">
            <a:solidFill>
              <a:schemeClr val="tx1"/>
            </a:solidFill>
            <a:round/>
            <a:headEnd/>
            <a:tailEnd/>
          </a:ln>
        </p:spPr>
        <p:txBody>
          <a:bodyPr wrap="none" anchor="ctr"/>
          <a:lstStyle/>
          <a:p>
            <a:endParaRPr lang="en-US"/>
          </a:p>
        </p:txBody>
      </p:sp>
      <p:sp>
        <p:nvSpPr>
          <p:cNvPr id="102405" name="Line 5"/>
          <p:cNvSpPr>
            <a:spLocks noChangeShapeType="1"/>
          </p:cNvSpPr>
          <p:nvPr/>
        </p:nvSpPr>
        <p:spPr bwMode="auto">
          <a:xfrm>
            <a:off x="4618038" y="1376363"/>
            <a:ext cx="28575" cy="592137"/>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404813"/>
            <a:ext cx="9144000" cy="933450"/>
          </a:xfrm>
        </p:spPr>
        <p:txBody>
          <a:bodyPr/>
          <a:lstStyle/>
          <a:p>
            <a:pPr algn="l" eaLnBrk="1" hangingPunct="1"/>
            <a:r>
              <a:rPr lang="en-US" smtClean="0">
                <a:solidFill>
                  <a:schemeClr val="accent2"/>
                </a:solidFill>
              </a:rPr>
              <a:t>  Which Views to Present?</a:t>
            </a:r>
          </a:p>
        </p:txBody>
      </p:sp>
      <p:sp>
        <p:nvSpPr>
          <p:cNvPr id="103427" name="Rectangle 3"/>
          <p:cNvSpPr>
            <a:spLocks noGrp="1" noChangeArrowheads="1"/>
          </p:cNvSpPr>
          <p:nvPr>
            <p:ph type="body" idx="1"/>
          </p:nvPr>
        </p:nvSpPr>
        <p:spPr>
          <a:xfrm>
            <a:off x="457200" y="1600200"/>
            <a:ext cx="8229600" cy="4159250"/>
          </a:xfrm>
        </p:spPr>
        <p:txBody>
          <a:bodyPr/>
          <a:lstStyle/>
          <a:p>
            <a:pPr eaLnBrk="1" hangingPunct="1">
              <a:buFontTx/>
              <a:buNone/>
            </a:pPr>
            <a:r>
              <a:rPr lang="en-US" u="sng" smtClean="0"/>
              <a:t>General Guidelines</a:t>
            </a:r>
          </a:p>
          <a:p>
            <a:pPr eaLnBrk="1" hangingPunct="1"/>
            <a:r>
              <a:rPr lang="en-US" smtClean="0"/>
              <a:t>Pick a Front View that is most descriptive of object </a:t>
            </a:r>
          </a:p>
          <a:p>
            <a:pPr eaLnBrk="1" hangingPunct="1"/>
            <a:r>
              <a:rPr lang="en-US" smtClean="0"/>
              <a:t>Normally the longest dimension is chosen as the width (or depth)</a:t>
            </a:r>
          </a:p>
          <a:p>
            <a:pPr eaLnBrk="1" hangingPunct="1"/>
            <a:r>
              <a:rPr lang="en-US" smtClean="0"/>
              <a:t>Most common combination of views is to use:  </a:t>
            </a:r>
          </a:p>
          <a:p>
            <a:pPr lvl="1" eaLnBrk="1" hangingPunct="1"/>
            <a:r>
              <a:rPr lang="en-US" smtClean="0"/>
              <a:t>Front, Top, and Side View</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TMP2"/>
          <p:cNvPicPr>
            <a:picLocks noChangeAspect="1" noChangeArrowheads="1"/>
          </p:cNvPicPr>
          <p:nvPr/>
        </p:nvPicPr>
        <p:blipFill>
          <a:blip r:embed="rId3"/>
          <a:srcRect l="5611" t="3294" b="3294"/>
          <a:stretch>
            <a:fillRect/>
          </a:stretch>
        </p:blipFill>
        <p:spPr bwMode="auto">
          <a:xfrm>
            <a:off x="2151063" y="658813"/>
            <a:ext cx="5241925" cy="5888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solidFill>
                  <a:schemeClr val="accent2"/>
                </a:solidFill>
              </a:rPr>
              <a:t>Glass Box Approach</a:t>
            </a:r>
          </a:p>
        </p:txBody>
      </p:sp>
      <p:sp>
        <p:nvSpPr>
          <p:cNvPr id="105475" name="Rectangle 3"/>
          <p:cNvSpPr>
            <a:spLocks noGrp="1" noChangeArrowheads="1"/>
          </p:cNvSpPr>
          <p:nvPr>
            <p:ph type="body" idx="1"/>
          </p:nvPr>
        </p:nvSpPr>
        <p:spPr/>
        <p:txBody>
          <a:bodyPr/>
          <a:lstStyle/>
          <a:p>
            <a:pPr eaLnBrk="1" hangingPunct="1">
              <a:lnSpc>
                <a:spcPct val="90000"/>
              </a:lnSpc>
            </a:pPr>
            <a:endParaRPr lang="en-US" smtClean="0"/>
          </a:p>
          <a:p>
            <a:pPr eaLnBrk="1" hangingPunct="1">
              <a:lnSpc>
                <a:spcPct val="90000"/>
              </a:lnSpc>
            </a:pPr>
            <a:r>
              <a:rPr lang="en-US" smtClean="0"/>
              <a:t>Place the object in a glass box</a:t>
            </a:r>
          </a:p>
          <a:p>
            <a:pPr eaLnBrk="1" hangingPunct="1">
              <a:lnSpc>
                <a:spcPct val="90000"/>
              </a:lnSpc>
            </a:pPr>
            <a:endParaRPr lang="en-US" smtClean="0"/>
          </a:p>
          <a:p>
            <a:pPr eaLnBrk="1" hangingPunct="1">
              <a:lnSpc>
                <a:spcPct val="90000"/>
              </a:lnSpc>
            </a:pPr>
            <a:r>
              <a:rPr lang="en-US" smtClean="0"/>
              <a:t>Freeze the view from each direction (each of the six sides of the box) and unfold the box</a:t>
            </a:r>
          </a:p>
          <a:p>
            <a:pPr eaLnBrk="1" hangingPunct="1">
              <a:lnSpc>
                <a:spcPct val="90000"/>
              </a:lnSpc>
            </a:pPr>
            <a:endParaRPr lang="en-US" smtClean="0"/>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Glass Box Approach</a:t>
            </a:r>
          </a:p>
        </p:txBody>
      </p:sp>
      <p:graphicFrame>
        <p:nvGraphicFramePr>
          <p:cNvPr id="3074" name="Object 3"/>
          <p:cNvGraphicFramePr>
            <a:graphicFrameLocks noChangeAspect="1"/>
          </p:cNvGraphicFramePr>
          <p:nvPr>
            <p:ph idx="1"/>
          </p:nvPr>
        </p:nvGraphicFramePr>
        <p:xfrm>
          <a:off x="1514475" y="1600200"/>
          <a:ext cx="6113463" cy="4556125"/>
        </p:xfrm>
        <a:graphic>
          <a:graphicData uri="http://schemas.openxmlformats.org/presentationml/2006/ole">
            <p:oleObj spid="_x0000_s3074" name="Bitmap Image" r:id="rId4" imgW="6133333" imgH="4571429" progId="Paint.Picture">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687388" y="1484313"/>
            <a:ext cx="7889875" cy="2782887"/>
          </a:xfrm>
          <a:prstGeom prst="rect">
            <a:avLst/>
          </a:prstGeom>
          <a:noFill/>
          <a:ln w="9525">
            <a:noFill/>
            <a:miter lim="800000"/>
            <a:headEnd/>
            <a:tailEnd/>
          </a:ln>
        </p:spPr>
        <p:txBody>
          <a:bodyPr anchor="ctr"/>
          <a:lstStyle/>
          <a:p>
            <a:pPr algn="ctr"/>
            <a:r>
              <a:rPr lang="en-US" sz="3600" b="1" u="sng">
                <a:solidFill>
                  <a:srgbClr val="FF9900"/>
                </a:solidFill>
                <a:latin typeface="Arial" charset="0"/>
                <a:cs typeface="Arial" charset="0"/>
              </a:rPr>
              <a:t>ME 142 </a:t>
            </a:r>
          </a:p>
          <a:p>
            <a:pPr algn="ctr"/>
            <a:r>
              <a:rPr lang="en-US" sz="3600" b="1" u="sng">
                <a:solidFill>
                  <a:srgbClr val="FF9900"/>
                </a:solidFill>
                <a:latin typeface="Arial" charset="0"/>
                <a:cs typeface="Arial" charset="0"/>
              </a:rPr>
              <a:t>ENGINEERING DRAWING </a:t>
            </a:r>
          </a:p>
          <a:p>
            <a:pPr algn="ctr"/>
            <a:r>
              <a:rPr lang="en-US" sz="3600" b="1" u="sng">
                <a:solidFill>
                  <a:srgbClr val="FF9900"/>
                </a:solidFill>
                <a:latin typeface="Arial" charset="0"/>
                <a:cs typeface="Arial" charset="0"/>
              </a:rPr>
              <a:t>&amp;</a:t>
            </a:r>
          </a:p>
          <a:p>
            <a:pPr algn="ctr"/>
            <a:r>
              <a:rPr lang="en-US" sz="3600" b="1" u="sng">
                <a:solidFill>
                  <a:srgbClr val="FF9900"/>
                </a:solidFill>
                <a:latin typeface="Arial" charset="0"/>
                <a:cs typeface="Arial" charset="0"/>
              </a:rPr>
              <a:t>GRAPHICS</a:t>
            </a:r>
          </a:p>
          <a:p>
            <a:pPr algn="ctr"/>
            <a:endParaRPr lang="en-US" sz="3600" b="1" u="sng">
              <a:solidFill>
                <a:srgbClr val="FF9900"/>
              </a:solidFill>
              <a:latin typeface="Arial" charset="0"/>
              <a:cs typeface="Arial" charset="0"/>
            </a:endParaRPr>
          </a:p>
          <a:p>
            <a:pPr algn="ctr"/>
            <a:r>
              <a:rPr lang="en-US" sz="2800" b="1">
                <a:solidFill>
                  <a:srgbClr val="000066"/>
                </a:solidFill>
                <a:latin typeface="Arial" charset="0"/>
                <a:cs typeface="Arial" charset="0"/>
              </a:rPr>
              <a:t>(Dimensioning)</a:t>
            </a:r>
          </a:p>
        </p:txBody>
      </p:sp>
      <p:pic>
        <p:nvPicPr>
          <p:cNvPr id="24579" name="Picture 10" descr="drafting08"/>
          <p:cNvPicPr>
            <a:picLocks noChangeAspect="1" noChangeArrowheads="1"/>
          </p:cNvPicPr>
          <p:nvPr/>
        </p:nvPicPr>
        <p:blipFill>
          <a:blip r:embed="rId2"/>
          <a:srcRect/>
          <a:stretch>
            <a:fillRect/>
          </a:stretch>
        </p:blipFill>
        <p:spPr bwMode="auto">
          <a:xfrm>
            <a:off x="3179763" y="4808538"/>
            <a:ext cx="2489200" cy="2063750"/>
          </a:xfrm>
          <a:prstGeom prst="rect">
            <a:avLst/>
          </a:prstGeom>
          <a:noFill/>
          <a:ln w="9525">
            <a:noFill/>
            <a:miter lim="800000"/>
            <a:headEnd/>
            <a:tailEnd/>
          </a:ln>
        </p:spPr>
      </p:pic>
      <p:pic>
        <p:nvPicPr>
          <p:cNvPr id="24580" name="Picture 12" descr="drafting14"/>
          <p:cNvPicPr>
            <a:picLocks noChangeAspect="1" noChangeArrowheads="1"/>
          </p:cNvPicPr>
          <p:nvPr/>
        </p:nvPicPr>
        <p:blipFill>
          <a:blip r:embed="rId3"/>
          <a:srcRect/>
          <a:stretch>
            <a:fillRect/>
          </a:stretch>
        </p:blipFill>
        <p:spPr bwMode="auto">
          <a:xfrm>
            <a:off x="6024563" y="4805363"/>
            <a:ext cx="3127375" cy="2063750"/>
          </a:xfrm>
          <a:prstGeom prst="rect">
            <a:avLst/>
          </a:prstGeom>
          <a:noFill/>
          <a:ln w="9525">
            <a:noFill/>
            <a:miter lim="800000"/>
            <a:headEnd/>
            <a:tailEnd/>
          </a:ln>
        </p:spPr>
      </p:pic>
      <p:pic>
        <p:nvPicPr>
          <p:cNvPr id="24581" name="Picture 13" descr="plans_topbar"/>
          <p:cNvPicPr>
            <a:picLocks noChangeAspect="1" noChangeArrowheads="1"/>
          </p:cNvPicPr>
          <p:nvPr/>
        </p:nvPicPr>
        <p:blipFill>
          <a:blip r:embed="rId4"/>
          <a:srcRect/>
          <a:stretch>
            <a:fillRect/>
          </a:stretch>
        </p:blipFill>
        <p:spPr bwMode="auto">
          <a:xfrm>
            <a:off x="0" y="0"/>
            <a:ext cx="9144000" cy="1333500"/>
          </a:xfrm>
          <a:prstGeom prst="rect">
            <a:avLst/>
          </a:prstGeom>
          <a:noFill/>
          <a:ln w="9525">
            <a:noFill/>
            <a:miter lim="800000"/>
            <a:headEnd/>
            <a:tailEnd/>
          </a:ln>
        </p:spPr>
      </p:pic>
      <p:pic>
        <p:nvPicPr>
          <p:cNvPr id="24582" name="Picture 15" descr="drafting"/>
          <p:cNvPicPr>
            <a:picLocks noChangeAspect="1" noChangeArrowheads="1"/>
          </p:cNvPicPr>
          <p:nvPr/>
        </p:nvPicPr>
        <p:blipFill>
          <a:blip r:embed="rId5"/>
          <a:srcRect/>
          <a:stretch>
            <a:fillRect/>
          </a:stretch>
        </p:blipFill>
        <p:spPr bwMode="auto">
          <a:xfrm>
            <a:off x="0" y="4802188"/>
            <a:ext cx="279717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ph idx="1"/>
          </p:nvPr>
        </p:nvGraphicFramePr>
        <p:xfrm>
          <a:off x="1443038" y="1524000"/>
          <a:ext cx="6256337" cy="4676775"/>
        </p:xfrm>
        <a:graphic>
          <a:graphicData uri="http://schemas.openxmlformats.org/presentationml/2006/ole">
            <p:oleObj spid="_x0000_s6146" name="Bitmap Image" r:id="rId4" imgW="6114286" imgH="4571429" progId="Paint.Picture">
              <p:embed/>
            </p:oleObj>
          </a:graphicData>
        </a:graphic>
      </p:graphicFrame>
      <p:sp>
        <p:nvSpPr>
          <p:cNvPr id="6147" name="Rectangle 3"/>
          <p:cNvSpPr>
            <a:spLocks noGrp="1" noChangeArrowheads="1"/>
          </p:cNvSpPr>
          <p:nvPr>
            <p:ph type="title"/>
          </p:nvPr>
        </p:nvSpPr>
        <p:spPr/>
        <p:txBody>
          <a:bodyPr/>
          <a:lstStyle/>
          <a:p>
            <a:pPr eaLnBrk="1" hangingPunct="1"/>
            <a:r>
              <a:rPr lang="en-US" smtClean="0"/>
              <a:t>Glass Box Approach</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a:srcRect/>
          <a:stretch>
            <a:fillRect/>
          </a:stretch>
        </p:blipFill>
        <p:spPr bwMode="auto">
          <a:xfrm>
            <a:off x="1295400" y="1357313"/>
            <a:ext cx="6553200" cy="4891087"/>
          </a:xfrm>
          <a:prstGeom prst="rect">
            <a:avLst/>
          </a:prstGeom>
          <a:noFill/>
          <a:ln w="9525">
            <a:noFill/>
            <a:miter lim="800000"/>
            <a:headEnd/>
            <a:tailEnd/>
          </a:ln>
        </p:spPr>
      </p:pic>
      <p:sp>
        <p:nvSpPr>
          <p:cNvPr id="106499" name="Rectangle 3"/>
          <p:cNvSpPr>
            <a:spLocks noGrp="1" noChangeArrowheads="1"/>
          </p:cNvSpPr>
          <p:nvPr>
            <p:ph type="title"/>
          </p:nvPr>
        </p:nvSpPr>
        <p:spPr/>
        <p:txBody>
          <a:bodyPr/>
          <a:lstStyle/>
          <a:p>
            <a:pPr eaLnBrk="1" hangingPunct="1"/>
            <a:r>
              <a:rPr lang="en-US" smtClean="0"/>
              <a:t>Glass Box Approach</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a:srcRect/>
          <a:stretch>
            <a:fillRect/>
          </a:stretch>
        </p:blipFill>
        <p:spPr bwMode="auto">
          <a:xfrm>
            <a:off x="1476375" y="1628775"/>
            <a:ext cx="6248400" cy="4686300"/>
          </a:xfrm>
          <a:prstGeom prst="rect">
            <a:avLst/>
          </a:prstGeom>
          <a:noFill/>
          <a:ln w="9525">
            <a:noFill/>
            <a:miter lim="800000"/>
            <a:headEnd/>
            <a:tailEnd/>
          </a:ln>
        </p:spPr>
      </p:pic>
      <p:sp>
        <p:nvSpPr>
          <p:cNvPr id="107523" name="Rectangle 3"/>
          <p:cNvSpPr>
            <a:spLocks noGrp="1" noChangeArrowheads="1"/>
          </p:cNvSpPr>
          <p:nvPr>
            <p:ph type="title"/>
          </p:nvPr>
        </p:nvSpPr>
        <p:spPr/>
        <p:txBody>
          <a:bodyPr/>
          <a:lstStyle/>
          <a:p>
            <a:pPr eaLnBrk="1" hangingPunct="1"/>
            <a:r>
              <a:rPr lang="en-US" smtClean="0"/>
              <a:t>Glass Box Approach</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1554163" y="1535113"/>
            <a:ext cx="5970587" cy="3910012"/>
            <a:chOff x="321" y="1021"/>
            <a:chExt cx="3909" cy="2865"/>
          </a:xfrm>
        </p:grpSpPr>
        <p:pic>
          <p:nvPicPr>
            <p:cNvPr id="108549" name="Picture 3" descr="fig6-0001"/>
            <p:cNvPicPr>
              <a:picLocks noChangeAspect="1" noChangeArrowheads="1"/>
            </p:cNvPicPr>
            <p:nvPr/>
          </p:nvPicPr>
          <p:blipFill>
            <a:blip r:embed="rId3"/>
            <a:srcRect l="52000" t="70316"/>
            <a:stretch>
              <a:fillRect/>
            </a:stretch>
          </p:blipFill>
          <p:spPr bwMode="auto">
            <a:xfrm>
              <a:off x="321" y="1021"/>
              <a:ext cx="3909" cy="2865"/>
            </a:xfrm>
            <a:prstGeom prst="rect">
              <a:avLst/>
            </a:prstGeom>
            <a:noFill/>
            <a:ln w="9525">
              <a:noFill/>
              <a:miter lim="800000"/>
              <a:headEnd/>
              <a:tailEnd/>
            </a:ln>
          </p:spPr>
        </p:pic>
        <p:sp>
          <p:nvSpPr>
            <p:cNvPr id="108550" name="Text Box 4"/>
            <p:cNvSpPr txBox="1">
              <a:spLocks noChangeArrowheads="1"/>
            </p:cNvSpPr>
            <p:nvPr/>
          </p:nvSpPr>
          <p:spPr bwMode="auto">
            <a:xfrm>
              <a:off x="2719" y="2302"/>
              <a:ext cx="1465" cy="235"/>
            </a:xfrm>
            <a:prstGeom prst="rect">
              <a:avLst/>
            </a:prstGeom>
            <a:solidFill>
              <a:schemeClr val="bg1"/>
            </a:solidFill>
            <a:ln w="9525">
              <a:noFill/>
              <a:miter lim="800000"/>
              <a:headEnd/>
              <a:tailEnd/>
            </a:ln>
          </p:spPr>
          <p:txBody>
            <a:bodyPr>
              <a:spAutoFit/>
            </a:bodyPr>
            <a:lstStyle/>
            <a:p>
              <a:pPr>
                <a:spcBef>
                  <a:spcPct val="50000"/>
                </a:spcBef>
              </a:pPr>
              <a:r>
                <a:rPr lang="en-US" sz="1500" b="1"/>
                <a:t>Third-angle Projection</a:t>
              </a:r>
            </a:p>
          </p:txBody>
        </p:sp>
        <p:sp>
          <p:nvSpPr>
            <p:cNvPr id="108551" name="Text Box 5"/>
            <p:cNvSpPr txBox="1">
              <a:spLocks noChangeArrowheads="1"/>
            </p:cNvSpPr>
            <p:nvPr/>
          </p:nvSpPr>
          <p:spPr bwMode="auto">
            <a:xfrm>
              <a:off x="2702" y="3644"/>
              <a:ext cx="1465" cy="235"/>
            </a:xfrm>
            <a:prstGeom prst="rect">
              <a:avLst/>
            </a:prstGeom>
            <a:solidFill>
              <a:schemeClr val="bg1"/>
            </a:solidFill>
            <a:ln w="9525">
              <a:noFill/>
              <a:miter lim="800000"/>
              <a:headEnd/>
              <a:tailEnd/>
            </a:ln>
          </p:spPr>
          <p:txBody>
            <a:bodyPr>
              <a:spAutoFit/>
            </a:bodyPr>
            <a:lstStyle/>
            <a:p>
              <a:pPr>
                <a:spcBef>
                  <a:spcPct val="50000"/>
                </a:spcBef>
              </a:pPr>
              <a:r>
                <a:rPr lang="en-US" sz="1500" b="1"/>
                <a:t>First-angle Projection</a:t>
              </a:r>
            </a:p>
          </p:txBody>
        </p:sp>
      </p:grpSp>
      <p:sp>
        <p:nvSpPr>
          <p:cNvPr id="108547" name="Rectangle 6"/>
          <p:cNvSpPr>
            <a:spLocks noGrp="1" noChangeArrowheads="1"/>
          </p:cNvSpPr>
          <p:nvPr>
            <p:ph type="title"/>
          </p:nvPr>
        </p:nvSpPr>
        <p:spPr/>
        <p:txBody>
          <a:bodyPr/>
          <a:lstStyle/>
          <a:p>
            <a:r>
              <a:rPr lang="en-US" sz="3600" smtClean="0"/>
              <a:t>First and Third Angle Projections</a:t>
            </a:r>
          </a:p>
        </p:txBody>
      </p:sp>
      <p:sp>
        <p:nvSpPr>
          <p:cNvPr id="108548" name="Rectangle 7"/>
          <p:cNvSpPr>
            <a:spLocks noGrp="1" noChangeArrowheads="1"/>
          </p:cNvSpPr>
          <p:nvPr>
            <p:ph type="body" idx="1"/>
          </p:nvPr>
        </p:nvSpPr>
        <p:spPr>
          <a:xfrm>
            <a:off x="685800" y="5715000"/>
            <a:ext cx="7772400" cy="914400"/>
          </a:xfrm>
        </p:spPr>
        <p:txBody>
          <a:bodyPr/>
          <a:lstStyle/>
          <a:p>
            <a:pPr marL="1828800" indent="-457200"/>
            <a:r>
              <a:rPr lang="en-US" sz="2800" smtClean="0"/>
              <a:t>First Angle</a:t>
            </a:r>
          </a:p>
          <a:p>
            <a:pPr marL="1828800" indent="-457200"/>
            <a:r>
              <a:rPr lang="en-US" sz="2800" smtClean="0"/>
              <a:t>Third Angle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endParaRPr lang="en-US" smtClean="0"/>
          </a:p>
        </p:txBody>
      </p:sp>
      <p:sp>
        <p:nvSpPr>
          <p:cNvPr id="109571" name="Content Placeholder 2"/>
          <p:cNvSpPr>
            <a:spLocks noGrp="1"/>
          </p:cNvSpPr>
          <p:nvPr>
            <p:ph idx="1"/>
          </p:nvPr>
        </p:nvSpPr>
        <p:spPr/>
        <p:txBody>
          <a:bodyPr/>
          <a:lstStyle/>
          <a:p>
            <a:endParaRPr lang="en-US" smtClean="0"/>
          </a:p>
        </p:txBody>
      </p:sp>
      <p:pic>
        <p:nvPicPr>
          <p:cNvPr id="172034" name="Picture 2"/>
          <p:cNvPicPr>
            <a:picLocks noChangeAspect="1" noChangeArrowheads="1"/>
          </p:cNvPicPr>
          <p:nvPr/>
        </p:nvPicPr>
        <p:blipFill>
          <a:blip r:embed="rId2"/>
          <a:srcRect b="50525"/>
          <a:stretch>
            <a:fillRect/>
          </a:stretch>
        </p:blipFill>
        <p:spPr bwMode="auto">
          <a:xfrm>
            <a:off x="0" y="0"/>
            <a:ext cx="9144000" cy="68580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endParaRPr lang="en-US" smtClean="0"/>
          </a:p>
        </p:txBody>
      </p:sp>
      <p:sp>
        <p:nvSpPr>
          <p:cNvPr id="110595" name="Content Placeholder 2"/>
          <p:cNvSpPr>
            <a:spLocks noGrp="1"/>
          </p:cNvSpPr>
          <p:nvPr>
            <p:ph idx="1"/>
          </p:nvPr>
        </p:nvSpPr>
        <p:spPr/>
        <p:txBody>
          <a:bodyPr/>
          <a:lstStyle/>
          <a:p>
            <a:endParaRPr lang="en-US" smtClean="0"/>
          </a:p>
        </p:txBody>
      </p:sp>
      <p:pic>
        <p:nvPicPr>
          <p:cNvPr id="173058" name="Picture 2"/>
          <p:cNvPicPr>
            <a:picLocks noChangeAspect="1" noChangeArrowheads="1"/>
          </p:cNvPicPr>
          <p:nvPr/>
        </p:nvPicPr>
        <p:blipFill>
          <a:blip r:embed="rId2"/>
          <a:srcRect t="53279"/>
          <a:stretch>
            <a:fillRect/>
          </a:stretch>
        </p:blipFill>
        <p:spPr bwMode="auto">
          <a:xfrm>
            <a:off x="0" y="0"/>
            <a:ext cx="9144000" cy="68580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endParaRPr lang="en-US" smtClean="0"/>
          </a:p>
        </p:txBody>
      </p:sp>
      <p:pic>
        <p:nvPicPr>
          <p:cNvPr id="174082" name="Picture 2"/>
          <p:cNvPicPr>
            <a:picLocks noGrp="1" noChangeAspect="1" noChangeArrowheads="1"/>
          </p:cNvPicPr>
          <p:nvPr>
            <p:ph idx="1"/>
          </p:nvPr>
        </p:nvPicPr>
        <p:blipFill>
          <a:blip r:embed="rId2"/>
          <a:srcRect/>
          <a:stretch>
            <a:fillRect/>
          </a:stretch>
        </p:blipFill>
        <p:spPr>
          <a:xfrm>
            <a:off x="0" y="0"/>
            <a:ext cx="9144000" cy="6858000"/>
          </a:xfrm>
          <a:effectLst>
            <a:prstShdw prst="shdw17" dist="17961" dir="2700000">
              <a:schemeClr val="accent1">
                <a:gamma/>
                <a:shade val="60000"/>
                <a:invGamma/>
              </a:schemeClr>
            </a:prstShdw>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0"/>
          <p:cNvSpPr txBox="1">
            <a:spLocks noChangeArrowheads="1"/>
          </p:cNvSpPr>
          <p:nvPr/>
        </p:nvSpPr>
        <p:spPr bwMode="auto">
          <a:xfrm>
            <a:off x="41275" y="4187825"/>
            <a:ext cx="9093200" cy="2559050"/>
          </a:xfrm>
          <a:prstGeom prst="rect">
            <a:avLst/>
          </a:prstGeom>
          <a:noFill/>
          <a:ln w="9525">
            <a:noFill/>
            <a:miter lim="800000"/>
            <a:headEnd/>
            <a:tailEnd/>
          </a:ln>
        </p:spPr>
        <p:txBody>
          <a:bodyPr>
            <a:spAutoFit/>
          </a:bodyPr>
          <a:lstStyle/>
          <a:p>
            <a:r>
              <a:rPr lang="en-US" sz="5400">
                <a:solidFill>
                  <a:srgbClr val="EAEAEA"/>
                </a:solidFill>
              </a:rPr>
              <a:t>ABCDEFGHIJKLMNOPQRSTUVWXYZABCDEFGHIJKLMNOPQRSTUVWXYZABCDEF</a:t>
            </a:r>
          </a:p>
        </p:txBody>
      </p:sp>
      <p:sp>
        <p:nvSpPr>
          <p:cNvPr id="113667" name="Rectangle 8"/>
          <p:cNvSpPr>
            <a:spLocks noChangeArrowheads="1"/>
          </p:cNvSpPr>
          <p:nvPr/>
        </p:nvSpPr>
        <p:spPr bwMode="auto">
          <a:xfrm>
            <a:off x="0" y="0"/>
            <a:ext cx="9153525" cy="1876425"/>
          </a:xfrm>
          <a:prstGeom prst="rect">
            <a:avLst/>
          </a:prstGeom>
          <a:solidFill>
            <a:srgbClr val="CCFFFF">
              <a:alpha val="39999"/>
            </a:srgbClr>
          </a:solidFill>
          <a:ln w="9525">
            <a:noFill/>
            <a:miter lim="800000"/>
            <a:headEnd/>
            <a:tailEnd/>
          </a:ln>
        </p:spPr>
        <p:txBody>
          <a:bodyPr wrap="none" anchor="ctr"/>
          <a:lstStyle/>
          <a:p>
            <a:endParaRPr lang="en-US"/>
          </a:p>
        </p:txBody>
      </p:sp>
      <p:sp>
        <p:nvSpPr>
          <p:cNvPr id="113668" name="Rectangle 7"/>
          <p:cNvSpPr>
            <a:spLocks noChangeArrowheads="1"/>
          </p:cNvSpPr>
          <p:nvPr/>
        </p:nvSpPr>
        <p:spPr bwMode="auto">
          <a:xfrm>
            <a:off x="0" y="5010150"/>
            <a:ext cx="9144000" cy="1847850"/>
          </a:xfrm>
          <a:prstGeom prst="rect">
            <a:avLst/>
          </a:prstGeom>
          <a:solidFill>
            <a:srgbClr val="FFCC99">
              <a:alpha val="70195"/>
            </a:srgbClr>
          </a:solidFill>
          <a:ln w="9525">
            <a:noFill/>
            <a:miter lim="800000"/>
            <a:headEnd/>
            <a:tailEnd/>
          </a:ln>
        </p:spPr>
        <p:txBody>
          <a:bodyPr wrap="none" anchor="ctr"/>
          <a:lstStyle/>
          <a:p>
            <a:endParaRPr lang="en-US"/>
          </a:p>
        </p:txBody>
      </p:sp>
      <p:sp>
        <p:nvSpPr>
          <p:cNvPr id="113669" name="Rectangle 6"/>
          <p:cNvSpPr>
            <a:spLocks noChangeArrowheads="1"/>
          </p:cNvSpPr>
          <p:nvPr/>
        </p:nvSpPr>
        <p:spPr bwMode="auto">
          <a:xfrm>
            <a:off x="0" y="1866900"/>
            <a:ext cx="9134475" cy="3152775"/>
          </a:xfrm>
          <a:prstGeom prst="rect">
            <a:avLst/>
          </a:prstGeom>
          <a:solidFill>
            <a:srgbClr val="CCFFCC">
              <a:alpha val="50195"/>
            </a:srgbClr>
          </a:solidFill>
          <a:ln w="9525">
            <a:noFill/>
            <a:miter lim="800000"/>
            <a:headEnd/>
            <a:tailEnd/>
          </a:ln>
        </p:spPr>
        <p:txBody>
          <a:bodyPr wrap="none" anchor="ctr"/>
          <a:lstStyle/>
          <a:p>
            <a:endParaRPr lang="en-US"/>
          </a:p>
        </p:txBody>
      </p:sp>
      <p:sp>
        <p:nvSpPr>
          <p:cNvPr id="113670" name="Rectangle 2"/>
          <p:cNvSpPr>
            <a:spLocks noChangeArrowheads="1"/>
          </p:cNvSpPr>
          <p:nvPr/>
        </p:nvSpPr>
        <p:spPr bwMode="auto">
          <a:xfrm>
            <a:off x="2274888" y="2957513"/>
            <a:ext cx="4724400" cy="1333500"/>
          </a:xfrm>
          <a:prstGeom prst="rect">
            <a:avLst/>
          </a:prstGeom>
          <a:noFill/>
          <a:ln w="9525">
            <a:noFill/>
            <a:miter lim="800000"/>
            <a:headEnd/>
            <a:tailEnd/>
          </a:ln>
        </p:spPr>
        <p:txBody>
          <a:bodyPr anchor="ctr"/>
          <a:lstStyle/>
          <a:p>
            <a:pPr algn="ctr"/>
            <a:endParaRPr lang="en-US" sz="3600" b="1">
              <a:solidFill>
                <a:schemeClr val="accent2"/>
              </a:solidFill>
              <a:latin typeface="Arial" charset="0"/>
              <a:cs typeface="Arial" charset="0"/>
            </a:endParaRPr>
          </a:p>
          <a:p>
            <a:pPr algn="ctr"/>
            <a:r>
              <a:rPr lang="en-US" sz="3600" b="1">
                <a:solidFill>
                  <a:schemeClr val="accent2"/>
                </a:solidFill>
                <a:latin typeface="Arial" charset="0"/>
                <a:cs typeface="Arial" charset="0"/>
              </a:rPr>
              <a:t>(Lettering)</a:t>
            </a:r>
          </a:p>
        </p:txBody>
      </p:sp>
      <p:sp>
        <p:nvSpPr>
          <p:cNvPr id="113671" name="Line 11"/>
          <p:cNvSpPr>
            <a:spLocks noChangeShapeType="1"/>
          </p:cNvSpPr>
          <p:nvPr/>
        </p:nvSpPr>
        <p:spPr bwMode="auto">
          <a:xfrm flipV="1">
            <a:off x="0" y="5010150"/>
            <a:ext cx="9144000" cy="6350"/>
          </a:xfrm>
          <a:prstGeom prst="line">
            <a:avLst/>
          </a:prstGeom>
          <a:noFill/>
          <a:ln w="38100">
            <a:solidFill>
              <a:srgbClr val="CC3300"/>
            </a:solidFill>
            <a:round/>
            <a:headEnd/>
            <a:tailEnd/>
          </a:ln>
        </p:spPr>
        <p:txBody>
          <a:bodyPr/>
          <a:lstStyle/>
          <a:p>
            <a:endParaRPr lang="en-US"/>
          </a:p>
        </p:txBody>
      </p:sp>
      <p:sp>
        <p:nvSpPr>
          <p:cNvPr id="113672" name="Text Box 9"/>
          <p:cNvSpPr txBox="1">
            <a:spLocks noChangeArrowheads="1"/>
          </p:cNvSpPr>
          <p:nvPr/>
        </p:nvSpPr>
        <p:spPr bwMode="auto">
          <a:xfrm>
            <a:off x="50800" y="244475"/>
            <a:ext cx="9093200" cy="3416300"/>
          </a:xfrm>
          <a:prstGeom prst="rect">
            <a:avLst/>
          </a:prstGeom>
          <a:noFill/>
          <a:ln w="9525">
            <a:noFill/>
            <a:miter lim="800000"/>
            <a:headEnd/>
            <a:tailEnd/>
          </a:ln>
        </p:spPr>
        <p:txBody>
          <a:bodyPr>
            <a:spAutoFit/>
          </a:bodyPr>
          <a:lstStyle/>
          <a:p>
            <a:pPr algn="ctr"/>
            <a:r>
              <a:rPr lang="en-US" sz="5400" b="1" u="sng"/>
              <a:t>ME 142</a:t>
            </a:r>
          </a:p>
          <a:p>
            <a:pPr algn="ctr"/>
            <a:r>
              <a:rPr lang="en-US" sz="5400" b="1" u="sng"/>
              <a:t>ENGINEERING DRAWING</a:t>
            </a:r>
          </a:p>
          <a:p>
            <a:pPr algn="ctr"/>
            <a:r>
              <a:rPr lang="en-US" sz="5400" b="1" u="sng"/>
              <a:t>&amp; </a:t>
            </a:r>
          </a:p>
          <a:p>
            <a:pPr algn="ctr"/>
            <a:r>
              <a:rPr lang="en-US" sz="5400" b="1" u="sng"/>
              <a:t>GRAPHICS</a:t>
            </a:r>
          </a:p>
        </p:txBody>
      </p:sp>
    </p:spTree>
  </p:cSld>
  <p:clrMapOvr>
    <a:masterClrMapping/>
  </p:clrMapOvr>
  <p:transition>
    <p:cover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685800" y="0"/>
            <a:ext cx="7772400" cy="1143000"/>
          </a:xfrm>
        </p:spPr>
        <p:txBody>
          <a:bodyPr/>
          <a:lstStyle/>
          <a:p>
            <a:pPr eaLnBrk="1" hangingPunct="1"/>
            <a:r>
              <a:rPr lang="en-US" sz="4000" b="1" smtClean="0">
                <a:solidFill>
                  <a:schemeClr val="accent2"/>
                </a:solidFill>
                <a:latin typeface="Arial" charset="0"/>
                <a:cs typeface="Arial" charset="0"/>
              </a:rPr>
              <a:t>Text on Drawings</a:t>
            </a:r>
          </a:p>
        </p:txBody>
      </p:sp>
      <p:sp>
        <p:nvSpPr>
          <p:cNvPr id="114691" name="Text Box 5"/>
          <p:cNvSpPr txBox="1">
            <a:spLocks noChangeArrowheads="1"/>
          </p:cNvSpPr>
          <p:nvPr/>
        </p:nvSpPr>
        <p:spPr bwMode="auto">
          <a:xfrm>
            <a:off x="306388" y="1133475"/>
            <a:ext cx="5254625" cy="457200"/>
          </a:xfrm>
          <a:prstGeom prst="rect">
            <a:avLst/>
          </a:prstGeom>
          <a:noFill/>
          <a:ln w="9525">
            <a:noFill/>
            <a:miter lim="800000"/>
            <a:headEnd/>
            <a:tailEnd/>
          </a:ln>
        </p:spPr>
        <p:txBody>
          <a:bodyPr wrap="none">
            <a:spAutoFit/>
          </a:bodyPr>
          <a:lstStyle/>
          <a:p>
            <a:r>
              <a:rPr lang="en-US" sz="2400">
                <a:latin typeface="Arial" charset="0"/>
                <a:cs typeface="Arial" charset="0"/>
              </a:rPr>
              <a:t>Text on engineering drawing is used :</a:t>
            </a:r>
          </a:p>
        </p:txBody>
      </p:sp>
      <p:grpSp>
        <p:nvGrpSpPr>
          <p:cNvPr id="2" name="Group 15"/>
          <p:cNvGrpSpPr>
            <a:grpSpLocks/>
          </p:cNvGrpSpPr>
          <p:nvPr/>
        </p:nvGrpSpPr>
        <p:grpSpPr bwMode="auto">
          <a:xfrm>
            <a:off x="457200" y="1790700"/>
            <a:ext cx="6092825" cy="457200"/>
            <a:chOff x="288" y="1128"/>
            <a:chExt cx="3838" cy="288"/>
          </a:xfrm>
        </p:grpSpPr>
        <p:sp>
          <p:nvSpPr>
            <p:cNvPr id="114703" name="Text Box 6"/>
            <p:cNvSpPr txBox="1">
              <a:spLocks noChangeArrowheads="1"/>
            </p:cNvSpPr>
            <p:nvPr/>
          </p:nvSpPr>
          <p:spPr bwMode="auto">
            <a:xfrm>
              <a:off x="528" y="1128"/>
              <a:ext cx="3598" cy="288"/>
            </a:xfrm>
            <a:prstGeom prst="rect">
              <a:avLst/>
            </a:prstGeom>
            <a:noFill/>
            <a:ln w="9525">
              <a:noFill/>
              <a:miter lim="800000"/>
              <a:headEnd/>
              <a:tailEnd/>
            </a:ln>
          </p:spPr>
          <p:txBody>
            <a:bodyPr wrap="none">
              <a:spAutoFit/>
            </a:bodyPr>
            <a:lstStyle/>
            <a:p>
              <a:r>
                <a:rPr lang="en-US" sz="2400">
                  <a:latin typeface="Arial" charset="0"/>
                  <a:cs typeface="Arial" charset="0"/>
                </a:rPr>
                <a:t>To communicate nongraphic information.</a:t>
              </a:r>
            </a:p>
          </p:txBody>
        </p:sp>
        <p:sp>
          <p:nvSpPr>
            <p:cNvPr id="81928" name="Rectangle 8"/>
            <p:cNvSpPr>
              <a:spLocks noChangeArrowheads="1"/>
            </p:cNvSpPr>
            <p:nvPr/>
          </p:nvSpPr>
          <p:spPr bwMode="auto">
            <a:xfrm>
              <a:off x="288" y="1209"/>
              <a:ext cx="144" cy="144"/>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3" name="Group 16"/>
          <p:cNvGrpSpPr>
            <a:grpSpLocks/>
          </p:cNvGrpSpPr>
          <p:nvPr/>
        </p:nvGrpSpPr>
        <p:grpSpPr bwMode="auto">
          <a:xfrm>
            <a:off x="457200" y="2344738"/>
            <a:ext cx="8355013" cy="1187450"/>
            <a:chOff x="288" y="1477"/>
            <a:chExt cx="5263" cy="748"/>
          </a:xfrm>
        </p:grpSpPr>
        <p:sp>
          <p:nvSpPr>
            <p:cNvPr id="114701" name="Text Box 7"/>
            <p:cNvSpPr txBox="1">
              <a:spLocks noChangeArrowheads="1"/>
            </p:cNvSpPr>
            <p:nvPr/>
          </p:nvSpPr>
          <p:spPr bwMode="auto">
            <a:xfrm>
              <a:off x="576" y="1477"/>
              <a:ext cx="4975" cy="748"/>
            </a:xfrm>
            <a:prstGeom prst="rect">
              <a:avLst/>
            </a:prstGeom>
            <a:noFill/>
            <a:ln w="9525">
              <a:noFill/>
              <a:miter lim="800000"/>
              <a:headEnd/>
              <a:tailEnd/>
            </a:ln>
          </p:spPr>
          <p:txBody>
            <a:bodyPr>
              <a:spAutoFit/>
            </a:bodyPr>
            <a:lstStyle/>
            <a:p>
              <a:r>
                <a:rPr lang="en-US" sz="2400">
                  <a:latin typeface="Arial" charset="0"/>
                  <a:cs typeface="Arial" charset="0"/>
                </a:rPr>
                <a:t>As a substitute for graphic information, in those instance where text can communicate the needed information more clearly and quickly.</a:t>
              </a:r>
            </a:p>
          </p:txBody>
        </p:sp>
        <p:sp>
          <p:nvSpPr>
            <p:cNvPr id="81929" name="Rectangle 9"/>
            <p:cNvSpPr>
              <a:spLocks noChangeArrowheads="1"/>
            </p:cNvSpPr>
            <p:nvPr/>
          </p:nvSpPr>
          <p:spPr bwMode="auto">
            <a:xfrm>
              <a:off x="288" y="1528"/>
              <a:ext cx="144" cy="144"/>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nvGrpSpPr>
          <p:cNvPr id="4" name="Group 18"/>
          <p:cNvGrpSpPr>
            <a:grpSpLocks/>
          </p:cNvGrpSpPr>
          <p:nvPr/>
        </p:nvGrpSpPr>
        <p:grpSpPr bwMode="auto">
          <a:xfrm>
            <a:off x="804863" y="5380038"/>
            <a:ext cx="4127500" cy="822325"/>
            <a:chOff x="507" y="3389"/>
            <a:chExt cx="2600" cy="518"/>
          </a:xfrm>
        </p:grpSpPr>
        <p:sp>
          <p:nvSpPr>
            <p:cNvPr id="81931" name="Text Box 11"/>
            <p:cNvSpPr txBox="1">
              <a:spLocks noChangeArrowheads="1"/>
            </p:cNvSpPr>
            <p:nvPr/>
          </p:nvSpPr>
          <p:spPr bwMode="auto">
            <a:xfrm>
              <a:off x="507" y="3396"/>
              <a:ext cx="1076" cy="288"/>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cs typeface="Arial" charset="0"/>
                </a:rPr>
                <a:t>Uniformity</a:t>
              </a:r>
            </a:p>
          </p:txBody>
        </p:sp>
        <p:sp>
          <p:nvSpPr>
            <p:cNvPr id="114700" name="Text Box 12"/>
            <p:cNvSpPr txBox="1">
              <a:spLocks noChangeArrowheads="1"/>
            </p:cNvSpPr>
            <p:nvPr/>
          </p:nvSpPr>
          <p:spPr bwMode="auto">
            <a:xfrm>
              <a:off x="1720" y="3389"/>
              <a:ext cx="1387" cy="518"/>
            </a:xfrm>
            <a:prstGeom prst="rect">
              <a:avLst/>
            </a:prstGeom>
            <a:noFill/>
            <a:ln w="9525">
              <a:noFill/>
              <a:miter lim="800000"/>
              <a:headEnd/>
              <a:tailEnd/>
            </a:ln>
          </p:spPr>
          <p:txBody>
            <a:bodyPr wrap="none">
              <a:spAutoFit/>
            </a:bodyPr>
            <a:lstStyle/>
            <a:p>
              <a:r>
                <a:rPr lang="en-US" sz="2400">
                  <a:latin typeface="Arial" charset="0"/>
                  <a:cs typeface="Arial" charset="0"/>
                </a:rPr>
                <a:t>- size</a:t>
              </a:r>
              <a:br>
                <a:rPr lang="en-US" sz="2400">
                  <a:latin typeface="Arial" charset="0"/>
                  <a:cs typeface="Arial" charset="0"/>
                </a:rPr>
              </a:br>
              <a:r>
                <a:rPr lang="en-US" sz="2400">
                  <a:latin typeface="Arial" charset="0"/>
                  <a:cs typeface="Arial" charset="0"/>
                </a:rPr>
                <a:t>- line thickness</a:t>
              </a:r>
            </a:p>
          </p:txBody>
        </p:sp>
      </p:grpSp>
      <p:grpSp>
        <p:nvGrpSpPr>
          <p:cNvPr id="5" name="Group 17"/>
          <p:cNvGrpSpPr>
            <a:grpSpLocks/>
          </p:cNvGrpSpPr>
          <p:nvPr/>
        </p:nvGrpSpPr>
        <p:grpSpPr bwMode="auto">
          <a:xfrm>
            <a:off x="852488" y="4368800"/>
            <a:ext cx="6678612" cy="822325"/>
            <a:chOff x="537" y="2752"/>
            <a:chExt cx="4207" cy="518"/>
          </a:xfrm>
        </p:grpSpPr>
        <p:sp>
          <p:nvSpPr>
            <p:cNvPr id="81930" name="Text Box 10"/>
            <p:cNvSpPr txBox="1">
              <a:spLocks noChangeArrowheads="1"/>
            </p:cNvSpPr>
            <p:nvPr/>
          </p:nvSpPr>
          <p:spPr bwMode="auto">
            <a:xfrm>
              <a:off x="537" y="2773"/>
              <a:ext cx="957" cy="288"/>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cs typeface="Arial" charset="0"/>
                </a:rPr>
                <a:t>Legibility</a:t>
              </a:r>
            </a:p>
          </p:txBody>
        </p:sp>
        <p:sp>
          <p:nvSpPr>
            <p:cNvPr id="114698" name="Text Box 13"/>
            <p:cNvSpPr txBox="1">
              <a:spLocks noChangeArrowheads="1"/>
            </p:cNvSpPr>
            <p:nvPr/>
          </p:nvSpPr>
          <p:spPr bwMode="auto">
            <a:xfrm>
              <a:off x="1702" y="2752"/>
              <a:ext cx="3042" cy="518"/>
            </a:xfrm>
            <a:prstGeom prst="rect">
              <a:avLst/>
            </a:prstGeom>
            <a:noFill/>
            <a:ln w="9525">
              <a:noFill/>
              <a:miter lim="800000"/>
              <a:headEnd/>
              <a:tailEnd/>
            </a:ln>
          </p:spPr>
          <p:txBody>
            <a:bodyPr wrap="none">
              <a:spAutoFit/>
            </a:bodyPr>
            <a:lstStyle/>
            <a:p>
              <a:r>
                <a:rPr lang="en-US" sz="2400">
                  <a:latin typeface="Arial" charset="0"/>
                  <a:cs typeface="Arial" charset="0"/>
                </a:rPr>
                <a:t>- shape</a:t>
              </a:r>
            </a:p>
            <a:p>
              <a:r>
                <a:rPr lang="en-US" sz="2400">
                  <a:latin typeface="Arial" charset="0"/>
                  <a:cs typeface="Arial" charset="0"/>
                </a:rPr>
                <a:t>- space between letters and words</a:t>
              </a:r>
            </a:p>
          </p:txBody>
        </p:sp>
      </p:grpSp>
      <p:sp>
        <p:nvSpPr>
          <p:cNvPr id="81934" name="Text Box 14"/>
          <p:cNvSpPr txBox="1">
            <a:spLocks noChangeArrowheads="1"/>
          </p:cNvSpPr>
          <p:nvPr/>
        </p:nvSpPr>
        <p:spPr bwMode="auto">
          <a:xfrm>
            <a:off x="293688" y="3792538"/>
            <a:ext cx="3960812" cy="457200"/>
          </a:xfrm>
          <a:prstGeom prst="rect">
            <a:avLst/>
          </a:prstGeom>
          <a:noFill/>
          <a:ln w="9525">
            <a:noFill/>
            <a:miter lim="800000"/>
            <a:headEnd/>
            <a:tailEnd/>
          </a:ln>
        </p:spPr>
        <p:txBody>
          <a:bodyPr wrap="none">
            <a:spAutoFit/>
          </a:bodyPr>
          <a:lstStyle/>
          <a:p>
            <a:r>
              <a:rPr lang="en-US" sz="2400">
                <a:latin typeface="Arial" charset="0"/>
                <a:cs typeface="Arial" charset="0"/>
              </a:rPr>
              <a:t>Thus, it must be written with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1934"/>
                                        </p:tgtEl>
                                        <p:attrNameLst>
                                          <p:attrName>style.visibility</p:attrName>
                                        </p:attrNameLst>
                                      </p:cBhvr>
                                      <p:to>
                                        <p:strVal val="visible"/>
                                      </p:to>
                                    </p:set>
                                    <p:animEffect transition="in" filter="wipe(left)">
                                      <p:cBhvr>
                                        <p:cTn id="19" dur="500"/>
                                        <p:tgtEl>
                                          <p:spTgt spid="81934"/>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4"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2" descr="Goetsch_fig3_3"/>
          <p:cNvPicPr>
            <a:picLocks noChangeAspect="1" noChangeArrowheads="1"/>
          </p:cNvPicPr>
          <p:nvPr/>
        </p:nvPicPr>
        <p:blipFill>
          <a:blip r:embed="rId2"/>
          <a:srcRect/>
          <a:stretch>
            <a:fillRect/>
          </a:stretch>
        </p:blipFill>
        <p:spPr bwMode="auto">
          <a:xfrm>
            <a:off x="379413" y="1000125"/>
            <a:ext cx="6494462" cy="5138738"/>
          </a:xfrm>
          <a:prstGeom prst="rect">
            <a:avLst/>
          </a:prstGeom>
          <a:noFill/>
          <a:ln w="9525">
            <a:noFill/>
            <a:miter lim="800000"/>
            <a:headEnd/>
            <a:tailEnd/>
          </a:ln>
        </p:spPr>
      </p:pic>
      <p:sp>
        <p:nvSpPr>
          <p:cNvPr id="115715" name="Text Box 10"/>
          <p:cNvSpPr txBox="1">
            <a:spLocks noChangeArrowheads="1"/>
          </p:cNvSpPr>
          <p:nvPr/>
        </p:nvSpPr>
        <p:spPr bwMode="auto">
          <a:xfrm>
            <a:off x="212725" y="220663"/>
            <a:ext cx="1438275" cy="457200"/>
          </a:xfrm>
          <a:prstGeom prst="rect">
            <a:avLst/>
          </a:prstGeom>
          <a:noFill/>
          <a:ln w="9525">
            <a:noFill/>
            <a:miter lim="800000"/>
            <a:headEnd/>
            <a:tailEnd/>
          </a:ln>
        </p:spPr>
        <p:txBody>
          <a:bodyPr wrap="none">
            <a:spAutoFit/>
          </a:bodyPr>
          <a:lstStyle/>
          <a:p>
            <a:r>
              <a:rPr lang="en-US" sz="2400" b="1">
                <a:latin typeface="Arial" charset="0"/>
                <a:cs typeface="Arial" charset="0"/>
              </a:rPr>
              <a:t>Example</a:t>
            </a:r>
          </a:p>
        </p:txBody>
      </p:sp>
      <p:sp>
        <p:nvSpPr>
          <p:cNvPr id="115716" name="Text Box 11"/>
          <p:cNvSpPr txBox="1">
            <a:spLocks noChangeArrowheads="1"/>
          </p:cNvSpPr>
          <p:nvPr/>
        </p:nvSpPr>
        <p:spPr bwMode="auto">
          <a:xfrm>
            <a:off x="1905000" y="268288"/>
            <a:ext cx="3878263" cy="396875"/>
          </a:xfrm>
          <a:prstGeom prst="rect">
            <a:avLst/>
          </a:prstGeom>
          <a:noFill/>
          <a:ln w="9525">
            <a:noFill/>
            <a:miter lim="800000"/>
            <a:headEnd/>
            <a:tailEnd/>
          </a:ln>
        </p:spPr>
        <p:txBody>
          <a:bodyPr wrap="none">
            <a:spAutoFit/>
          </a:bodyPr>
          <a:lstStyle/>
          <a:p>
            <a:r>
              <a:rPr lang="en-US" sz="2000" i="1">
                <a:latin typeface="Arial" charset="0"/>
                <a:cs typeface="Arial" charset="0"/>
              </a:rPr>
              <a:t>Placement of the text on drawing</a:t>
            </a:r>
          </a:p>
        </p:txBody>
      </p:sp>
      <p:grpSp>
        <p:nvGrpSpPr>
          <p:cNvPr id="2" name="Group 22"/>
          <p:cNvGrpSpPr>
            <a:grpSpLocks/>
          </p:cNvGrpSpPr>
          <p:nvPr/>
        </p:nvGrpSpPr>
        <p:grpSpPr bwMode="auto">
          <a:xfrm>
            <a:off x="4483100" y="765175"/>
            <a:ext cx="4522788" cy="1349375"/>
            <a:chOff x="2824" y="482"/>
            <a:chExt cx="2849" cy="850"/>
          </a:xfrm>
        </p:grpSpPr>
        <p:sp>
          <p:nvSpPr>
            <p:cNvPr id="115726" name="Text Box 8"/>
            <p:cNvSpPr txBox="1">
              <a:spLocks noChangeArrowheads="1"/>
            </p:cNvSpPr>
            <p:nvPr/>
          </p:nvSpPr>
          <p:spPr bwMode="auto">
            <a:xfrm>
              <a:off x="4176" y="482"/>
              <a:ext cx="1497" cy="250"/>
            </a:xfrm>
            <a:prstGeom prst="rect">
              <a:avLst/>
            </a:prstGeom>
            <a:solidFill>
              <a:schemeClr val="accent2"/>
            </a:solidFill>
            <a:ln w="9525">
              <a:noFill/>
              <a:miter lim="800000"/>
              <a:headEnd/>
              <a:tailEnd/>
            </a:ln>
          </p:spPr>
          <p:txBody>
            <a:bodyPr>
              <a:spAutoFit/>
            </a:bodyPr>
            <a:lstStyle/>
            <a:p>
              <a:pPr algn="ctr"/>
              <a:r>
                <a:rPr lang="en-US" sz="2000">
                  <a:solidFill>
                    <a:schemeClr val="bg1"/>
                  </a:solidFill>
                  <a:latin typeface="Arial" charset="0"/>
                  <a:cs typeface="Arial" charset="0"/>
                </a:rPr>
                <a:t>Dimension &amp; Notes</a:t>
              </a:r>
            </a:p>
          </p:txBody>
        </p:sp>
        <p:sp>
          <p:nvSpPr>
            <p:cNvPr id="115727" name="Freeform 14"/>
            <p:cNvSpPr>
              <a:spLocks/>
            </p:cNvSpPr>
            <p:nvPr/>
          </p:nvSpPr>
          <p:spPr bwMode="auto">
            <a:xfrm>
              <a:off x="2824" y="624"/>
              <a:ext cx="1328" cy="332"/>
            </a:xfrm>
            <a:custGeom>
              <a:avLst/>
              <a:gdLst>
                <a:gd name="T0" fmla="*/ 0 w 1328"/>
                <a:gd name="T1" fmla="*/ 332 h 332"/>
                <a:gd name="T2" fmla="*/ 584 w 1328"/>
                <a:gd name="T3" fmla="*/ 52 h 332"/>
                <a:gd name="T4" fmla="*/ 1328 w 1328"/>
                <a:gd name="T5" fmla="*/ 20 h 332"/>
                <a:gd name="T6" fmla="*/ 0 60000 65536"/>
                <a:gd name="T7" fmla="*/ 0 60000 65536"/>
                <a:gd name="T8" fmla="*/ 0 60000 65536"/>
                <a:gd name="T9" fmla="*/ 0 w 1328"/>
                <a:gd name="T10" fmla="*/ 0 h 332"/>
                <a:gd name="T11" fmla="*/ 1328 w 1328"/>
                <a:gd name="T12" fmla="*/ 332 h 332"/>
              </a:gdLst>
              <a:ahLst/>
              <a:cxnLst>
                <a:cxn ang="T6">
                  <a:pos x="T0" y="T1"/>
                </a:cxn>
                <a:cxn ang="T7">
                  <a:pos x="T2" y="T3"/>
                </a:cxn>
                <a:cxn ang="T8">
                  <a:pos x="T4" y="T5"/>
                </a:cxn>
              </a:cxnLst>
              <a:rect l="T9" t="T10" r="T11" b="T12"/>
              <a:pathLst>
                <a:path w="1328" h="332">
                  <a:moveTo>
                    <a:pt x="0" y="332"/>
                  </a:moveTo>
                  <a:cubicBezTo>
                    <a:pt x="181" y="218"/>
                    <a:pt x="363" y="104"/>
                    <a:pt x="584" y="52"/>
                  </a:cubicBezTo>
                  <a:cubicBezTo>
                    <a:pt x="805" y="0"/>
                    <a:pt x="1066" y="10"/>
                    <a:pt x="1328" y="20"/>
                  </a:cubicBezTo>
                </a:path>
              </a:pathLst>
            </a:custGeom>
            <a:noFill/>
            <a:ln w="19050">
              <a:solidFill>
                <a:srgbClr val="FF3300"/>
              </a:solidFill>
              <a:round/>
              <a:headEnd type="stealth" w="lg" len="lg"/>
              <a:tailEnd/>
            </a:ln>
          </p:spPr>
          <p:txBody>
            <a:bodyPr/>
            <a:lstStyle/>
            <a:p>
              <a:endParaRPr lang="en-US"/>
            </a:p>
          </p:txBody>
        </p:sp>
        <p:sp>
          <p:nvSpPr>
            <p:cNvPr id="115728" name="Freeform 15"/>
            <p:cNvSpPr>
              <a:spLocks/>
            </p:cNvSpPr>
            <p:nvPr/>
          </p:nvSpPr>
          <p:spPr bwMode="auto">
            <a:xfrm>
              <a:off x="2896" y="644"/>
              <a:ext cx="1240" cy="688"/>
            </a:xfrm>
            <a:custGeom>
              <a:avLst/>
              <a:gdLst>
                <a:gd name="T0" fmla="*/ 0 w 1240"/>
                <a:gd name="T1" fmla="*/ 688 h 688"/>
                <a:gd name="T2" fmla="*/ 656 w 1240"/>
                <a:gd name="T3" fmla="*/ 248 h 688"/>
                <a:gd name="T4" fmla="*/ 1240 w 1240"/>
                <a:gd name="T5" fmla="*/ 0 h 688"/>
                <a:gd name="T6" fmla="*/ 0 60000 65536"/>
                <a:gd name="T7" fmla="*/ 0 60000 65536"/>
                <a:gd name="T8" fmla="*/ 0 60000 65536"/>
                <a:gd name="T9" fmla="*/ 0 w 1240"/>
                <a:gd name="T10" fmla="*/ 0 h 688"/>
                <a:gd name="T11" fmla="*/ 1240 w 1240"/>
                <a:gd name="T12" fmla="*/ 688 h 688"/>
              </a:gdLst>
              <a:ahLst/>
              <a:cxnLst>
                <a:cxn ang="T6">
                  <a:pos x="T0" y="T1"/>
                </a:cxn>
                <a:cxn ang="T7">
                  <a:pos x="T2" y="T3"/>
                </a:cxn>
                <a:cxn ang="T8">
                  <a:pos x="T4" y="T5"/>
                </a:cxn>
              </a:cxnLst>
              <a:rect l="T9" t="T10" r="T11" b="T12"/>
              <a:pathLst>
                <a:path w="1240" h="688">
                  <a:moveTo>
                    <a:pt x="0" y="688"/>
                  </a:moveTo>
                  <a:cubicBezTo>
                    <a:pt x="224" y="525"/>
                    <a:pt x="449" y="363"/>
                    <a:pt x="656" y="248"/>
                  </a:cubicBezTo>
                  <a:cubicBezTo>
                    <a:pt x="863" y="133"/>
                    <a:pt x="1051" y="66"/>
                    <a:pt x="1240" y="0"/>
                  </a:cubicBezTo>
                </a:path>
              </a:pathLst>
            </a:custGeom>
            <a:noFill/>
            <a:ln w="19050">
              <a:solidFill>
                <a:srgbClr val="FF3300"/>
              </a:solidFill>
              <a:round/>
              <a:headEnd type="stealth" w="lg" len="lg"/>
              <a:tailEnd/>
            </a:ln>
          </p:spPr>
          <p:txBody>
            <a:bodyPr/>
            <a:lstStyle/>
            <a:p>
              <a:endParaRPr lang="en-US"/>
            </a:p>
          </p:txBody>
        </p:sp>
      </p:grpSp>
      <p:grpSp>
        <p:nvGrpSpPr>
          <p:cNvPr id="3" name="Group 20"/>
          <p:cNvGrpSpPr>
            <a:grpSpLocks/>
          </p:cNvGrpSpPr>
          <p:nvPr/>
        </p:nvGrpSpPr>
        <p:grpSpPr bwMode="auto">
          <a:xfrm>
            <a:off x="1136650" y="4743450"/>
            <a:ext cx="2736850" cy="1851025"/>
            <a:chOff x="716" y="2988"/>
            <a:chExt cx="1724" cy="1166"/>
          </a:xfrm>
        </p:grpSpPr>
        <p:sp>
          <p:nvSpPr>
            <p:cNvPr id="115723" name="Text Box 3"/>
            <p:cNvSpPr txBox="1">
              <a:spLocks noChangeArrowheads="1"/>
            </p:cNvSpPr>
            <p:nvPr/>
          </p:nvSpPr>
          <p:spPr bwMode="auto">
            <a:xfrm>
              <a:off x="716" y="3904"/>
              <a:ext cx="534" cy="250"/>
            </a:xfrm>
            <a:prstGeom prst="rect">
              <a:avLst/>
            </a:prstGeom>
            <a:solidFill>
              <a:schemeClr val="accent2"/>
            </a:solidFill>
            <a:ln w="9525">
              <a:noFill/>
              <a:miter lim="800000"/>
              <a:headEnd/>
              <a:tailEnd/>
            </a:ln>
          </p:spPr>
          <p:txBody>
            <a:bodyPr wrap="none">
              <a:spAutoFit/>
            </a:bodyPr>
            <a:lstStyle/>
            <a:p>
              <a:r>
                <a:rPr lang="en-US" sz="2000">
                  <a:solidFill>
                    <a:schemeClr val="bg1"/>
                  </a:solidFill>
                  <a:latin typeface="Arial" charset="0"/>
                  <a:cs typeface="Arial" charset="0"/>
                </a:rPr>
                <a:t>Notes</a:t>
              </a:r>
            </a:p>
          </p:txBody>
        </p:sp>
        <p:sp>
          <p:nvSpPr>
            <p:cNvPr id="115724" name="Rectangle 16"/>
            <p:cNvSpPr>
              <a:spLocks noChangeArrowheads="1"/>
            </p:cNvSpPr>
            <p:nvPr/>
          </p:nvSpPr>
          <p:spPr bwMode="auto">
            <a:xfrm>
              <a:off x="1024" y="2988"/>
              <a:ext cx="1416" cy="632"/>
            </a:xfrm>
            <a:prstGeom prst="rect">
              <a:avLst/>
            </a:prstGeom>
            <a:noFill/>
            <a:ln w="19050">
              <a:solidFill>
                <a:srgbClr val="FF3300"/>
              </a:solidFill>
              <a:miter lim="800000"/>
              <a:headEnd/>
              <a:tailEnd/>
            </a:ln>
          </p:spPr>
          <p:txBody>
            <a:bodyPr wrap="none" anchor="ctr"/>
            <a:lstStyle/>
            <a:p>
              <a:endParaRPr lang="en-US"/>
            </a:p>
          </p:txBody>
        </p:sp>
        <p:sp>
          <p:nvSpPr>
            <p:cNvPr id="115725" name="Freeform 17"/>
            <p:cNvSpPr>
              <a:spLocks/>
            </p:cNvSpPr>
            <p:nvPr/>
          </p:nvSpPr>
          <p:spPr bwMode="auto">
            <a:xfrm>
              <a:off x="1266" y="3618"/>
              <a:ext cx="474" cy="432"/>
            </a:xfrm>
            <a:custGeom>
              <a:avLst/>
              <a:gdLst>
                <a:gd name="T0" fmla="*/ 0 w 474"/>
                <a:gd name="T1" fmla="*/ 432 h 432"/>
                <a:gd name="T2" fmla="*/ 276 w 474"/>
                <a:gd name="T3" fmla="*/ 306 h 432"/>
                <a:gd name="T4" fmla="*/ 474 w 474"/>
                <a:gd name="T5" fmla="*/ 0 h 432"/>
                <a:gd name="T6" fmla="*/ 0 60000 65536"/>
                <a:gd name="T7" fmla="*/ 0 60000 65536"/>
                <a:gd name="T8" fmla="*/ 0 60000 65536"/>
                <a:gd name="T9" fmla="*/ 0 w 474"/>
                <a:gd name="T10" fmla="*/ 0 h 432"/>
                <a:gd name="T11" fmla="*/ 474 w 474"/>
                <a:gd name="T12" fmla="*/ 432 h 432"/>
              </a:gdLst>
              <a:ahLst/>
              <a:cxnLst>
                <a:cxn ang="T6">
                  <a:pos x="T0" y="T1"/>
                </a:cxn>
                <a:cxn ang="T7">
                  <a:pos x="T2" y="T3"/>
                </a:cxn>
                <a:cxn ang="T8">
                  <a:pos x="T4" y="T5"/>
                </a:cxn>
              </a:cxnLst>
              <a:rect l="T9" t="T10" r="T11" b="T12"/>
              <a:pathLst>
                <a:path w="474" h="432">
                  <a:moveTo>
                    <a:pt x="0" y="432"/>
                  </a:moveTo>
                  <a:cubicBezTo>
                    <a:pt x="98" y="405"/>
                    <a:pt x="197" y="378"/>
                    <a:pt x="276" y="306"/>
                  </a:cubicBezTo>
                  <a:cubicBezTo>
                    <a:pt x="355" y="234"/>
                    <a:pt x="414" y="117"/>
                    <a:pt x="474" y="0"/>
                  </a:cubicBezTo>
                </a:path>
              </a:pathLst>
            </a:custGeom>
            <a:noFill/>
            <a:ln w="19050">
              <a:solidFill>
                <a:srgbClr val="FF3300"/>
              </a:solidFill>
              <a:round/>
              <a:headEnd/>
              <a:tailEnd/>
            </a:ln>
          </p:spPr>
          <p:txBody>
            <a:bodyPr/>
            <a:lstStyle/>
            <a:p>
              <a:endParaRPr lang="en-US"/>
            </a:p>
          </p:txBody>
        </p:sp>
      </p:grpSp>
      <p:grpSp>
        <p:nvGrpSpPr>
          <p:cNvPr id="4" name="Group 21"/>
          <p:cNvGrpSpPr>
            <a:grpSpLocks/>
          </p:cNvGrpSpPr>
          <p:nvPr/>
        </p:nvGrpSpPr>
        <p:grpSpPr bwMode="auto">
          <a:xfrm>
            <a:off x="4210050" y="5048250"/>
            <a:ext cx="4159250" cy="1473200"/>
            <a:chOff x="2652" y="3180"/>
            <a:chExt cx="2620" cy="928"/>
          </a:xfrm>
        </p:grpSpPr>
        <p:sp>
          <p:nvSpPr>
            <p:cNvPr id="115720" name="Text Box 5"/>
            <p:cNvSpPr txBox="1">
              <a:spLocks noChangeArrowheads="1"/>
            </p:cNvSpPr>
            <p:nvPr/>
          </p:nvSpPr>
          <p:spPr bwMode="auto">
            <a:xfrm>
              <a:off x="4417" y="3858"/>
              <a:ext cx="855" cy="250"/>
            </a:xfrm>
            <a:prstGeom prst="rect">
              <a:avLst/>
            </a:prstGeom>
            <a:solidFill>
              <a:schemeClr val="accent2"/>
            </a:solidFill>
            <a:ln w="9525">
              <a:noFill/>
              <a:miter lim="800000"/>
              <a:headEnd/>
              <a:tailEnd/>
            </a:ln>
          </p:spPr>
          <p:txBody>
            <a:bodyPr wrap="none">
              <a:spAutoFit/>
            </a:bodyPr>
            <a:lstStyle/>
            <a:p>
              <a:r>
                <a:rPr lang="en-US" sz="2000">
                  <a:solidFill>
                    <a:schemeClr val="bg1"/>
                  </a:solidFill>
                  <a:latin typeface="Arial" charset="0"/>
                  <a:cs typeface="Arial" charset="0"/>
                </a:rPr>
                <a:t>Title Block</a:t>
              </a:r>
            </a:p>
          </p:txBody>
        </p:sp>
        <p:sp>
          <p:nvSpPr>
            <p:cNvPr id="115721" name="Oval 18"/>
            <p:cNvSpPr>
              <a:spLocks noChangeArrowheads="1"/>
            </p:cNvSpPr>
            <p:nvPr/>
          </p:nvSpPr>
          <p:spPr bwMode="auto">
            <a:xfrm>
              <a:off x="2652" y="3180"/>
              <a:ext cx="1800" cy="600"/>
            </a:xfrm>
            <a:prstGeom prst="ellipse">
              <a:avLst/>
            </a:prstGeom>
            <a:noFill/>
            <a:ln w="19050">
              <a:solidFill>
                <a:srgbClr val="FF3300"/>
              </a:solidFill>
              <a:round/>
              <a:headEnd/>
              <a:tailEnd/>
            </a:ln>
          </p:spPr>
          <p:txBody>
            <a:bodyPr wrap="none" anchor="ctr"/>
            <a:lstStyle/>
            <a:p>
              <a:endParaRPr lang="en-US"/>
            </a:p>
          </p:txBody>
        </p:sp>
        <p:sp>
          <p:nvSpPr>
            <p:cNvPr id="115722" name="Freeform 19"/>
            <p:cNvSpPr>
              <a:spLocks/>
            </p:cNvSpPr>
            <p:nvPr/>
          </p:nvSpPr>
          <p:spPr bwMode="auto">
            <a:xfrm>
              <a:off x="3552" y="3780"/>
              <a:ext cx="864" cy="237"/>
            </a:xfrm>
            <a:custGeom>
              <a:avLst/>
              <a:gdLst>
                <a:gd name="T0" fmla="*/ 0 w 864"/>
                <a:gd name="T1" fmla="*/ 0 h 237"/>
                <a:gd name="T2" fmla="*/ 432 w 864"/>
                <a:gd name="T3" fmla="*/ 198 h 237"/>
                <a:gd name="T4" fmla="*/ 864 w 864"/>
                <a:gd name="T5" fmla="*/ 234 h 237"/>
                <a:gd name="T6" fmla="*/ 0 60000 65536"/>
                <a:gd name="T7" fmla="*/ 0 60000 65536"/>
                <a:gd name="T8" fmla="*/ 0 60000 65536"/>
                <a:gd name="T9" fmla="*/ 0 w 864"/>
                <a:gd name="T10" fmla="*/ 0 h 237"/>
                <a:gd name="T11" fmla="*/ 864 w 864"/>
                <a:gd name="T12" fmla="*/ 237 h 237"/>
              </a:gdLst>
              <a:ahLst/>
              <a:cxnLst>
                <a:cxn ang="T6">
                  <a:pos x="T0" y="T1"/>
                </a:cxn>
                <a:cxn ang="T7">
                  <a:pos x="T2" y="T3"/>
                </a:cxn>
                <a:cxn ang="T8">
                  <a:pos x="T4" y="T5"/>
                </a:cxn>
              </a:cxnLst>
              <a:rect l="T9" t="T10" r="T11" b="T12"/>
              <a:pathLst>
                <a:path w="864" h="237">
                  <a:moveTo>
                    <a:pt x="0" y="0"/>
                  </a:moveTo>
                  <a:cubicBezTo>
                    <a:pt x="144" y="79"/>
                    <a:pt x="288" y="159"/>
                    <a:pt x="432" y="198"/>
                  </a:cubicBezTo>
                  <a:cubicBezTo>
                    <a:pt x="576" y="237"/>
                    <a:pt x="720" y="235"/>
                    <a:pt x="864" y="234"/>
                  </a:cubicBezTo>
                </a:path>
              </a:pathLst>
            </a:custGeom>
            <a:noFill/>
            <a:ln w="19050">
              <a:solidFill>
                <a:srgbClr val="FF3300"/>
              </a:solidFill>
              <a:round/>
              <a:headEnd/>
              <a:tailEnd/>
            </a:ln>
          </p:spPr>
          <p:txBody>
            <a:bodyPr/>
            <a:lstStyle/>
            <a:p>
              <a:endParaRPr lang="en-US"/>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ค่าเริ่มต้นการออกแบบ">
  <a:themeElements>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ค่าเริ่มต้นการออกแบบ">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ค่าเริ่มต้นการออกแบบ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ค่าเริ่มต้นการออกแบบ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ค่าเริ่มต้นการออกแบบ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ค่าเริ่มต้นการออกแบบ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ค่าเริ่มต้นการออกแบบ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ค่าเริ่มต้นการออกแบบ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Narrow"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Narrow" pitchFamily="34" charset="0"/>
            <a:cs typeface="Times New Roman" pitchFamily="18"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6652</TotalTime>
  <Words>3284</Words>
  <Application>Microsoft PowerPoint</Application>
  <PresentationFormat>On-screen Show (4:3)</PresentationFormat>
  <Paragraphs>878</Paragraphs>
  <Slides>131</Slides>
  <Notes>11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3</vt:i4>
      </vt:variant>
      <vt:variant>
        <vt:lpstr>Slide Titles</vt:lpstr>
      </vt:variant>
      <vt:variant>
        <vt:i4>131</vt:i4>
      </vt:variant>
    </vt:vector>
  </HeadingPairs>
  <TitlesOfParts>
    <vt:vector size="144" baseType="lpstr">
      <vt:lpstr>Times New Roman</vt:lpstr>
      <vt:lpstr>Angsana New</vt:lpstr>
      <vt:lpstr>Arial</vt:lpstr>
      <vt:lpstr>Wingdings</vt:lpstr>
      <vt:lpstr>Symbol</vt:lpstr>
      <vt:lpstr>Arial Unicode MS</vt:lpstr>
      <vt:lpstr>Tahoma</vt:lpstr>
      <vt:lpstr>Swis721 LtEx BT</vt:lpstr>
      <vt:lpstr>ค่าเริ่มต้นการออกแบบ</vt:lpstr>
      <vt:lpstr>Factory</vt:lpstr>
      <vt:lpstr>Microsoft Equation 3.0</vt:lpstr>
      <vt:lpstr>Adobe Photoshop Image</vt:lpstr>
      <vt:lpstr>Bitmap Image</vt:lpstr>
      <vt:lpstr>Geometric Symbols</vt:lpstr>
      <vt:lpstr>Slide 2</vt:lpstr>
      <vt:lpstr>Slide 3</vt:lpstr>
      <vt:lpstr>Slide 4</vt:lpstr>
      <vt:lpstr>Slide 5</vt:lpstr>
      <vt:lpstr>Slide 6</vt:lpstr>
      <vt:lpstr>Slide 7</vt:lpstr>
      <vt:lpstr>Slide 8</vt:lpstr>
      <vt:lpstr>Slide 9</vt:lpstr>
      <vt:lpstr>LECTURE OBJECTIVES</vt:lpstr>
      <vt:lpstr>Slide 11</vt:lpstr>
      <vt:lpstr>Slide 12</vt:lpstr>
      <vt:lpstr>Slide 13</vt:lpstr>
      <vt:lpstr>Introduction</vt:lpstr>
      <vt:lpstr>Slide 15</vt:lpstr>
      <vt:lpstr>DEFINITION</vt:lpstr>
      <vt:lpstr>DIMENSIONING  SYSTEM</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ANGLE</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ME 142 ENGINEERING DRAWING &amp; GRAPHICS  (PROJECTION METHOD) </vt:lpstr>
      <vt:lpstr>LECTURE OBJECTIVES</vt:lpstr>
      <vt:lpstr>PROJECTION  METHOD</vt:lpstr>
      <vt:lpstr>Slide 74</vt:lpstr>
      <vt:lpstr>Slide 75</vt:lpstr>
      <vt:lpstr>Slide 76</vt:lpstr>
      <vt:lpstr>Disadvantage of Perspective  Projection</vt:lpstr>
      <vt:lpstr>Orthographic   Projection</vt:lpstr>
      <vt:lpstr>MEANING</vt:lpstr>
      <vt:lpstr>ORTHOGRAPHIC  VIEW</vt:lpstr>
      <vt:lpstr>Slide 81</vt:lpstr>
      <vt:lpstr>Slide 82</vt:lpstr>
      <vt:lpstr>Slide 83</vt:lpstr>
      <vt:lpstr>Orthographic Projections</vt:lpstr>
      <vt:lpstr>Defining the Six Principal Views or Orthographic Views</vt:lpstr>
      <vt:lpstr>  Which Views to Present?</vt:lpstr>
      <vt:lpstr>Slide 87</vt:lpstr>
      <vt:lpstr>Glass Box Approach</vt:lpstr>
      <vt:lpstr>Glass Box Approach</vt:lpstr>
      <vt:lpstr>Glass Box Approach</vt:lpstr>
      <vt:lpstr>Glass Box Approach</vt:lpstr>
      <vt:lpstr>Glass Box Approach</vt:lpstr>
      <vt:lpstr>First and Third Angle Projections</vt:lpstr>
      <vt:lpstr>Slide 94</vt:lpstr>
      <vt:lpstr>Slide 95</vt:lpstr>
      <vt:lpstr>Slide 96</vt:lpstr>
      <vt:lpstr>Slide 97</vt:lpstr>
      <vt:lpstr>Text on Drawings</vt:lpstr>
      <vt:lpstr>Slide 99</vt:lpstr>
      <vt:lpstr>Lettering Standard</vt:lpstr>
      <vt:lpstr>Basic Strokes</vt:lpstr>
      <vt:lpstr>Slide 102</vt:lpstr>
      <vt:lpstr>Slide 103</vt:lpstr>
      <vt:lpstr>Stroke Sequence</vt:lpstr>
      <vt:lpstr>Stroke Sequence</vt:lpstr>
      <vt:lpstr>Stroke Sequence</vt:lpstr>
      <vt:lpstr>Stroke Sequence</vt:lpstr>
      <vt:lpstr>Stroke Sequence</vt:lpstr>
      <vt:lpstr>Stroke Sequence</vt:lpstr>
      <vt:lpstr>Stroke Sequence</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vector>
  </TitlesOfParts>
  <Company>Chula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Tawit</dc:creator>
  <cp:lastModifiedBy>student</cp:lastModifiedBy>
  <cp:revision>551</cp:revision>
  <dcterms:created xsi:type="dcterms:W3CDTF">2004-10-27T01:02:05Z</dcterms:created>
  <dcterms:modified xsi:type="dcterms:W3CDTF">2010-03-31T10:53:38Z</dcterms:modified>
</cp:coreProperties>
</file>